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66" r:id="rId1"/>
    <p:sldMasterId id="2147483726" r:id="rId2"/>
    <p:sldMasterId id="2147485074" r:id="rId3"/>
    <p:sldMasterId id="2147483660" r:id="rId4"/>
    <p:sldMasterId id="2147483686" r:id="rId5"/>
    <p:sldMasterId id="2147485067" r:id="rId6"/>
  </p:sldMasterIdLst>
  <p:notesMasterIdLst>
    <p:notesMasterId r:id="rId49"/>
  </p:notesMasterIdLst>
  <p:sldIdLst>
    <p:sldId id="256"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66" r:id="rId20"/>
    <p:sldId id="341" r:id="rId21"/>
    <p:sldId id="342" r:id="rId22"/>
    <p:sldId id="343" r:id="rId23"/>
    <p:sldId id="367" r:id="rId24"/>
    <p:sldId id="345" r:id="rId25"/>
    <p:sldId id="346" r:id="rId26"/>
    <p:sldId id="347" r:id="rId27"/>
    <p:sldId id="348" r:id="rId28"/>
    <p:sldId id="349" r:id="rId29"/>
    <p:sldId id="350" r:id="rId30"/>
    <p:sldId id="351" r:id="rId31"/>
    <p:sldId id="368"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272" r:id="rId45"/>
    <p:sldId id="275" r:id="rId46"/>
    <p:sldId id="281" r:id="rId47"/>
    <p:sldId id="27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29A32-C610-49B0-ACAD-D7F753840CA3}" v="614" dt="2024-06-03T11:57:16.625"/>
    <p1510:client id="{E5266D83-303B-45C1-BB39-481A4757F3CA}" v="8" dt="2024-05-27T23:05:31.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sorterViewPr>
    <p:cViewPr>
      <p:scale>
        <a:sx n="100" d="100"/>
        <a:sy n="100" d="100"/>
      </p:scale>
      <p:origin x="0" y="-1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reenlee" userId="e7810260-1ef9-468a-9b4d-d0f820dc5c69" providerId="ADAL" clId="{B0D669F0-29AE-4385-A373-10A294297BF8}"/>
    <pc:docChg chg="undo custSel addSld modSld sldOrd">
      <pc:chgData name="Carol Greenlee" userId="e7810260-1ef9-468a-9b4d-d0f820dc5c69" providerId="ADAL" clId="{B0D669F0-29AE-4385-A373-10A294297BF8}" dt="2024-03-04T18:09:38.540" v="2532" actId="14100"/>
      <pc:docMkLst>
        <pc:docMk/>
      </pc:docMkLst>
      <pc:sldChg chg="modSp mod">
        <pc:chgData name="Carol Greenlee" userId="e7810260-1ef9-468a-9b4d-d0f820dc5c69" providerId="ADAL" clId="{B0D669F0-29AE-4385-A373-10A294297BF8}" dt="2024-02-14T15:07:49.358" v="1021" actId="20577"/>
        <pc:sldMkLst>
          <pc:docMk/>
          <pc:sldMk cId="1435387113" sldId="256"/>
        </pc:sldMkLst>
        <pc:spChg chg="mod">
          <ac:chgData name="Carol Greenlee" userId="e7810260-1ef9-468a-9b4d-d0f820dc5c69" providerId="ADAL" clId="{B0D669F0-29AE-4385-A373-10A294297BF8}" dt="2024-02-14T15:07:29.842" v="991" actId="1076"/>
          <ac:spMkLst>
            <pc:docMk/>
            <pc:sldMk cId="1435387113" sldId="256"/>
            <ac:spMk id="2" creationId="{4BE56901-418B-CCF9-87C9-E35DD7977E88}"/>
          </ac:spMkLst>
        </pc:spChg>
        <pc:spChg chg="mod">
          <ac:chgData name="Carol Greenlee" userId="e7810260-1ef9-468a-9b4d-d0f820dc5c69" providerId="ADAL" clId="{B0D669F0-29AE-4385-A373-10A294297BF8}" dt="2024-02-14T15:07:49.358" v="1021" actId="20577"/>
          <ac:spMkLst>
            <pc:docMk/>
            <pc:sldMk cId="1435387113" sldId="256"/>
            <ac:spMk id="3" creationId="{F03DCDCE-E487-5D90-156F-EA5C795F8694}"/>
          </ac:spMkLst>
        </pc:spChg>
      </pc:sldChg>
      <pc:sldChg chg="ord">
        <pc:chgData name="Carol Greenlee" userId="e7810260-1ef9-468a-9b4d-d0f820dc5c69" providerId="ADAL" clId="{B0D669F0-29AE-4385-A373-10A294297BF8}" dt="2024-02-27T14:35:49.349" v="1583"/>
        <pc:sldMkLst>
          <pc:docMk/>
          <pc:sldMk cId="320658359" sldId="258"/>
        </pc:sldMkLst>
      </pc:sldChg>
      <pc:sldChg chg="modSp new mod">
        <pc:chgData name="Carol Greenlee" userId="e7810260-1ef9-468a-9b4d-d0f820dc5c69" providerId="ADAL" clId="{B0D669F0-29AE-4385-A373-10A294297BF8}" dt="2024-02-27T21:17:57.782" v="2075" actId="20577"/>
        <pc:sldMkLst>
          <pc:docMk/>
          <pc:sldMk cId="3523768896" sldId="270"/>
        </pc:sldMkLst>
        <pc:spChg chg="mod">
          <ac:chgData name="Carol Greenlee" userId="e7810260-1ef9-468a-9b4d-d0f820dc5c69" providerId="ADAL" clId="{B0D669F0-29AE-4385-A373-10A294297BF8}" dt="2024-02-27T21:17:57.782" v="2075" actId="20577"/>
          <ac:spMkLst>
            <pc:docMk/>
            <pc:sldMk cId="3523768896" sldId="270"/>
            <ac:spMk id="3" creationId="{18E8388A-2A5A-C02B-1D9D-C059EAA45BBF}"/>
          </ac:spMkLst>
        </pc:spChg>
      </pc:sldChg>
      <pc:sldChg chg="modSp new mod">
        <pc:chgData name="Carol Greenlee" userId="e7810260-1ef9-468a-9b4d-d0f820dc5c69" providerId="ADAL" clId="{B0D669F0-29AE-4385-A373-10A294297BF8}" dt="2024-01-22T21:35:54.353" v="12" actId="27636"/>
        <pc:sldMkLst>
          <pc:docMk/>
          <pc:sldMk cId="2234103877" sldId="271"/>
        </pc:sldMkLst>
        <pc:spChg chg="mod">
          <ac:chgData name="Carol Greenlee" userId="e7810260-1ef9-468a-9b4d-d0f820dc5c69" providerId="ADAL" clId="{B0D669F0-29AE-4385-A373-10A294297BF8}" dt="2024-01-22T21:35:54.353" v="12" actId="27636"/>
          <ac:spMkLst>
            <pc:docMk/>
            <pc:sldMk cId="2234103877" sldId="271"/>
            <ac:spMk id="3" creationId="{EEF66E21-075A-D480-ADC6-F17BA618EC80}"/>
          </ac:spMkLst>
        </pc:spChg>
      </pc:sldChg>
      <pc:sldChg chg="addSp delSp modSp new mod modNotesTx">
        <pc:chgData name="Carol Greenlee" userId="e7810260-1ef9-468a-9b4d-d0f820dc5c69" providerId="ADAL" clId="{B0D669F0-29AE-4385-A373-10A294297BF8}" dt="2024-02-15T15:45:02.967" v="1145"/>
        <pc:sldMkLst>
          <pc:docMk/>
          <pc:sldMk cId="3819272588" sldId="272"/>
        </pc:sldMkLst>
        <pc:spChg chg="add del mod">
          <ac:chgData name="Carol Greenlee" userId="e7810260-1ef9-468a-9b4d-d0f820dc5c69" providerId="ADAL" clId="{B0D669F0-29AE-4385-A373-10A294297BF8}" dt="2024-02-15T15:44:59.038" v="1144" actId="21"/>
          <ac:spMkLst>
            <pc:docMk/>
            <pc:sldMk cId="3819272588" sldId="272"/>
            <ac:spMk id="2" creationId="{CB9028D3-D338-AD08-64D0-5F4689B05551}"/>
          </ac:spMkLst>
        </pc:spChg>
        <pc:spChg chg="mod">
          <ac:chgData name="Carol Greenlee" userId="e7810260-1ef9-468a-9b4d-d0f820dc5c69" providerId="ADAL" clId="{B0D669F0-29AE-4385-A373-10A294297BF8}" dt="2024-01-22T22:00:08.698" v="20" actId="14100"/>
          <ac:spMkLst>
            <pc:docMk/>
            <pc:sldMk cId="3819272588" sldId="272"/>
            <ac:spMk id="3" creationId="{78C99789-7D75-C16E-B547-2298CA42D42D}"/>
          </ac:spMkLst>
        </pc:spChg>
        <pc:spChg chg="add del mod">
          <ac:chgData name="Carol Greenlee" userId="e7810260-1ef9-468a-9b4d-d0f820dc5c69" providerId="ADAL" clId="{B0D669F0-29AE-4385-A373-10A294297BF8}" dt="2024-02-15T15:44:49.465" v="1142" actId="21"/>
          <ac:spMkLst>
            <pc:docMk/>
            <pc:sldMk cId="3819272588" sldId="272"/>
            <ac:spMk id="5" creationId="{50F9FC6F-7542-D5A3-9BD6-5D263DF7CC40}"/>
          </ac:spMkLst>
        </pc:spChg>
      </pc:sldChg>
      <pc:sldChg chg="modSp new mod ord modNotesTx">
        <pc:chgData name="Carol Greenlee" userId="e7810260-1ef9-468a-9b4d-d0f820dc5c69" providerId="ADAL" clId="{B0D669F0-29AE-4385-A373-10A294297BF8}" dt="2024-03-04T11:30:00.596" v="2368"/>
        <pc:sldMkLst>
          <pc:docMk/>
          <pc:sldMk cId="1288055975" sldId="273"/>
        </pc:sldMkLst>
        <pc:spChg chg="mod">
          <ac:chgData name="Carol Greenlee" userId="e7810260-1ef9-468a-9b4d-d0f820dc5c69" providerId="ADAL" clId="{B0D669F0-29AE-4385-A373-10A294297BF8}" dt="2024-02-14T14:43:05.706" v="761" actId="14100"/>
          <ac:spMkLst>
            <pc:docMk/>
            <pc:sldMk cId="1288055975" sldId="273"/>
            <ac:spMk id="2" creationId="{6C17CDA7-497E-A75F-DAC3-AE9F29B0D518}"/>
          </ac:spMkLst>
        </pc:spChg>
        <pc:spChg chg="mod">
          <ac:chgData name="Carol Greenlee" userId="e7810260-1ef9-468a-9b4d-d0f820dc5c69" providerId="ADAL" clId="{B0D669F0-29AE-4385-A373-10A294297BF8}" dt="2024-02-15T15:39:05.729" v="1136" actId="255"/>
          <ac:spMkLst>
            <pc:docMk/>
            <pc:sldMk cId="1288055975" sldId="273"/>
            <ac:spMk id="3" creationId="{C8B871EB-4B7B-55BE-2FC1-B85D452723AD}"/>
          </ac:spMkLst>
        </pc:spChg>
      </pc:sldChg>
      <pc:sldChg chg="modSp new mod">
        <pc:chgData name="Carol Greenlee" userId="e7810260-1ef9-468a-9b4d-d0f820dc5c69" providerId="ADAL" clId="{B0D669F0-29AE-4385-A373-10A294297BF8}" dt="2024-01-24T12:07:23.961" v="27"/>
        <pc:sldMkLst>
          <pc:docMk/>
          <pc:sldMk cId="225148916" sldId="274"/>
        </pc:sldMkLst>
        <pc:spChg chg="mod">
          <ac:chgData name="Carol Greenlee" userId="e7810260-1ef9-468a-9b4d-d0f820dc5c69" providerId="ADAL" clId="{B0D669F0-29AE-4385-A373-10A294297BF8}" dt="2024-01-24T12:07:23.961" v="27"/>
          <ac:spMkLst>
            <pc:docMk/>
            <pc:sldMk cId="225148916" sldId="274"/>
            <ac:spMk id="3" creationId="{D7024F9C-AFBB-F0D0-E765-5EEEC9D0E2E9}"/>
          </ac:spMkLst>
        </pc:spChg>
      </pc:sldChg>
      <pc:sldChg chg="modSp new mod modNotesTx">
        <pc:chgData name="Carol Greenlee" userId="e7810260-1ef9-468a-9b4d-d0f820dc5c69" providerId="ADAL" clId="{B0D669F0-29AE-4385-A373-10A294297BF8}" dt="2024-01-24T12:15:58.180" v="36"/>
        <pc:sldMkLst>
          <pc:docMk/>
          <pc:sldMk cId="4143588094" sldId="275"/>
        </pc:sldMkLst>
        <pc:spChg chg="mod">
          <ac:chgData name="Carol Greenlee" userId="e7810260-1ef9-468a-9b4d-d0f820dc5c69" providerId="ADAL" clId="{B0D669F0-29AE-4385-A373-10A294297BF8}" dt="2024-01-24T12:15:50.232" v="35" actId="27636"/>
          <ac:spMkLst>
            <pc:docMk/>
            <pc:sldMk cId="4143588094" sldId="275"/>
            <ac:spMk id="2" creationId="{07774907-E5FA-2AE5-B60F-A43ED09CC34A}"/>
          </ac:spMkLst>
        </pc:spChg>
        <pc:spChg chg="mod">
          <ac:chgData name="Carol Greenlee" userId="e7810260-1ef9-468a-9b4d-d0f820dc5c69" providerId="ADAL" clId="{B0D669F0-29AE-4385-A373-10A294297BF8}" dt="2024-01-24T12:15:12.390" v="30" actId="27636"/>
          <ac:spMkLst>
            <pc:docMk/>
            <pc:sldMk cId="4143588094" sldId="275"/>
            <ac:spMk id="3" creationId="{DEB6BD46-58A6-C520-509D-2B528819464D}"/>
          </ac:spMkLst>
        </pc:spChg>
      </pc:sldChg>
      <pc:sldChg chg="modSp new mod ord modNotesTx">
        <pc:chgData name="Carol Greenlee" userId="e7810260-1ef9-468a-9b4d-d0f820dc5c69" providerId="ADAL" clId="{B0D669F0-29AE-4385-A373-10A294297BF8}" dt="2024-02-15T16:02:41.581" v="1306" actId="27636"/>
        <pc:sldMkLst>
          <pc:docMk/>
          <pc:sldMk cId="1576423760" sldId="276"/>
        </pc:sldMkLst>
        <pc:spChg chg="mod">
          <ac:chgData name="Carol Greenlee" userId="e7810260-1ef9-468a-9b4d-d0f820dc5c69" providerId="ADAL" clId="{B0D669F0-29AE-4385-A373-10A294297BF8}" dt="2024-02-15T16:01:47.695" v="1301" actId="14100"/>
          <ac:spMkLst>
            <pc:docMk/>
            <pc:sldMk cId="1576423760" sldId="276"/>
            <ac:spMk id="2" creationId="{3A162051-99C8-F62F-2404-497DAA254352}"/>
          </ac:spMkLst>
        </pc:spChg>
        <pc:spChg chg="mod">
          <ac:chgData name="Carol Greenlee" userId="e7810260-1ef9-468a-9b4d-d0f820dc5c69" providerId="ADAL" clId="{B0D669F0-29AE-4385-A373-10A294297BF8}" dt="2024-02-15T16:02:41.581" v="1306" actId="27636"/>
          <ac:spMkLst>
            <pc:docMk/>
            <pc:sldMk cId="1576423760" sldId="276"/>
            <ac:spMk id="3" creationId="{1B7849C1-5417-1307-17C1-1D442B0E4F04}"/>
          </ac:spMkLst>
        </pc:spChg>
      </pc:sldChg>
      <pc:sldChg chg="modSp new mod modNotesTx">
        <pc:chgData name="Carol Greenlee" userId="e7810260-1ef9-468a-9b4d-d0f820dc5c69" providerId="ADAL" clId="{B0D669F0-29AE-4385-A373-10A294297BF8}" dt="2024-01-24T12:24:42.673" v="56"/>
        <pc:sldMkLst>
          <pc:docMk/>
          <pc:sldMk cId="568419368" sldId="277"/>
        </pc:sldMkLst>
        <pc:spChg chg="mod">
          <ac:chgData name="Carol Greenlee" userId="e7810260-1ef9-468a-9b4d-d0f820dc5c69" providerId="ADAL" clId="{B0D669F0-29AE-4385-A373-10A294297BF8}" dt="2024-01-24T12:20:25.174" v="40"/>
          <ac:spMkLst>
            <pc:docMk/>
            <pc:sldMk cId="568419368" sldId="277"/>
            <ac:spMk id="3" creationId="{EFC571EF-756D-F881-B3CD-E5DD08641F03}"/>
          </ac:spMkLst>
        </pc:spChg>
      </pc:sldChg>
      <pc:sldChg chg="modSp new mod modNotesTx">
        <pc:chgData name="Carol Greenlee" userId="e7810260-1ef9-468a-9b4d-d0f820dc5c69" providerId="ADAL" clId="{B0D669F0-29AE-4385-A373-10A294297BF8}" dt="2024-01-24T12:24:37.297" v="55"/>
        <pc:sldMkLst>
          <pc:docMk/>
          <pc:sldMk cId="3887999479" sldId="278"/>
        </pc:sldMkLst>
        <pc:spChg chg="mod">
          <ac:chgData name="Carol Greenlee" userId="e7810260-1ef9-468a-9b4d-d0f820dc5c69" providerId="ADAL" clId="{B0D669F0-29AE-4385-A373-10A294297BF8}" dt="2024-01-24T12:21:00.972" v="43" actId="27636"/>
          <ac:spMkLst>
            <pc:docMk/>
            <pc:sldMk cId="3887999479" sldId="278"/>
            <ac:spMk id="3" creationId="{D4AB843B-8A64-02B2-2A84-C4DCED8BD9F9}"/>
          </ac:spMkLst>
        </pc:spChg>
      </pc:sldChg>
      <pc:sldChg chg="modSp new mod modNotesTx">
        <pc:chgData name="Carol Greenlee" userId="e7810260-1ef9-468a-9b4d-d0f820dc5c69" providerId="ADAL" clId="{B0D669F0-29AE-4385-A373-10A294297BF8}" dt="2024-01-24T12:24:32.161" v="54"/>
        <pc:sldMkLst>
          <pc:docMk/>
          <pc:sldMk cId="4221359600" sldId="279"/>
        </pc:sldMkLst>
        <pc:spChg chg="mod">
          <ac:chgData name="Carol Greenlee" userId="e7810260-1ef9-468a-9b4d-d0f820dc5c69" providerId="ADAL" clId="{B0D669F0-29AE-4385-A373-10A294297BF8}" dt="2024-01-24T12:21:38.794" v="46" actId="27636"/>
          <ac:spMkLst>
            <pc:docMk/>
            <pc:sldMk cId="4221359600" sldId="279"/>
            <ac:spMk id="3" creationId="{B7A9F7F0-FDFE-7B17-96FB-69E214F85605}"/>
          </ac:spMkLst>
        </pc:spChg>
      </pc:sldChg>
      <pc:sldChg chg="modSp new mod modNotesTx">
        <pc:chgData name="Carol Greenlee" userId="e7810260-1ef9-468a-9b4d-d0f820dc5c69" providerId="ADAL" clId="{B0D669F0-29AE-4385-A373-10A294297BF8}" dt="2024-01-24T12:24:17.835" v="53"/>
        <pc:sldMkLst>
          <pc:docMk/>
          <pc:sldMk cId="3513282930" sldId="280"/>
        </pc:sldMkLst>
        <pc:spChg chg="mod">
          <ac:chgData name="Carol Greenlee" userId="e7810260-1ef9-468a-9b4d-d0f820dc5c69" providerId="ADAL" clId="{B0D669F0-29AE-4385-A373-10A294297BF8}" dt="2024-01-24T12:23:53.866" v="52" actId="27636"/>
          <ac:spMkLst>
            <pc:docMk/>
            <pc:sldMk cId="3513282930" sldId="280"/>
            <ac:spMk id="3" creationId="{0AA78BCB-B370-82BD-89B5-26654C476250}"/>
          </ac:spMkLst>
        </pc:spChg>
      </pc:sldChg>
      <pc:sldChg chg="modSp new mod">
        <pc:chgData name="Carol Greenlee" userId="e7810260-1ef9-468a-9b4d-d0f820dc5c69" providerId="ADAL" clId="{B0D669F0-29AE-4385-A373-10A294297BF8}" dt="2024-01-24T12:25:01.975" v="60" actId="20577"/>
        <pc:sldMkLst>
          <pc:docMk/>
          <pc:sldMk cId="818010626" sldId="281"/>
        </pc:sldMkLst>
        <pc:spChg chg="mod">
          <ac:chgData name="Carol Greenlee" userId="e7810260-1ef9-468a-9b4d-d0f820dc5c69" providerId="ADAL" clId="{B0D669F0-29AE-4385-A373-10A294297BF8}" dt="2024-01-24T12:25:01.975" v="60" actId="20577"/>
          <ac:spMkLst>
            <pc:docMk/>
            <pc:sldMk cId="818010626" sldId="281"/>
            <ac:spMk id="3" creationId="{CEAC10DD-F236-729A-EAA1-5029950867DB}"/>
          </ac:spMkLst>
        </pc:spChg>
      </pc:sldChg>
      <pc:sldChg chg="modSp new mod ord">
        <pc:chgData name="Carol Greenlee" userId="e7810260-1ef9-468a-9b4d-d0f820dc5c69" providerId="ADAL" clId="{B0D669F0-29AE-4385-A373-10A294297BF8}" dt="2024-02-27T21:27:20.303" v="2126" actId="20577"/>
        <pc:sldMkLst>
          <pc:docMk/>
          <pc:sldMk cId="1074152332" sldId="282"/>
        </pc:sldMkLst>
        <pc:spChg chg="mod">
          <ac:chgData name="Carol Greenlee" userId="e7810260-1ef9-468a-9b4d-d0f820dc5c69" providerId="ADAL" clId="{B0D669F0-29AE-4385-A373-10A294297BF8}" dt="2024-02-27T21:26:24.725" v="2099" actId="14100"/>
          <ac:spMkLst>
            <pc:docMk/>
            <pc:sldMk cId="1074152332" sldId="282"/>
            <ac:spMk id="2" creationId="{C1BE57F9-321B-56D9-CFE5-842CB89A318F}"/>
          </ac:spMkLst>
        </pc:spChg>
        <pc:spChg chg="mod">
          <ac:chgData name="Carol Greenlee" userId="e7810260-1ef9-468a-9b4d-d0f820dc5c69" providerId="ADAL" clId="{B0D669F0-29AE-4385-A373-10A294297BF8}" dt="2024-02-27T21:27:20.303" v="2126" actId="20577"/>
          <ac:spMkLst>
            <pc:docMk/>
            <pc:sldMk cId="1074152332" sldId="282"/>
            <ac:spMk id="3" creationId="{A15C31A8-B796-AAC0-2FB0-2D6B6CB3E40A}"/>
          </ac:spMkLst>
        </pc:spChg>
      </pc:sldChg>
      <pc:sldChg chg="modSp new mod ord">
        <pc:chgData name="Carol Greenlee" userId="e7810260-1ef9-468a-9b4d-d0f820dc5c69" providerId="ADAL" clId="{B0D669F0-29AE-4385-A373-10A294297BF8}" dt="2024-02-27T21:08:18.037" v="1965"/>
        <pc:sldMkLst>
          <pc:docMk/>
          <pc:sldMk cId="1744348356" sldId="283"/>
        </pc:sldMkLst>
        <pc:spChg chg="mod">
          <ac:chgData name="Carol Greenlee" userId="e7810260-1ef9-468a-9b4d-d0f820dc5c69" providerId="ADAL" clId="{B0D669F0-29AE-4385-A373-10A294297BF8}" dt="2024-01-30T14:10:54.654" v="69" actId="20577"/>
          <ac:spMkLst>
            <pc:docMk/>
            <pc:sldMk cId="1744348356" sldId="283"/>
            <ac:spMk id="3" creationId="{CF5AA5C1-F39E-1CEA-FE6E-DF9E5BAA2865}"/>
          </ac:spMkLst>
        </pc:spChg>
      </pc:sldChg>
      <pc:sldChg chg="modSp new mod modNotesTx">
        <pc:chgData name="Carol Greenlee" userId="e7810260-1ef9-468a-9b4d-d0f820dc5c69" providerId="ADAL" clId="{B0D669F0-29AE-4385-A373-10A294297BF8}" dt="2024-02-15T16:05:04.257" v="1313" actId="113"/>
        <pc:sldMkLst>
          <pc:docMk/>
          <pc:sldMk cId="4036088413" sldId="284"/>
        </pc:sldMkLst>
        <pc:spChg chg="mod">
          <ac:chgData name="Carol Greenlee" userId="e7810260-1ef9-468a-9b4d-d0f820dc5c69" providerId="ADAL" clId="{B0D669F0-29AE-4385-A373-10A294297BF8}" dt="2024-02-12T14:12:36.118" v="160" actId="14100"/>
          <ac:spMkLst>
            <pc:docMk/>
            <pc:sldMk cId="4036088413" sldId="284"/>
            <ac:spMk id="2" creationId="{1589966D-BFDA-DCA4-B0B4-A1581E00501F}"/>
          </ac:spMkLst>
        </pc:spChg>
        <pc:spChg chg="mod">
          <ac:chgData name="Carol Greenlee" userId="e7810260-1ef9-468a-9b4d-d0f820dc5c69" providerId="ADAL" clId="{B0D669F0-29AE-4385-A373-10A294297BF8}" dt="2024-02-15T16:05:04.257" v="1313" actId="113"/>
          <ac:spMkLst>
            <pc:docMk/>
            <pc:sldMk cId="4036088413" sldId="284"/>
            <ac:spMk id="3" creationId="{00F22309-5D14-19DA-68D1-B4594003ABD4}"/>
          </ac:spMkLst>
        </pc:spChg>
      </pc:sldChg>
      <pc:sldChg chg="modSp new mod">
        <pc:chgData name="Carol Greenlee" userId="e7810260-1ef9-468a-9b4d-d0f820dc5c69" providerId="ADAL" clId="{B0D669F0-29AE-4385-A373-10A294297BF8}" dt="2024-03-04T11:49:31.849" v="2403" actId="255"/>
        <pc:sldMkLst>
          <pc:docMk/>
          <pc:sldMk cId="2111235004" sldId="285"/>
        </pc:sldMkLst>
        <pc:spChg chg="mod">
          <ac:chgData name="Carol Greenlee" userId="e7810260-1ef9-468a-9b4d-d0f820dc5c69" providerId="ADAL" clId="{B0D669F0-29AE-4385-A373-10A294297BF8}" dt="2024-03-04T11:48:50.670" v="2393" actId="14100"/>
          <ac:spMkLst>
            <pc:docMk/>
            <pc:sldMk cId="2111235004" sldId="285"/>
            <ac:spMk id="2" creationId="{6140E720-1722-A4ED-3E45-6D49B747D2E6}"/>
          </ac:spMkLst>
        </pc:spChg>
        <pc:spChg chg="mod">
          <ac:chgData name="Carol Greenlee" userId="e7810260-1ef9-468a-9b4d-d0f820dc5c69" providerId="ADAL" clId="{B0D669F0-29AE-4385-A373-10A294297BF8}" dt="2024-03-04T11:49:31.849" v="2403" actId="255"/>
          <ac:spMkLst>
            <pc:docMk/>
            <pc:sldMk cId="2111235004" sldId="285"/>
            <ac:spMk id="3" creationId="{8812BE99-334C-B6BD-CA03-A768BCEA1516}"/>
          </ac:spMkLst>
        </pc:spChg>
      </pc:sldChg>
      <pc:sldChg chg="modSp new mod">
        <pc:chgData name="Carol Greenlee" userId="e7810260-1ef9-468a-9b4d-d0f820dc5c69" providerId="ADAL" clId="{B0D669F0-29AE-4385-A373-10A294297BF8}" dt="2024-02-12T14:23:04.476" v="505" actId="14100"/>
        <pc:sldMkLst>
          <pc:docMk/>
          <pc:sldMk cId="1211565397" sldId="286"/>
        </pc:sldMkLst>
        <pc:spChg chg="mod">
          <ac:chgData name="Carol Greenlee" userId="e7810260-1ef9-468a-9b4d-d0f820dc5c69" providerId="ADAL" clId="{B0D669F0-29AE-4385-A373-10A294297BF8}" dt="2024-02-12T14:23:04.476" v="505" actId="14100"/>
          <ac:spMkLst>
            <pc:docMk/>
            <pc:sldMk cId="1211565397" sldId="286"/>
            <ac:spMk id="2" creationId="{8F567AEB-342E-BFA2-93E3-CB031450A2C6}"/>
          </ac:spMkLst>
        </pc:spChg>
        <pc:spChg chg="mod">
          <ac:chgData name="Carol Greenlee" userId="e7810260-1ef9-468a-9b4d-d0f820dc5c69" providerId="ADAL" clId="{B0D669F0-29AE-4385-A373-10A294297BF8}" dt="2024-02-12T14:22:53.690" v="503" actId="14100"/>
          <ac:spMkLst>
            <pc:docMk/>
            <pc:sldMk cId="1211565397" sldId="286"/>
            <ac:spMk id="3" creationId="{FBB69115-41EC-CE13-EE0B-5A22D9506987}"/>
          </ac:spMkLst>
        </pc:spChg>
      </pc:sldChg>
      <pc:sldChg chg="modSp new mod">
        <pc:chgData name="Carol Greenlee" userId="e7810260-1ef9-468a-9b4d-d0f820dc5c69" providerId="ADAL" clId="{B0D669F0-29AE-4385-A373-10A294297BF8}" dt="2024-02-12T14:30:32.421" v="621" actId="14100"/>
        <pc:sldMkLst>
          <pc:docMk/>
          <pc:sldMk cId="1306275189" sldId="287"/>
        </pc:sldMkLst>
        <pc:spChg chg="mod">
          <ac:chgData name="Carol Greenlee" userId="e7810260-1ef9-468a-9b4d-d0f820dc5c69" providerId="ADAL" clId="{B0D669F0-29AE-4385-A373-10A294297BF8}" dt="2024-02-12T14:24:25.431" v="553" actId="113"/>
          <ac:spMkLst>
            <pc:docMk/>
            <pc:sldMk cId="1306275189" sldId="287"/>
            <ac:spMk id="2" creationId="{612D3BA4-38BF-324E-6CC8-F03BA39D9E3C}"/>
          </ac:spMkLst>
        </pc:spChg>
        <pc:spChg chg="mod">
          <ac:chgData name="Carol Greenlee" userId="e7810260-1ef9-468a-9b4d-d0f820dc5c69" providerId="ADAL" clId="{B0D669F0-29AE-4385-A373-10A294297BF8}" dt="2024-02-12T14:30:32.421" v="621" actId="14100"/>
          <ac:spMkLst>
            <pc:docMk/>
            <pc:sldMk cId="1306275189" sldId="287"/>
            <ac:spMk id="3" creationId="{086D454B-E984-3F0F-B4B2-6AB4B909A5D0}"/>
          </ac:spMkLst>
        </pc:spChg>
      </pc:sldChg>
      <pc:sldChg chg="modSp new mod">
        <pc:chgData name="Carol Greenlee" userId="e7810260-1ef9-468a-9b4d-d0f820dc5c69" providerId="ADAL" clId="{B0D669F0-29AE-4385-A373-10A294297BF8}" dt="2024-02-09T13:48:33.947" v="90" actId="27636"/>
        <pc:sldMkLst>
          <pc:docMk/>
          <pc:sldMk cId="1455749534" sldId="288"/>
        </pc:sldMkLst>
        <pc:spChg chg="mod">
          <ac:chgData name="Carol Greenlee" userId="e7810260-1ef9-468a-9b4d-d0f820dc5c69" providerId="ADAL" clId="{B0D669F0-29AE-4385-A373-10A294297BF8}" dt="2024-02-09T13:48:33.947" v="90" actId="27636"/>
          <ac:spMkLst>
            <pc:docMk/>
            <pc:sldMk cId="1455749534" sldId="288"/>
            <ac:spMk id="3" creationId="{78300CD6-4892-D81A-A1B4-5A1FC1FEC944}"/>
          </ac:spMkLst>
        </pc:spChg>
      </pc:sldChg>
      <pc:sldChg chg="modSp new mod ord">
        <pc:chgData name="Carol Greenlee" userId="e7810260-1ef9-468a-9b4d-d0f820dc5c69" providerId="ADAL" clId="{B0D669F0-29AE-4385-A373-10A294297BF8}" dt="2024-02-14T15:04:25.176" v="955"/>
        <pc:sldMkLst>
          <pc:docMk/>
          <pc:sldMk cId="1185474645" sldId="289"/>
        </pc:sldMkLst>
        <pc:spChg chg="mod">
          <ac:chgData name="Carol Greenlee" userId="e7810260-1ef9-468a-9b4d-d0f820dc5c69" providerId="ADAL" clId="{B0D669F0-29AE-4385-A373-10A294297BF8}" dt="2024-02-14T15:03:02.531" v="917" actId="1076"/>
          <ac:spMkLst>
            <pc:docMk/>
            <pc:sldMk cId="1185474645" sldId="289"/>
            <ac:spMk id="2" creationId="{D4D2AB62-F20E-C1B4-FA6D-F5A6AED11622}"/>
          </ac:spMkLst>
        </pc:spChg>
        <pc:spChg chg="mod">
          <ac:chgData name="Carol Greenlee" userId="e7810260-1ef9-468a-9b4d-d0f820dc5c69" providerId="ADAL" clId="{B0D669F0-29AE-4385-A373-10A294297BF8}" dt="2024-02-14T15:03:53.996" v="953" actId="1076"/>
          <ac:spMkLst>
            <pc:docMk/>
            <pc:sldMk cId="1185474645" sldId="289"/>
            <ac:spMk id="3" creationId="{AB4166AF-BB41-6C0E-B05B-F02938F7FB6D}"/>
          </ac:spMkLst>
        </pc:spChg>
      </pc:sldChg>
      <pc:sldChg chg="modSp new mod">
        <pc:chgData name="Carol Greenlee" userId="e7810260-1ef9-468a-9b4d-d0f820dc5c69" providerId="ADAL" clId="{B0D669F0-29AE-4385-A373-10A294297BF8}" dt="2024-02-09T13:55:44.237" v="116"/>
        <pc:sldMkLst>
          <pc:docMk/>
          <pc:sldMk cId="101831083" sldId="290"/>
        </pc:sldMkLst>
        <pc:spChg chg="mod">
          <ac:chgData name="Carol Greenlee" userId="e7810260-1ef9-468a-9b4d-d0f820dc5c69" providerId="ADAL" clId="{B0D669F0-29AE-4385-A373-10A294297BF8}" dt="2024-02-09T13:55:44.237" v="116"/>
          <ac:spMkLst>
            <pc:docMk/>
            <pc:sldMk cId="101831083" sldId="290"/>
            <ac:spMk id="3" creationId="{37C0AAC9-2419-E94A-3A5C-404509BA84E1}"/>
          </ac:spMkLst>
        </pc:spChg>
      </pc:sldChg>
      <pc:sldChg chg="modSp new mod">
        <pc:chgData name="Carol Greenlee" userId="e7810260-1ef9-468a-9b4d-d0f820dc5c69" providerId="ADAL" clId="{B0D669F0-29AE-4385-A373-10A294297BF8}" dt="2024-03-04T11:47:31.531" v="2390" actId="113"/>
        <pc:sldMkLst>
          <pc:docMk/>
          <pc:sldMk cId="1182260373" sldId="291"/>
        </pc:sldMkLst>
        <pc:spChg chg="mod">
          <ac:chgData name="Carol Greenlee" userId="e7810260-1ef9-468a-9b4d-d0f820dc5c69" providerId="ADAL" clId="{B0D669F0-29AE-4385-A373-10A294297BF8}" dt="2024-03-04T11:47:31.531" v="2390" actId="113"/>
          <ac:spMkLst>
            <pc:docMk/>
            <pc:sldMk cId="1182260373" sldId="291"/>
            <ac:spMk id="2" creationId="{7534F2F6-28DE-4710-408D-76571C6AC59F}"/>
          </ac:spMkLst>
        </pc:spChg>
        <pc:spChg chg="mod">
          <ac:chgData name="Carol Greenlee" userId="e7810260-1ef9-468a-9b4d-d0f820dc5c69" providerId="ADAL" clId="{B0D669F0-29AE-4385-A373-10A294297BF8}" dt="2024-03-04T11:47:03.751" v="2389" actId="15"/>
          <ac:spMkLst>
            <pc:docMk/>
            <pc:sldMk cId="1182260373" sldId="291"/>
            <ac:spMk id="3" creationId="{0AA16F42-E456-7E72-797B-C9B0156333D1}"/>
          </ac:spMkLst>
        </pc:spChg>
      </pc:sldChg>
      <pc:sldChg chg="modSp new mod">
        <pc:chgData name="Carol Greenlee" userId="e7810260-1ef9-468a-9b4d-d0f820dc5c69" providerId="ADAL" clId="{B0D669F0-29AE-4385-A373-10A294297BF8}" dt="2024-02-09T14:00:17.874" v="122" actId="27636"/>
        <pc:sldMkLst>
          <pc:docMk/>
          <pc:sldMk cId="2812907344" sldId="292"/>
        </pc:sldMkLst>
        <pc:spChg chg="mod">
          <ac:chgData name="Carol Greenlee" userId="e7810260-1ef9-468a-9b4d-d0f820dc5c69" providerId="ADAL" clId="{B0D669F0-29AE-4385-A373-10A294297BF8}" dt="2024-02-09T14:00:17.874" v="122" actId="27636"/>
          <ac:spMkLst>
            <pc:docMk/>
            <pc:sldMk cId="2812907344" sldId="292"/>
            <ac:spMk id="3" creationId="{E3271EF7-FFE4-41C2-9C55-4B581FD4F866}"/>
          </ac:spMkLst>
        </pc:spChg>
      </pc:sldChg>
      <pc:sldChg chg="modSp new mod">
        <pc:chgData name="Carol Greenlee" userId="e7810260-1ef9-468a-9b4d-d0f820dc5c69" providerId="ADAL" clId="{B0D669F0-29AE-4385-A373-10A294297BF8}" dt="2024-02-09T14:00:54.736" v="125" actId="27636"/>
        <pc:sldMkLst>
          <pc:docMk/>
          <pc:sldMk cId="2340601791" sldId="293"/>
        </pc:sldMkLst>
        <pc:spChg chg="mod">
          <ac:chgData name="Carol Greenlee" userId="e7810260-1ef9-468a-9b4d-d0f820dc5c69" providerId="ADAL" clId="{B0D669F0-29AE-4385-A373-10A294297BF8}" dt="2024-02-09T14:00:54.736" v="125" actId="27636"/>
          <ac:spMkLst>
            <pc:docMk/>
            <pc:sldMk cId="2340601791" sldId="293"/>
            <ac:spMk id="3" creationId="{2981ACAD-A6D2-2F6C-9E7E-CE96B3A54F2E}"/>
          </ac:spMkLst>
        </pc:spChg>
      </pc:sldChg>
      <pc:sldChg chg="addSp delSp modSp new mod ord">
        <pc:chgData name="Carol Greenlee" userId="e7810260-1ef9-468a-9b4d-d0f820dc5c69" providerId="ADAL" clId="{B0D669F0-29AE-4385-A373-10A294297BF8}" dt="2024-03-04T18:09:38.540" v="2532" actId="14100"/>
        <pc:sldMkLst>
          <pc:docMk/>
          <pc:sldMk cId="2557433387" sldId="294"/>
        </pc:sldMkLst>
        <pc:spChg chg="mod">
          <ac:chgData name="Carol Greenlee" userId="e7810260-1ef9-468a-9b4d-d0f820dc5c69" providerId="ADAL" clId="{B0D669F0-29AE-4385-A373-10A294297BF8}" dt="2024-03-04T14:29:11.329" v="2498" actId="1076"/>
          <ac:spMkLst>
            <pc:docMk/>
            <pc:sldMk cId="2557433387" sldId="294"/>
            <ac:spMk id="2" creationId="{3DE06E7C-759D-CF75-16A9-3CC7C06E2EED}"/>
          </ac:spMkLst>
        </pc:spChg>
        <pc:spChg chg="del">
          <ac:chgData name="Carol Greenlee" userId="e7810260-1ef9-468a-9b4d-d0f820dc5c69" providerId="ADAL" clId="{B0D669F0-29AE-4385-A373-10A294297BF8}" dt="2024-02-09T14:07:52.291" v="127" actId="931"/>
          <ac:spMkLst>
            <pc:docMk/>
            <pc:sldMk cId="2557433387" sldId="294"/>
            <ac:spMk id="3" creationId="{7821BC7B-1078-E1BD-80C3-C6BA7FE2E599}"/>
          </ac:spMkLst>
        </pc:spChg>
        <pc:picChg chg="add mod modCrop">
          <ac:chgData name="Carol Greenlee" userId="e7810260-1ef9-468a-9b4d-d0f820dc5c69" providerId="ADAL" clId="{B0D669F0-29AE-4385-A373-10A294297BF8}" dt="2024-03-04T18:09:38.540" v="2532" actId="14100"/>
          <ac:picMkLst>
            <pc:docMk/>
            <pc:sldMk cId="2557433387" sldId="294"/>
            <ac:picMk id="5" creationId="{2F030351-7FC5-9AF9-9FC3-347584F9F4C0}"/>
          </ac:picMkLst>
        </pc:picChg>
      </pc:sldChg>
      <pc:sldChg chg="new">
        <pc:chgData name="Carol Greenlee" userId="e7810260-1ef9-468a-9b4d-d0f820dc5c69" providerId="ADAL" clId="{B0D669F0-29AE-4385-A373-10A294297BF8}" dt="2024-02-09T14:08:02.924" v="130" actId="680"/>
        <pc:sldMkLst>
          <pc:docMk/>
          <pc:sldMk cId="1151441460" sldId="295"/>
        </pc:sldMkLst>
      </pc:sldChg>
      <pc:sldChg chg="addSp delSp modSp new mod">
        <pc:chgData name="Carol Greenlee" userId="e7810260-1ef9-468a-9b4d-d0f820dc5c69" providerId="ADAL" clId="{B0D669F0-29AE-4385-A373-10A294297BF8}" dt="2024-03-04T18:07:14.446" v="2525" actId="14100"/>
        <pc:sldMkLst>
          <pc:docMk/>
          <pc:sldMk cId="3708803368" sldId="296"/>
        </pc:sldMkLst>
        <pc:spChg chg="mod">
          <ac:chgData name="Carol Greenlee" userId="e7810260-1ef9-468a-9b4d-d0f820dc5c69" providerId="ADAL" clId="{B0D669F0-29AE-4385-A373-10A294297BF8}" dt="2024-03-04T18:07:02.884" v="2522" actId="1076"/>
          <ac:spMkLst>
            <pc:docMk/>
            <pc:sldMk cId="3708803368" sldId="296"/>
            <ac:spMk id="2" creationId="{55CA288C-3E3E-570F-4E80-C21F85E4CEC2}"/>
          </ac:spMkLst>
        </pc:spChg>
        <pc:spChg chg="del">
          <ac:chgData name="Carol Greenlee" userId="e7810260-1ef9-468a-9b4d-d0f820dc5c69" providerId="ADAL" clId="{B0D669F0-29AE-4385-A373-10A294297BF8}" dt="2024-02-09T14:08:18.031" v="132" actId="931"/>
          <ac:spMkLst>
            <pc:docMk/>
            <pc:sldMk cId="3708803368" sldId="296"/>
            <ac:spMk id="3" creationId="{37132922-6C9B-87E3-D1FA-17467E87CB7A}"/>
          </ac:spMkLst>
        </pc:spChg>
        <pc:picChg chg="add mod modCrop">
          <ac:chgData name="Carol Greenlee" userId="e7810260-1ef9-468a-9b4d-d0f820dc5c69" providerId="ADAL" clId="{B0D669F0-29AE-4385-A373-10A294297BF8}" dt="2024-03-04T18:07:14.446" v="2525" actId="14100"/>
          <ac:picMkLst>
            <pc:docMk/>
            <pc:sldMk cId="3708803368" sldId="296"/>
            <ac:picMk id="5" creationId="{1ECDDF01-E775-46DC-3379-96E71ACD98F4}"/>
          </ac:picMkLst>
        </pc:picChg>
      </pc:sldChg>
      <pc:sldChg chg="addSp delSp modSp new mod">
        <pc:chgData name="Carol Greenlee" userId="e7810260-1ef9-468a-9b4d-d0f820dc5c69" providerId="ADAL" clId="{B0D669F0-29AE-4385-A373-10A294297BF8}" dt="2024-03-04T18:09:01.085" v="2529" actId="1076"/>
        <pc:sldMkLst>
          <pc:docMk/>
          <pc:sldMk cId="1281934076" sldId="297"/>
        </pc:sldMkLst>
        <pc:spChg chg="mod">
          <ac:chgData name="Carol Greenlee" userId="e7810260-1ef9-468a-9b4d-d0f820dc5c69" providerId="ADAL" clId="{B0D669F0-29AE-4385-A373-10A294297BF8}" dt="2024-03-04T18:04:18.155" v="2513" actId="1076"/>
          <ac:spMkLst>
            <pc:docMk/>
            <pc:sldMk cId="1281934076" sldId="297"/>
            <ac:spMk id="2" creationId="{C327E81E-031C-BCD1-786D-09386966B0E2}"/>
          </ac:spMkLst>
        </pc:spChg>
        <pc:spChg chg="del">
          <ac:chgData name="Carol Greenlee" userId="e7810260-1ef9-468a-9b4d-d0f820dc5c69" providerId="ADAL" clId="{B0D669F0-29AE-4385-A373-10A294297BF8}" dt="2024-02-09T14:11:28.174" v="136" actId="931"/>
          <ac:spMkLst>
            <pc:docMk/>
            <pc:sldMk cId="1281934076" sldId="297"/>
            <ac:spMk id="3" creationId="{E689949F-A678-340E-7D95-31ED6ED3B75A}"/>
          </ac:spMkLst>
        </pc:spChg>
        <pc:picChg chg="add mod modCrop">
          <ac:chgData name="Carol Greenlee" userId="e7810260-1ef9-468a-9b4d-d0f820dc5c69" providerId="ADAL" clId="{B0D669F0-29AE-4385-A373-10A294297BF8}" dt="2024-03-04T18:09:01.085" v="2529" actId="1076"/>
          <ac:picMkLst>
            <pc:docMk/>
            <pc:sldMk cId="1281934076" sldId="297"/>
            <ac:picMk id="5" creationId="{D4AD97E8-0A66-A5E6-FD52-23250BB84215}"/>
          </ac:picMkLst>
        </pc:picChg>
      </pc:sldChg>
      <pc:sldChg chg="add">
        <pc:chgData name="Carol Greenlee" userId="e7810260-1ef9-468a-9b4d-d0f820dc5c69" providerId="ADAL" clId="{B0D669F0-29AE-4385-A373-10A294297BF8}" dt="2024-02-12T14:25:56.805" v="573" actId="2890"/>
        <pc:sldMkLst>
          <pc:docMk/>
          <pc:sldMk cId="3406518206" sldId="298"/>
        </pc:sldMkLst>
      </pc:sldChg>
      <pc:sldChg chg="modSp add mod">
        <pc:chgData name="Carol Greenlee" userId="e7810260-1ef9-468a-9b4d-d0f820dc5c69" providerId="ADAL" clId="{B0D669F0-29AE-4385-A373-10A294297BF8}" dt="2024-02-12T14:29:26.923" v="613" actId="113"/>
        <pc:sldMkLst>
          <pc:docMk/>
          <pc:sldMk cId="2719726153" sldId="299"/>
        </pc:sldMkLst>
        <pc:spChg chg="mod">
          <ac:chgData name="Carol Greenlee" userId="e7810260-1ef9-468a-9b4d-d0f820dc5c69" providerId="ADAL" clId="{B0D669F0-29AE-4385-A373-10A294297BF8}" dt="2024-02-12T14:26:45.459" v="583" actId="14100"/>
          <ac:spMkLst>
            <pc:docMk/>
            <pc:sldMk cId="2719726153" sldId="299"/>
            <ac:spMk id="2" creationId="{612D3BA4-38BF-324E-6CC8-F03BA39D9E3C}"/>
          </ac:spMkLst>
        </pc:spChg>
        <pc:spChg chg="mod">
          <ac:chgData name="Carol Greenlee" userId="e7810260-1ef9-468a-9b4d-d0f820dc5c69" providerId="ADAL" clId="{B0D669F0-29AE-4385-A373-10A294297BF8}" dt="2024-02-12T14:29:26.923" v="613" actId="113"/>
          <ac:spMkLst>
            <pc:docMk/>
            <pc:sldMk cId="2719726153" sldId="299"/>
            <ac:spMk id="3" creationId="{086D454B-E984-3F0F-B4B2-6AB4B909A5D0}"/>
          </ac:spMkLst>
        </pc:spChg>
      </pc:sldChg>
      <pc:sldChg chg="modSp add mod ord">
        <pc:chgData name="Carol Greenlee" userId="e7810260-1ef9-468a-9b4d-d0f820dc5c69" providerId="ADAL" clId="{B0D669F0-29AE-4385-A373-10A294297BF8}" dt="2024-02-27T14:03:59.161" v="1328"/>
        <pc:sldMkLst>
          <pc:docMk/>
          <pc:sldMk cId="473583356" sldId="300"/>
        </pc:sldMkLst>
        <pc:spChg chg="mod">
          <ac:chgData name="Carol Greenlee" userId="e7810260-1ef9-468a-9b4d-d0f820dc5c69" providerId="ADAL" clId="{B0D669F0-29AE-4385-A373-10A294297BF8}" dt="2024-02-15T15:49:46.324" v="1251" actId="1076"/>
          <ac:spMkLst>
            <pc:docMk/>
            <pc:sldMk cId="473583356" sldId="300"/>
            <ac:spMk id="2" creationId="{07774907-E5FA-2AE5-B60F-A43ED09CC34A}"/>
          </ac:spMkLst>
        </pc:spChg>
        <pc:spChg chg="mod">
          <ac:chgData name="Carol Greenlee" userId="e7810260-1ef9-468a-9b4d-d0f820dc5c69" providerId="ADAL" clId="{B0D669F0-29AE-4385-A373-10A294297BF8}" dt="2024-02-27T14:03:33.768" v="1326" actId="113"/>
          <ac:spMkLst>
            <pc:docMk/>
            <pc:sldMk cId="473583356" sldId="300"/>
            <ac:spMk id="3" creationId="{DEB6BD46-58A6-C520-509D-2B528819464D}"/>
          </ac:spMkLst>
        </pc:spChg>
      </pc:sldChg>
      <pc:sldChg chg="modSp add mod">
        <pc:chgData name="Carol Greenlee" userId="e7810260-1ef9-468a-9b4d-d0f820dc5c69" providerId="ADAL" clId="{B0D669F0-29AE-4385-A373-10A294297BF8}" dt="2024-02-14T14:55:51.399" v="820" actId="14100"/>
        <pc:sldMkLst>
          <pc:docMk/>
          <pc:sldMk cId="4029363370" sldId="301"/>
        </pc:sldMkLst>
        <pc:spChg chg="mod">
          <ac:chgData name="Carol Greenlee" userId="e7810260-1ef9-468a-9b4d-d0f820dc5c69" providerId="ADAL" clId="{B0D669F0-29AE-4385-A373-10A294297BF8}" dt="2024-02-14T14:54:02.025" v="800" actId="14100"/>
          <ac:spMkLst>
            <pc:docMk/>
            <pc:sldMk cId="4029363370" sldId="301"/>
            <ac:spMk id="2" creationId="{219770AD-1EA6-B96D-35FC-A77B7F8B43A9}"/>
          </ac:spMkLst>
        </pc:spChg>
        <pc:spChg chg="mod">
          <ac:chgData name="Carol Greenlee" userId="e7810260-1ef9-468a-9b4d-d0f820dc5c69" providerId="ADAL" clId="{B0D669F0-29AE-4385-A373-10A294297BF8}" dt="2024-02-14T14:55:51.399" v="820" actId="14100"/>
          <ac:spMkLst>
            <pc:docMk/>
            <pc:sldMk cId="4029363370" sldId="301"/>
            <ac:spMk id="3" creationId="{2981ACAD-A6D2-2F6C-9E7E-CE96B3A54F2E}"/>
          </ac:spMkLst>
        </pc:spChg>
      </pc:sldChg>
      <pc:sldChg chg="modSp add mod">
        <pc:chgData name="Carol Greenlee" userId="e7810260-1ef9-468a-9b4d-d0f820dc5c69" providerId="ADAL" clId="{B0D669F0-29AE-4385-A373-10A294297BF8}" dt="2024-02-14T15:00:18.410" v="877" actId="20577"/>
        <pc:sldMkLst>
          <pc:docMk/>
          <pc:sldMk cId="3874567869" sldId="302"/>
        </pc:sldMkLst>
        <pc:spChg chg="mod">
          <ac:chgData name="Carol Greenlee" userId="e7810260-1ef9-468a-9b4d-d0f820dc5c69" providerId="ADAL" clId="{B0D669F0-29AE-4385-A373-10A294297BF8}" dt="2024-02-14T14:58:43.559" v="858" actId="1076"/>
          <ac:spMkLst>
            <pc:docMk/>
            <pc:sldMk cId="3874567869" sldId="302"/>
            <ac:spMk id="2" creationId="{219770AD-1EA6-B96D-35FC-A77B7F8B43A9}"/>
          </ac:spMkLst>
        </pc:spChg>
        <pc:spChg chg="mod">
          <ac:chgData name="Carol Greenlee" userId="e7810260-1ef9-468a-9b4d-d0f820dc5c69" providerId="ADAL" clId="{B0D669F0-29AE-4385-A373-10A294297BF8}" dt="2024-02-14T15:00:18.410" v="877" actId="20577"/>
          <ac:spMkLst>
            <pc:docMk/>
            <pc:sldMk cId="3874567869" sldId="302"/>
            <ac:spMk id="3" creationId="{2981ACAD-A6D2-2F6C-9E7E-CE96B3A54F2E}"/>
          </ac:spMkLst>
        </pc:spChg>
      </pc:sldChg>
      <pc:sldChg chg="modSp new mod ord">
        <pc:chgData name="Carol Greenlee" userId="e7810260-1ef9-468a-9b4d-d0f820dc5c69" providerId="ADAL" clId="{B0D669F0-29AE-4385-A373-10A294297BF8}" dt="2024-02-27T14:01:05.418" v="1315"/>
        <pc:sldMkLst>
          <pc:docMk/>
          <pc:sldMk cId="3542429070" sldId="303"/>
        </pc:sldMkLst>
        <pc:spChg chg="mod">
          <ac:chgData name="Carol Greenlee" userId="e7810260-1ef9-468a-9b4d-d0f820dc5c69" providerId="ADAL" clId="{B0D669F0-29AE-4385-A373-10A294297BF8}" dt="2024-02-15T15:34:32.607" v="1032" actId="14100"/>
          <ac:spMkLst>
            <pc:docMk/>
            <pc:sldMk cId="3542429070" sldId="303"/>
            <ac:spMk id="2" creationId="{A998366E-D07F-D5D5-3891-52C40C10358C}"/>
          </ac:spMkLst>
        </pc:spChg>
        <pc:spChg chg="mod">
          <ac:chgData name="Carol Greenlee" userId="e7810260-1ef9-468a-9b4d-d0f820dc5c69" providerId="ADAL" clId="{B0D669F0-29AE-4385-A373-10A294297BF8}" dt="2024-02-15T15:36:56.042" v="1127" actId="27636"/>
          <ac:spMkLst>
            <pc:docMk/>
            <pc:sldMk cId="3542429070" sldId="303"/>
            <ac:spMk id="3" creationId="{4AF38954-786F-AD67-00BC-BD5965EFA93B}"/>
          </ac:spMkLst>
        </pc:spChg>
      </pc:sldChg>
      <pc:sldChg chg="modSp add mod ord">
        <pc:chgData name="Carol Greenlee" userId="e7810260-1ef9-468a-9b4d-d0f820dc5c69" providerId="ADAL" clId="{B0D669F0-29AE-4385-A373-10A294297BF8}" dt="2024-02-27T20:51:02.605" v="1625"/>
        <pc:sldMkLst>
          <pc:docMk/>
          <pc:sldMk cId="2241097679" sldId="305"/>
        </pc:sldMkLst>
        <pc:spChg chg="mod">
          <ac:chgData name="Carol Greenlee" userId="e7810260-1ef9-468a-9b4d-d0f820dc5c69" providerId="ADAL" clId="{B0D669F0-29AE-4385-A373-10A294297BF8}" dt="2024-02-27T14:01:19.712" v="1321" actId="20577"/>
          <ac:spMkLst>
            <pc:docMk/>
            <pc:sldMk cId="2241097679" sldId="305"/>
            <ac:spMk id="2" creationId="{C9FE690E-6958-6A4D-E476-0DC7EDE83A02}"/>
          </ac:spMkLst>
        </pc:spChg>
      </pc:sldChg>
      <pc:sldChg chg="modSp add mod ord modNotesTx">
        <pc:chgData name="Carol Greenlee" userId="e7810260-1ef9-468a-9b4d-d0f820dc5c69" providerId="ADAL" clId="{B0D669F0-29AE-4385-A373-10A294297BF8}" dt="2024-02-27T20:49:55.183" v="1623"/>
        <pc:sldMkLst>
          <pc:docMk/>
          <pc:sldMk cId="3080526728" sldId="306"/>
        </pc:sldMkLst>
        <pc:spChg chg="mod">
          <ac:chgData name="Carol Greenlee" userId="e7810260-1ef9-468a-9b4d-d0f820dc5c69" providerId="ADAL" clId="{B0D669F0-29AE-4385-A373-10A294297BF8}" dt="2024-02-27T14:17:05.695" v="1483" actId="20577"/>
          <ac:spMkLst>
            <pc:docMk/>
            <pc:sldMk cId="3080526728" sldId="306"/>
            <ac:spMk id="2" creationId="{5BB1E382-F7FC-0576-C6FF-66F04AE53ED4}"/>
          </ac:spMkLst>
        </pc:spChg>
        <pc:spChg chg="mod">
          <ac:chgData name="Carol Greenlee" userId="e7810260-1ef9-468a-9b4d-d0f820dc5c69" providerId="ADAL" clId="{B0D669F0-29AE-4385-A373-10A294297BF8}" dt="2024-02-27T14:22:06.966" v="1500" actId="114"/>
          <ac:spMkLst>
            <pc:docMk/>
            <pc:sldMk cId="3080526728" sldId="306"/>
            <ac:spMk id="3" creationId="{3B8F4231-46EA-94B3-B481-1530E16D1699}"/>
          </ac:spMkLst>
        </pc:spChg>
      </pc:sldChg>
      <pc:sldChg chg="modSp new mod ord">
        <pc:chgData name="Carol Greenlee" userId="e7810260-1ef9-468a-9b4d-d0f820dc5c69" providerId="ADAL" clId="{B0D669F0-29AE-4385-A373-10A294297BF8}" dt="2024-02-27T20:46:05.095" v="1599"/>
        <pc:sldMkLst>
          <pc:docMk/>
          <pc:sldMk cId="515352370" sldId="307"/>
        </pc:sldMkLst>
        <pc:spChg chg="mod">
          <ac:chgData name="Carol Greenlee" userId="e7810260-1ef9-468a-9b4d-d0f820dc5c69" providerId="ADAL" clId="{B0D669F0-29AE-4385-A373-10A294297BF8}" dt="2024-02-27T14:06:06.542" v="1372" actId="14100"/>
          <ac:spMkLst>
            <pc:docMk/>
            <pc:sldMk cId="515352370" sldId="307"/>
            <ac:spMk id="2" creationId="{113CA513-BDA1-4762-EF6F-90D3FABA1357}"/>
          </ac:spMkLst>
        </pc:spChg>
        <pc:spChg chg="mod">
          <ac:chgData name="Carol Greenlee" userId="e7810260-1ef9-468a-9b4d-d0f820dc5c69" providerId="ADAL" clId="{B0D669F0-29AE-4385-A373-10A294297BF8}" dt="2024-02-27T14:27:23.953" v="1547" actId="114"/>
          <ac:spMkLst>
            <pc:docMk/>
            <pc:sldMk cId="515352370" sldId="307"/>
            <ac:spMk id="3" creationId="{F27D05AA-7915-1F37-DB73-C3005638937D}"/>
          </ac:spMkLst>
        </pc:spChg>
      </pc:sldChg>
      <pc:sldChg chg="modSp new mod ord modNotesTx">
        <pc:chgData name="Carol Greenlee" userId="e7810260-1ef9-468a-9b4d-d0f820dc5c69" providerId="ADAL" clId="{B0D669F0-29AE-4385-A373-10A294297BF8}" dt="2024-02-27T20:48:57.332" v="1621"/>
        <pc:sldMkLst>
          <pc:docMk/>
          <pc:sldMk cId="2217091750" sldId="308"/>
        </pc:sldMkLst>
        <pc:spChg chg="mod">
          <ac:chgData name="Carol Greenlee" userId="e7810260-1ef9-468a-9b4d-d0f820dc5c69" providerId="ADAL" clId="{B0D669F0-29AE-4385-A373-10A294297BF8}" dt="2024-02-27T14:06:47.692" v="1412" actId="14100"/>
          <ac:spMkLst>
            <pc:docMk/>
            <pc:sldMk cId="2217091750" sldId="308"/>
            <ac:spMk id="2" creationId="{6D6D8F9F-924C-451D-8BA6-63A43D6C150F}"/>
          </ac:spMkLst>
        </pc:spChg>
        <pc:spChg chg="mod">
          <ac:chgData name="Carol Greenlee" userId="e7810260-1ef9-468a-9b4d-d0f820dc5c69" providerId="ADAL" clId="{B0D669F0-29AE-4385-A373-10A294297BF8}" dt="2024-02-27T20:45:40.508" v="1597" actId="20577"/>
          <ac:spMkLst>
            <pc:docMk/>
            <pc:sldMk cId="2217091750" sldId="308"/>
            <ac:spMk id="3" creationId="{5DD223BA-77D2-6C8D-3FDC-6FA359B031DA}"/>
          </ac:spMkLst>
        </pc:spChg>
      </pc:sldChg>
      <pc:sldChg chg="modSp add mod">
        <pc:chgData name="Carol Greenlee" userId="e7810260-1ef9-468a-9b4d-d0f820dc5c69" providerId="ADAL" clId="{B0D669F0-29AE-4385-A373-10A294297BF8}" dt="2024-02-27T14:09:28.096" v="1423" actId="27636"/>
        <pc:sldMkLst>
          <pc:docMk/>
          <pc:sldMk cId="52096009" sldId="309"/>
        </pc:sldMkLst>
        <pc:spChg chg="mod">
          <ac:chgData name="Carol Greenlee" userId="e7810260-1ef9-468a-9b4d-d0f820dc5c69" providerId="ADAL" clId="{B0D669F0-29AE-4385-A373-10A294297BF8}" dt="2024-02-27T14:09:28.096" v="1423" actId="27636"/>
          <ac:spMkLst>
            <pc:docMk/>
            <pc:sldMk cId="52096009" sldId="309"/>
            <ac:spMk id="3" creationId="{DE7A6634-7CCD-A02A-FF63-94938D3695A8}"/>
          </ac:spMkLst>
        </pc:spChg>
      </pc:sldChg>
      <pc:sldChg chg="modSp new mod ord">
        <pc:chgData name="Carol Greenlee" userId="e7810260-1ef9-468a-9b4d-d0f820dc5c69" providerId="ADAL" clId="{B0D669F0-29AE-4385-A373-10A294297BF8}" dt="2024-02-27T21:22:28.340" v="2079" actId="20577"/>
        <pc:sldMkLst>
          <pc:docMk/>
          <pc:sldMk cId="2357126560" sldId="310"/>
        </pc:sldMkLst>
        <pc:spChg chg="mod">
          <ac:chgData name="Carol Greenlee" userId="e7810260-1ef9-468a-9b4d-d0f820dc5c69" providerId="ADAL" clId="{B0D669F0-29AE-4385-A373-10A294297BF8}" dt="2024-02-27T21:22:28.340" v="2079" actId="20577"/>
          <ac:spMkLst>
            <pc:docMk/>
            <pc:sldMk cId="2357126560" sldId="310"/>
            <ac:spMk id="3" creationId="{47AA80D0-5042-06CF-C85E-D5EF3F960CD5}"/>
          </ac:spMkLst>
        </pc:spChg>
      </pc:sldChg>
      <pc:sldChg chg="modSp add mod modNotesTx">
        <pc:chgData name="Carol Greenlee" userId="e7810260-1ef9-468a-9b4d-d0f820dc5c69" providerId="ADAL" clId="{B0D669F0-29AE-4385-A373-10A294297BF8}" dt="2024-02-27T20:48:39.948" v="1620"/>
        <pc:sldMkLst>
          <pc:docMk/>
          <pc:sldMk cId="3416055060" sldId="311"/>
        </pc:sldMkLst>
        <pc:spChg chg="mod">
          <ac:chgData name="Carol Greenlee" userId="e7810260-1ef9-468a-9b4d-d0f820dc5c69" providerId="ADAL" clId="{B0D669F0-29AE-4385-A373-10A294297BF8}" dt="2024-02-27T20:47:35.124" v="1619" actId="114"/>
          <ac:spMkLst>
            <pc:docMk/>
            <pc:sldMk cId="3416055060" sldId="311"/>
            <ac:spMk id="3" creationId="{DD3C2289-65A3-0199-8860-857B3270A723}"/>
          </ac:spMkLst>
        </pc:spChg>
      </pc:sldChg>
      <pc:sldChg chg="modSp new mod ord modNotesTx">
        <pc:chgData name="Carol Greenlee" userId="e7810260-1ef9-468a-9b4d-d0f820dc5c69" providerId="ADAL" clId="{B0D669F0-29AE-4385-A373-10A294297BF8}" dt="2024-03-04T11:40:12.031" v="2378" actId="5793"/>
        <pc:sldMkLst>
          <pc:docMk/>
          <pc:sldMk cId="3045341103" sldId="312"/>
        </pc:sldMkLst>
        <pc:spChg chg="mod">
          <ac:chgData name="Carol Greenlee" userId="e7810260-1ef9-468a-9b4d-d0f820dc5c69" providerId="ADAL" clId="{B0D669F0-29AE-4385-A373-10A294297BF8}" dt="2024-02-27T21:25:50.510" v="2090" actId="20577"/>
          <ac:spMkLst>
            <pc:docMk/>
            <pc:sldMk cId="3045341103" sldId="312"/>
            <ac:spMk id="2" creationId="{C792DBEB-D61B-0895-D828-A4BFA944004B}"/>
          </ac:spMkLst>
        </pc:spChg>
        <pc:spChg chg="mod">
          <ac:chgData name="Carol Greenlee" userId="e7810260-1ef9-468a-9b4d-d0f820dc5c69" providerId="ADAL" clId="{B0D669F0-29AE-4385-A373-10A294297BF8}" dt="2024-02-27T21:35:51.682" v="2297" actId="113"/>
          <ac:spMkLst>
            <pc:docMk/>
            <pc:sldMk cId="3045341103" sldId="312"/>
            <ac:spMk id="3" creationId="{EE8C6709-50B3-876F-65F5-F74993DF4DA1}"/>
          </ac:spMkLst>
        </pc:spChg>
      </pc:sldChg>
      <pc:sldChg chg="add">
        <pc:chgData name="Carol Greenlee" userId="e7810260-1ef9-468a-9b4d-d0f820dc5c69" providerId="ADAL" clId="{B0D669F0-29AE-4385-A373-10A294297BF8}" dt="2024-02-27T21:08:42.074" v="1966" actId="2890"/>
        <pc:sldMkLst>
          <pc:docMk/>
          <pc:sldMk cId="566708589" sldId="313"/>
        </pc:sldMkLst>
      </pc:sldChg>
      <pc:sldChg chg="modSp add mod modNotesTx">
        <pc:chgData name="Carol Greenlee" userId="e7810260-1ef9-468a-9b4d-d0f820dc5c69" providerId="ADAL" clId="{B0D669F0-29AE-4385-A373-10A294297BF8}" dt="2024-03-04T11:39:47.928" v="2376" actId="5793"/>
        <pc:sldMkLst>
          <pc:docMk/>
          <pc:sldMk cId="666858214" sldId="314"/>
        </pc:sldMkLst>
        <pc:spChg chg="mod">
          <ac:chgData name="Carol Greenlee" userId="e7810260-1ef9-468a-9b4d-d0f820dc5c69" providerId="ADAL" clId="{B0D669F0-29AE-4385-A373-10A294297BF8}" dt="2024-02-27T21:31:13.429" v="2218" actId="14100"/>
          <ac:spMkLst>
            <pc:docMk/>
            <pc:sldMk cId="666858214" sldId="314"/>
            <ac:spMk id="2" creationId="{5C0ADC15-4EC0-E1DB-A216-539F109E1992}"/>
          </ac:spMkLst>
        </pc:spChg>
        <pc:spChg chg="mod">
          <ac:chgData name="Carol Greenlee" userId="e7810260-1ef9-468a-9b4d-d0f820dc5c69" providerId="ADAL" clId="{B0D669F0-29AE-4385-A373-10A294297BF8}" dt="2024-02-27T21:31:10.451" v="2217" actId="14100"/>
          <ac:spMkLst>
            <pc:docMk/>
            <pc:sldMk cId="666858214" sldId="314"/>
            <ac:spMk id="3" creationId="{24F949FB-94F5-55EE-5C07-729691269C67}"/>
          </ac:spMkLst>
        </pc:spChg>
      </pc:sldChg>
      <pc:sldChg chg="modSp new mod">
        <pc:chgData name="Carol Greenlee" userId="e7810260-1ef9-468a-9b4d-d0f820dc5c69" providerId="ADAL" clId="{B0D669F0-29AE-4385-A373-10A294297BF8}" dt="2024-02-27T21:37:50.434" v="2320" actId="20577"/>
        <pc:sldMkLst>
          <pc:docMk/>
          <pc:sldMk cId="4289058921" sldId="315"/>
        </pc:sldMkLst>
        <pc:spChg chg="mod">
          <ac:chgData name="Carol Greenlee" userId="e7810260-1ef9-468a-9b4d-d0f820dc5c69" providerId="ADAL" clId="{B0D669F0-29AE-4385-A373-10A294297BF8}" dt="2024-02-27T21:36:33.063" v="2302" actId="14100"/>
          <ac:spMkLst>
            <pc:docMk/>
            <pc:sldMk cId="4289058921" sldId="315"/>
            <ac:spMk id="2" creationId="{2B1CBC80-FC26-0CAB-E8C7-FED5EDD9754C}"/>
          </ac:spMkLst>
        </pc:spChg>
        <pc:spChg chg="mod">
          <ac:chgData name="Carol Greenlee" userId="e7810260-1ef9-468a-9b4d-d0f820dc5c69" providerId="ADAL" clId="{B0D669F0-29AE-4385-A373-10A294297BF8}" dt="2024-02-27T21:37:50.434" v="2320" actId="20577"/>
          <ac:spMkLst>
            <pc:docMk/>
            <pc:sldMk cId="4289058921" sldId="315"/>
            <ac:spMk id="3" creationId="{91465BF4-9170-BBED-7FD0-1CF3A0BB70B3}"/>
          </ac:spMkLst>
        </pc:spChg>
      </pc:sldChg>
      <pc:sldChg chg="modSp add mod">
        <pc:chgData name="Carol Greenlee" userId="e7810260-1ef9-468a-9b4d-d0f820dc5c69" providerId="ADAL" clId="{B0D669F0-29AE-4385-A373-10A294297BF8}" dt="2024-03-04T11:44:41.315" v="2379" actId="255"/>
        <pc:sldMkLst>
          <pc:docMk/>
          <pc:sldMk cId="2928635772" sldId="316"/>
        </pc:sldMkLst>
        <pc:spChg chg="mod">
          <ac:chgData name="Carol Greenlee" userId="e7810260-1ef9-468a-9b4d-d0f820dc5c69" providerId="ADAL" clId="{B0D669F0-29AE-4385-A373-10A294297BF8}" dt="2024-03-04T11:44:41.315" v="2379" actId="255"/>
          <ac:spMkLst>
            <pc:docMk/>
            <pc:sldMk cId="2928635772" sldId="316"/>
            <ac:spMk id="3" creationId="{A6F452C9-22A3-63CD-B710-FC624C5E61F1}"/>
          </ac:spMkLst>
        </pc:spChg>
      </pc:sldChg>
      <pc:sldChg chg="modSp new mod">
        <pc:chgData name="Carol Greenlee" userId="e7810260-1ef9-468a-9b4d-d0f820dc5c69" providerId="ADAL" clId="{B0D669F0-29AE-4385-A373-10A294297BF8}" dt="2024-02-28T12:27:38.361" v="2367"/>
        <pc:sldMkLst>
          <pc:docMk/>
          <pc:sldMk cId="3742808276" sldId="317"/>
        </pc:sldMkLst>
        <pc:spChg chg="mod">
          <ac:chgData name="Carol Greenlee" userId="e7810260-1ef9-468a-9b4d-d0f820dc5c69" providerId="ADAL" clId="{B0D669F0-29AE-4385-A373-10A294297BF8}" dt="2024-02-28T12:27:38.361" v="2367"/>
          <ac:spMkLst>
            <pc:docMk/>
            <pc:sldMk cId="3742808276" sldId="317"/>
            <ac:spMk id="3" creationId="{4F998841-A6E5-81B6-1488-46A43BD28072}"/>
          </ac:spMkLst>
        </pc:spChg>
      </pc:sldChg>
      <pc:sldChg chg="modSp add mod">
        <pc:chgData name="Carol Greenlee" userId="e7810260-1ef9-468a-9b4d-d0f820dc5c69" providerId="ADAL" clId="{B0D669F0-29AE-4385-A373-10A294297BF8}" dt="2024-03-04T11:35:26.546" v="2374" actId="27636"/>
        <pc:sldMkLst>
          <pc:docMk/>
          <pc:sldMk cId="3295983015" sldId="322"/>
        </pc:sldMkLst>
        <pc:spChg chg="mod">
          <ac:chgData name="Carol Greenlee" userId="e7810260-1ef9-468a-9b4d-d0f820dc5c69" providerId="ADAL" clId="{B0D669F0-29AE-4385-A373-10A294297BF8}" dt="2024-03-04T11:35:26.546" v="2374" actId="27636"/>
          <ac:spMkLst>
            <pc:docMk/>
            <pc:sldMk cId="3295983015" sldId="322"/>
            <ac:spMk id="3" creationId="{E4EAD1E9-69CF-9579-245D-D843BCB1982A}"/>
          </ac:spMkLst>
        </pc:spChg>
      </pc:sldChg>
      <pc:sldChg chg="add">
        <pc:chgData name="Carol Greenlee" userId="e7810260-1ef9-468a-9b4d-d0f820dc5c69" providerId="ADAL" clId="{B0D669F0-29AE-4385-A373-10A294297BF8}" dt="2024-03-04T11:48:31.634" v="2391" actId="2890"/>
        <pc:sldMkLst>
          <pc:docMk/>
          <pc:sldMk cId="1616831444" sldId="323"/>
        </pc:sldMkLst>
      </pc:sldChg>
      <pc:sldChg chg="addSp delSp modSp new mod">
        <pc:chgData name="Carol Greenlee" userId="e7810260-1ef9-468a-9b4d-d0f820dc5c69" providerId="ADAL" clId="{B0D669F0-29AE-4385-A373-10A294297BF8}" dt="2024-03-04T14:27:25.793" v="2453" actId="14100"/>
        <pc:sldMkLst>
          <pc:docMk/>
          <pc:sldMk cId="636809697" sldId="324"/>
        </pc:sldMkLst>
        <pc:spChg chg="add del mod">
          <ac:chgData name="Carol Greenlee" userId="e7810260-1ef9-468a-9b4d-d0f820dc5c69" providerId="ADAL" clId="{B0D669F0-29AE-4385-A373-10A294297BF8}" dt="2024-03-04T14:27:25.793" v="2453" actId="14100"/>
          <ac:spMkLst>
            <pc:docMk/>
            <pc:sldMk cId="636809697" sldId="324"/>
            <ac:spMk id="2" creationId="{C87F2015-DC49-0753-7132-38887D598888}"/>
          </ac:spMkLst>
        </pc:spChg>
        <pc:spChg chg="del">
          <ac:chgData name="Carol Greenlee" userId="e7810260-1ef9-468a-9b4d-d0f820dc5c69" providerId="ADAL" clId="{B0D669F0-29AE-4385-A373-10A294297BF8}" dt="2024-03-04T14:25:09.900" v="2405" actId="931"/>
          <ac:spMkLst>
            <pc:docMk/>
            <pc:sldMk cId="636809697" sldId="324"/>
            <ac:spMk id="3" creationId="{EE21980F-9781-3B4F-63B6-576DBEFB204F}"/>
          </ac:spMkLst>
        </pc:spChg>
        <pc:picChg chg="add mod modCrop">
          <ac:chgData name="Carol Greenlee" userId="e7810260-1ef9-468a-9b4d-d0f820dc5c69" providerId="ADAL" clId="{B0D669F0-29AE-4385-A373-10A294297BF8}" dt="2024-03-04T14:27:20.412" v="2452" actId="14100"/>
          <ac:picMkLst>
            <pc:docMk/>
            <pc:sldMk cId="636809697" sldId="324"/>
            <ac:picMk id="5" creationId="{8027232C-4F0C-F085-C6B7-CC7E8018CAC7}"/>
          </ac:picMkLst>
        </pc:picChg>
      </pc:sldChg>
    </pc:docChg>
  </pc:docChgLst>
  <pc:docChgLst>
    <pc:chgData name="Carol Greenlee" userId="e7810260-1ef9-468a-9b4d-d0f820dc5c69" providerId="ADAL" clId="{C9929A32-C610-49B0-ACAD-D7F753840CA3}"/>
    <pc:docChg chg="custSel addSld delSld modSld sldOrd addMainMaster modMainMaster">
      <pc:chgData name="Carol Greenlee" userId="e7810260-1ef9-468a-9b4d-d0f820dc5c69" providerId="ADAL" clId="{C9929A32-C610-49B0-ACAD-D7F753840CA3}" dt="2024-06-03T11:57:16.625" v="1464" actId="255"/>
      <pc:docMkLst>
        <pc:docMk/>
      </pc:docMkLst>
      <pc:sldChg chg="del">
        <pc:chgData name="Carol Greenlee" userId="e7810260-1ef9-468a-9b4d-d0f820dc5c69" providerId="ADAL" clId="{C9929A32-C610-49B0-ACAD-D7F753840CA3}" dt="2024-05-20T20:15:23.948" v="318" actId="47"/>
        <pc:sldMkLst>
          <pc:docMk/>
          <pc:sldMk cId="3523768896" sldId="270"/>
        </pc:sldMkLst>
      </pc:sldChg>
      <pc:sldChg chg="del">
        <pc:chgData name="Carol Greenlee" userId="e7810260-1ef9-468a-9b4d-d0f820dc5c69" providerId="ADAL" clId="{C9929A32-C610-49B0-ACAD-D7F753840CA3}" dt="2024-05-20T20:15:23.948" v="318" actId="47"/>
        <pc:sldMkLst>
          <pc:docMk/>
          <pc:sldMk cId="2234103877" sldId="271"/>
        </pc:sldMkLst>
      </pc:sldChg>
      <pc:sldChg chg="ord">
        <pc:chgData name="Carol Greenlee" userId="e7810260-1ef9-468a-9b4d-d0f820dc5c69" providerId="ADAL" clId="{C9929A32-C610-49B0-ACAD-D7F753840CA3}" dt="2024-05-20T20:14:50.182" v="316"/>
        <pc:sldMkLst>
          <pc:docMk/>
          <pc:sldMk cId="225148916" sldId="274"/>
        </pc:sldMkLst>
      </pc:sldChg>
      <pc:sldChg chg="del">
        <pc:chgData name="Carol Greenlee" userId="e7810260-1ef9-468a-9b4d-d0f820dc5c69" providerId="ADAL" clId="{C9929A32-C610-49B0-ACAD-D7F753840CA3}" dt="2024-05-20T20:15:03.894" v="317" actId="47"/>
        <pc:sldMkLst>
          <pc:docMk/>
          <pc:sldMk cId="568419368" sldId="277"/>
        </pc:sldMkLst>
      </pc:sldChg>
      <pc:sldChg chg="del">
        <pc:chgData name="Carol Greenlee" userId="e7810260-1ef9-468a-9b4d-d0f820dc5c69" providerId="ADAL" clId="{C9929A32-C610-49B0-ACAD-D7F753840CA3}" dt="2024-05-20T20:15:03.894" v="317" actId="47"/>
        <pc:sldMkLst>
          <pc:docMk/>
          <pc:sldMk cId="3887999479" sldId="278"/>
        </pc:sldMkLst>
      </pc:sldChg>
      <pc:sldChg chg="del">
        <pc:chgData name="Carol Greenlee" userId="e7810260-1ef9-468a-9b4d-d0f820dc5c69" providerId="ADAL" clId="{C9929A32-C610-49B0-ACAD-D7F753840CA3}" dt="2024-05-20T20:15:03.894" v="317" actId="47"/>
        <pc:sldMkLst>
          <pc:docMk/>
          <pc:sldMk cId="4221359600" sldId="279"/>
        </pc:sldMkLst>
      </pc:sldChg>
      <pc:sldChg chg="del">
        <pc:chgData name="Carol Greenlee" userId="e7810260-1ef9-468a-9b4d-d0f820dc5c69" providerId="ADAL" clId="{C9929A32-C610-49B0-ACAD-D7F753840CA3}" dt="2024-05-20T20:15:03.894" v="317" actId="47"/>
        <pc:sldMkLst>
          <pc:docMk/>
          <pc:sldMk cId="3513282930" sldId="280"/>
        </pc:sldMkLst>
      </pc:sldChg>
      <pc:sldChg chg="del">
        <pc:chgData name="Carol Greenlee" userId="e7810260-1ef9-468a-9b4d-d0f820dc5c69" providerId="ADAL" clId="{C9929A32-C610-49B0-ACAD-D7F753840CA3}" dt="2024-05-20T20:15:23.948" v="318" actId="47"/>
        <pc:sldMkLst>
          <pc:docMk/>
          <pc:sldMk cId="2207324839" sldId="304"/>
        </pc:sldMkLst>
      </pc:sldChg>
      <pc:sldChg chg="del">
        <pc:chgData name="Carol Greenlee" userId="e7810260-1ef9-468a-9b4d-d0f820dc5c69" providerId="ADAL" clId="{C9929A32-C610-49B0-ACAD-D7F753840CA3}" dt="2024-05-20T20:15:23.948" v="318" actId="47"/>
        <pc:sldMkLst>
          <pc:docMk/>
          <pc:sldMk cId="2357126560" sldId="310"/>
        </pc:sldMkLst>
      </pc:sldChg>
      <pc:sldChg chg="del">
        <pc:chgData name="Carol Greenlee" userId="e7810260-1ef9-468a-9b4d-d0f820dc5c69" providerId="ADAL" clId="{C9929A32-C610-49B0-ACAD-D7F753840CA3}" dt="2024-05-20T20:15:23.948" v="318" actId="47"/>
        <pc:sldMkLst>
          <pc:docMk/>
          <pc:sldMk cId="3311690729" sldId="325"/>
        </pc:sldMkLst>
      </pc:sldChg>
      <pc:sldChg chg="modSp mod">
        <pc:chgData name="Carol Greenlee" userId="e7810260-1ef9-468a-9b4d-d0f820dc5c69" providerId="ADAL" clId="{C9929A32-C610-49B0-ACAD-D7F753840CA3}" dt="2024-05-20T20:20:19.968" v="702" actId="14100"/>
        <pc:sldMkLst>
          <pc:docMk/>
          <pc:sldMk cId="4179364185" sldId="328"/>
        </pc:sldMkLst>
        <pc:spChg chg="mod">
          <ac:chgData name="Carol Greenlee" userId="e7810260-1ef9-468a-9b4d-d0f820dc5c69" providerId="ADAL" clId="{C9929A32-C610-49B0-ACAD-D7F753840CA3}" dt="2024-05-20T20:20:19.968" v="702" actId="14100"/>
          <ac:spMkLst>
            <pc:docMk/>
            <pc:sldMk cId="4179364185" sldId="328"/>
            <ac:spMk id="2" creationId="{E47CF8A5-0C93-6431-67DA-06A778B4061C}"/>
          </ac:spMkLst>
        </pc:spChg>
        <pc:spChg chg="mod">
          <ac:chgData name="Carol Greenlee" userId="e7810260-1ef9-468a-9b4d-d0f820dc5c69" providerId="ADAL" clId="{C9929A32-C610-49B0-ACAD-D7F753840CA3}" dt="2024-05-20T20:20:16.741" v="701" actId="14100"/>
          <ac:spMkLst>
            <pc:docMk/>
            <pc:sldMk cId="4179364185" sldId="328"/>
            <ac:spMk id="3" creationId="{E4D100E6-852F-691F-73D0-A5A6C9CD9ACA}"/>
          </ac:spMkLst>
        </pc:spChg>
      </pc:sldChg>
      <pc:sldChg chg="modSp mod">
        <pc:chgData name="Carol Greenlee" userId="e7810260-1ef9-468a-9b4d-d0f820dc5c69" providerId="ADAL" clId="{C9929A32-C610-49B0-ACAD-D7F753840CA3}" dt="2024-05-20T20:20:35.773" v="705" actId="1076"/>
        <pc:sldMkLst>
          <pc:docMk/>
          <pc:sldMk cId="4070393442" sldId="330"/>
        </pc:sldMkLst>
        <pc:spChg chg="mod">
          <ac:chgData name="Carol Greenlee" userId="e7810260-1ef9-468a-9b4d-d0f820dc5c69" providerId="ADAL" clId="{C9929A32-C610-49B0-ACAD-D7F753840CA3}" dt="2024-05-20T20:20:31.063" v="704" actId="14100"/>
          <ac:spMkLst>
            <pc:docMk/>
            <pc:sldMk cId="4070393442" sldId="330"/>
            <ac:spMk id="2" creationId="{00000000-0000-0000-0000-000000000000}"/>
          </ac:spMkLst>
        </pc:spChg>
        <pc:spChg chg="mod">
          <ac:chgData name="Carol Greenlee" userId="e7810260-1ef9-468a-9b4d-d0f820dc5c69" providerId="ADAL" clId="{C9929A32-C610-49B0-ACAD-D7F753840CA3}" dt="2024-05-20T20:20:35.773" v="705" actId="1076"/>
          <ac:spMkLst>
            <pc:docMk/>
            <pc:sldMk cId="4070393442" sldId="330"/>
            <ac:spMk id="3" creationId="{00000000-0000-0000-0000-000000000000}"/>
          </ac:spMkLst>
        </pc:spChg>
      </pc:sldChg>
      <pc:sldChg chg="modSp mod">
        <pc:chgData name="Carol Greenlee" userId="e7810260-1ef9-468a-9b4d-d0f820dc5c69" providerId="ADAL" clId="{C9929A32-C610-49B0-ACAD-D7F753840CA3}" dt="2024-05-20T20:20:46.702" v="706" actId="14100"/>
        <pc:sldMkLst>
          <pc:docMk/>
          <pc:sldMk cId="62714692" sldId="331"/>
        </pc:sldMkLst>
        <pc:spChg chg="mod">
          <ac:chgData name="Carol Greenlee" userId="e7810260-1ef9-468a-9b4d-d0f820dc5c69" providerId="ADAL" clId="{C9929A32-C610-49B0-ACAD-D7F753840CA3}" dt="2024-05-20T20:20:46.702" v="706" actId="14100"/>
          <ac:spMkLst>
            <pc:docMk/>
            <pc:sldMk cId="62714692" sldId="331"/>
            <ac:spMk id="2" creationId="{00000000-0000-0000-0000-000000000000}"/>
          </ac:spMkLst>
        </pc:spChg>
      </pc:sldChg>
      <pc:sldChg chg="modSp mod">
        <pc:chgData name="Carol Greenlee" userId="e7810260-1ef9-468a-9b4d-d0f820dc5c69" providerId="ADAL" clId="{C9929A32-C610-49B0-ACAD-D7F753840CA3}" dt="2024-05-20T20:21:05.340" v="710" actId="14100"/>
        <pc:sldMkLst>
          <pc:docMk/>
          <pc:sldMk cId="1380270470" sldId="332"/>
        </pc:sldMkLst>
        <pc:spChg chg="mod">
          <ac:chgData name="Carol Greenlee" userId="e7810260-1ef9-468a-9b4d-d0f820dc5c69" providerId="ADAL" clId="{C9929A32-C610-49B0-ACAD-D7F753840CA3}" dt="2024-05-20T20:21:05.340" v="710" actId="14100"/>
          <ac:spMkLst>
            <pc:docMk/>
            <pc:sldMk cId="1380270470" sldId="332"/>
            <ac:spMk id="2" creationId="{F576B2E4-D50E-DEED-F03D-AB2A9BC830C3}"/>
          </ac:spMkLst>
        </pc:spChg>
        <pc:spChg chg="mod">
          <ac:chgData name="Carol Greenlee" userId="e7810260-1ef9-468a-9b4d-d0f820dc5c69" providerId="ADAL" clId="{C9929A32-C610-49B0-ACAD-D7F753840CA3}" dt="2024-05-20T20:20:55.805" v="707" actId="1076"/>
          <ac:spMkLst>
            <pc:docMk/>
            <pc:sldMk cId="1380270470" sldId="332"/>
            <ac:spMk id="3" creationId="{136A6089-A5B3-36CD-0601-AF5A497E739D}"/>
          </ac:spMkLst>
        </pc:spChg>
        <pc:picChg chg="mod">
          <ac:chgData name="Carol Greenlee" userId="e7810260-1ef9-468a-9b4d-d0f820dc5c69" providerId="ADAL" clId="{C9929A32-C610-49B0-ACAD-D7F753840CA3}" dt="2024-05-20T20:21:01.818" v="709" actId="1076"/>
          <ac:picMkLst>
            <pc:docMk/>
            <pc:sldMk cId="1380270470" sldId="332"/>
            <ac:picMk id="5" creationId="{A4C967E1-D224-C480-97B0-6A9480BC597F}"/>
          </ac:picMkLst>
        </pc:picChg>
        <pc:picChg chg="mod">
          <ac:chgData name="Carol Greenlee" userId="e7810260-1ef9-468a-9b4d-d0f820dc5c69" providerId="ADAL" clId="{C9929A32-C610-49B0-ACAD-D7F753840CA3}" dt="2024-05-20T20:20:58.154" v="708" actId="1076"/>
          <ac:picMkLst>
            <pc:docMk/>
            <pc:sldMk cId="1380270470" sldId="332"/>
            <ac:picMk id="7" creationId="{D6060255-40B9-E12C-9505-DEE1718C3742}"/>
          </ac:picMkLst>
        </pc:picChg>
      </pc:sldChg>
      <pc:sldChg chg="modSp mod">
        <pc:chgData name="Carol Greenlee" userId="e7810260-1ef9-468a-9b4d-d0f820dc5c69" providerId="ADAL" clId="{C9929A32-C610-49B0-ACAD-D7F753840CA3}" dt="2024-05-20T20:21:28.108" v="714" actId="14100"/>
        <pc:sldMkLst>
          <pc:docMk/>
          <pc:sldMk cId="882055590" sldId="333"/>
        </pc:sldMkLst>
        <pc:spChg chg="mod">
          <ac:chgData name="Carol Greenlee" userId="e7810260-1ef9-468a-9b4d-d0f820dc5c69" providerId="ADAL" clId="{C9929A32-C610-49B0-ACAD-D7F753840CA3}" dt="2024-05-20T20:21:28.108" v="714" actId="14100"/>
          <ac:spMkLst>
            <pc:docMk/>
            <pc:sldMk cId="882055590" sldId="333"/>
            <ac:spMk id="2" creationId="{006F495C-920B-C8BD-EBE0-D7F0808AD3E3}"/>
          </ac:spMkLst>
        </pc:spChg>
        <pc:spChg chg="mod">
          <ac:chgData name="Carol Greenlee" userId="e7810260-1ef9-468a-9b4d-d0f820dc5c69" providerId="ADAL" clId="{C9929A32-C610-49B0-ACAD-D7F753840CA3}" dt="2024-05-20T20:21:23.801" v="713" actId="14100"/>
          <ac:spMkLst>
            <pc:docMk/>
            <pc:sldMk cId="882055590" sldId="333"/>
            <ac:spMk id="3" creationId="{30EB6888-153B-DB87-250E-F48067C81FF6}"/>
          </ac:spMkLst>
        </pc:spChg>
      </pc:sldChg>
      <pc:sldChg chg="modSp mod">
        <pc:chgData name="Carol Greenlee" userId="e7810260-1ef9-468a-9b4d-d0f820dc5c69" providerId="ADAL" clId="{C9929A32-C610-49B0-ACAD-D7F753840CA3}" dt="2024-05-20T20:22:15.391" v="722" actId="14100"/>
        <pc:sldMkLst>
          <pc:docMk/>
          <pc:sldMk cId="3629469001" sldId="334"/>
        </pc:sldMkLst>
        <pc:spChg chg="mod">
          <ac:chgData name="Carol Greenlee" userId="e7810260-1ef9-468a-9b4d-d0f820dc5c69" providerId="ADAL" clId="{C9929A32-C610-49B0-ACAD-D7F753840CA3}" dt="2024-05-20T20:22:15.391" v="722" actId="14100"/>
          <ac:spMkLst>
            <pc:docMk/>
            <pc:sldMk cId="3629469001" sldId="334"/>
            <ac:spMk id="2" creationId="{8261D071-035E-3575-62A3-F0FD2610F03A}"/>
          </ac:spMkLst>
        </pc:spChg>
        <pc:spChg chg="mod">
          <ac:chgData name="Carol Greenlee" userId="e7810260-1ef9-468a-9b4d-d0f820dc5c69" providerId="ADAL" clId="{C9929A32-C610-49B0-ACAD-D7F753840CA3}" dt="2024-05-20T20:21:45.804" v="716" actId="1076"/>
          <ac:spMkLst>
            <pc:docMk/>
            <pc:sldMk cId="3629469001" sldId="334"/>
            <ac:spMk id="3" creationId="{81756E0E-EAE2-FB25-34F2-CDC017CF19F9}"/>
          </ac:spMkLst>
        </pc:spChg>
        <pc:spChg chg="mod">
          <ac:chgData name="Carol Greenlee" userId="e7810260-1ef9-468a-9b4d-d0f820dc5c69" providerId="ADAL" clId="{C9929A32-C610-49B0-ACAD-D7F753840CA3}" dt="2024-05-20T20:21:51.705" v="717" actId="1076"/>
          <ac:spMkLst>
            <pc:docMk/>
            <pc:sldMk cId="3629469001" sldId="334"/>
            <ac:spMk id="4" creationId="{77419E84-23AD-194E-CB99-6B63ABC9A939}"/>
          </ac:spMkLst>
        </pc:spChg>
        <pc:spChg chg="mod">
          <ac:chgData name="Carol Greenlee" userId="e7810260-1ef9-468a-9b4d-d0f820dc5c69" providerId="ADAL" clId="{C9929A32-C610-49B0-ACAD-D7F753840CA3}" dt="2024-05-20T20:21:58.502" v="718" actId="1076"/>
          <ac:spMkLst>
            <pc:docMk/>
            <pc:sldMk cId="3629469001" sldId="334"/>
            <ac:spMk id="5" creationId="{D8BF32AB-0DA9-2ED8-8E18-D7B15CB1835E}"/>
          </ac:spMkLst>
        </pc:spChg>
        <pc:spChg chg="mod">
          <ac:chgData name="Carol Greenlee" userId="e7810260-1ef9-468a-9b4d-d0f820dc5c69" providerId="ADAL" clId="{C9929A32-C610-49B0-ACAD-D7F753840CA3}" dt="2024-05-20T20:22:11.535" v="721" actId="14100"/>
          <ac:spMkLst>
            <pc:docMk/>
            <pc:sldMk cId="3629469001" sldId="334"/>
            <ac:spMk id="6" creationId="{D16A12EB-1BE2-8621-A2BD-346D284E9BA9}"/>
          </ac:spMkLst>
        </pc:spChg>
        <pc:spChg chg="mod">
          <ac:chgData name="Carol Greenlee" userId="e7810260-1ef9-468a-9b4d-d0f820dc5c69" providerId="ADAL" clId="{C9929A32-C610-49B0-ACAD-D7F753840CA3}" dt="2024-05-20T20:22:08.109" v="720" actId="1076"/>
          <ac:spMkLst>
            <pc:docMk/>
            <pc:sldMk cId="3629469001" sldId="334"/>
            <ac:spMk id="7" creationId="{7EBB35B8-4672-9C7C-0222-72DB6B0FF9CE}"/>
          </ac:spMkLst>
        </pc:spChg>
      </pc:sldChg>
      <pc:sldChg chg="modSp mod">
        <pc:chgData name="Carol Greenlee" userId="e7810260-1ef9-468a-9b4d-d0f820dc5c69" providerId="ADAL" clId="{C9929A32-C610-49B0-ACAD-D7F753840CA3}" dt="2024-05-28T11:38:13.381" v="1406" actId="1076"/>
        <pc:sldMkLst>
          <pc:docMk/>
          <pc:sldMk cId="3862745960" sldId="335"/>
        </pc:sldMkLst>
        <pc:spChg chg="mod">
          <ac:chgData name="Carol Greenlee" userId="e7810260-1ef9-468a-9b4d-d0f820dc5c69" providerId="ADAL" clId="{C9929A32-C610-49B0-ACAD-D7F753840CA3}" dt="2024-05-20T20:22:26.018" v="724" actId="1076"/>
          <ac:spMkLst>
            <pc:docMk/>
            <pc:sldMk cId="3862745960" sldId="335"/>
            <ac:spMk id="2" creationId="{6D6D8F9F-924C-451D-8BA6-63A43D6C150F}"/>
          </ac:spMkLst>
        </pc:spChg>
        <pc:spChg chg="mod">
          <ac:chgData name="Carol Greenlee" userId="e7810260-1ef9-468a-9b4d-d0f820dc5c69" providerId="ADAL" clId="{C9929A32-C610-49B0-ACAD-D7F753840CA3}" dt="2024-05-28T11:37:58.619" v="1403" actId="5793"/>
          <ac:spMkLst>
            <pc:docMk/>
            <pc:sldMk cId="3862745960" sldId="335"/>
            <ac:spMk id="3" creationId="{5DD223BA-77D2-6C8D-3FDC-6FA359B031DA}"/>
          </ac:spMkLst>
        </pc:spChg>
        <pc:spChg chg="mod">
          <ac:chgData name="Carol Greenlee" userId="e7810260-1ef9-468a-9b4d-d0f820dc5c69" providerId="ADAL" clId="{C9929A32-C610-49B0-ACAD-D7F753840CA3}" dt="2024-05-28T11:38:13.381" v="1406" actId="1076"/>
          <ac:spMkLst>
            <pc:docMk/>
            <pc:sldMk cId="3862745960" sldId="335"/>
            <ac:spMk id="4" creationId="{EEC2B30C-24EC-4BFE-EDEA-5D9238D33348}"/>
          </ac:spMkLst>
        </pc:spChg>
      </pc:sldChg>
      <pc:sldChg chg="modSp mod">
        <pc:chgData name="Carol Greenlee" userId="e7810260-1ef9-468a-9b4d-d0f820dc5c69" providerId="ADAL" clId="{C9929A32-C610-49B0-ACAD-D7F753840CA3}" dt="2024-05-20T20:22:54.059" v="729" actId="1076"/>
        <pc:sldMkLst>
          <pc:docMk/>
          <pc:sldMk cId="2971033357" sldId="336"/>
        </pc:sldMkLst>
        <pc:spChg chg="mod">
          <ac:chgData name="Carol Greenlee" userId="e7810260-1ef9-468a-9b4d-d0f820dc5c69" providerId="ADAL" clId="{C9929A32-C610-49B0-ACAD-D7F753840CA3}" dt="2024-05-20T20:22:44.521" v="727" actId="14100"/>
          <ac:spMkLst>
            <pc:docMk/>
            <pc:sldMk cId="2971033357" sldId="336"/>
            <ac:spMk id="2" creationId="{157EEEBB-111C-131A-1FD7-AE40E173493D}"/>
          </ac:spMkLst>
        </pc:spChg>
        <pc:spChg chg="mod">
          <ac:chgData name="Carol Greenlee" userId="e7810260-1ef9-468a-9b4d-d0f820dc5c69" providerId="ADAL" clId="{C9929A32-C610-49B0-ACAD-D7F753840CA3}" dt="2024-05-20T20:22:40.983" v="726" actId="1076"/>
          <ac:spMkLst>
            <pc:docMk/>
            <pc:sldMk cId="2971033357" sldId="336"/>
            <ac:spMk id="3" creationId="{DD3C2289-65A3-0199-8860-857B3270A723}"/>
          </ac:spMkLst>
        </pc:spChg>
        <pc:picChg chg="mod">
          <ac:chgData name="Carol Greenlee" userId="e7810260-1ef9-468a-9b4d-d0f820dc5c69" providerId="ADAL" clId="{C9929A32-C610-49B0-ACAD-D7F753840CA3}" dt="2024-05-20T20:22:54.059" v="729" actId="1076"/>
          <ac:picMkLst>
            <pc:docMk/>
            <pc:sldMk cId="2971033357" sldId="336"/>
            <ac:picMk id="7" creationId="{5621D691-2051-A04E-4C94-A303A94D5DFF}"/>
          </ac:picMkLst>
        </pc:picChg>
      </pc:sldChg>
      <pc:sldChg chg="modSp mod">
        <pc:chgData name="Carol Greenlee" userId="e7810260-1ef9-468a-9b4d-d0f820dc5c69" providerId="ADAL" clId="{C9929A32-C610-49B0-ACAD-D7F753840CA3}" dt="2024-05-20T20:23:11.015" v="732" actId="14100"/>
        <pc:sldMkLst>
          <pc:docMk/>
          <pc:sldMk cId="1356950221" sldId="337"/>
        </pc:sldMkLst>
        <pc:spChg chg="mod">
          <ac:chgData name="Carol Greenlee" userId="e7810260-1ef9-468a-9b4d-d0f820dc5c69" providerId="ADAL" clId="{C9929A32-C610-49B0-ACAD-D7F753840CA3}" dt="2024-05-20T20:23:11.015" v="732" actId="14100"/>
          <ac:spMkLst>
            <pc:docMk/>
            <pc:sldMk cId="1356950221" sldId="337"/>
            <ac:spMk id="2" creationId="{6C17CDA7-497E-A75F-DAC3-AE9F29B0D518}"/>
          </ac:spMkLst>
        </pc:spChg>
        <pc:spChg chg="mod">
          <ac:chgData name="Carol Greenlee" userId="e7810260-1ef9-468a-9b4d-d0f820dc5c69" providerId="ADAL" clId="{C9929A32-C610-49B0-ACAD-D7F753840CA3}" dt="2024-05-20T20:23:00.187" v="730" actId="1076"/>
          <ac:spMkLst>
            <pc:docMk/>
            <pc:sldMk cId="1356950221" sldId="337"/>
            <ac:spMk id="3" creationId="{C8B871EB-4B7B-55BE-2FC1-B85D452723AD}"/>
          </ac:spMkLst>
        </pc:spChg>
      </pc:sldChg>
      <pc:sldChg chg="modSp mod">
        <pc:chgData name="Carol Greenlee" userId="e7810260-1ef9-468a-9b4d-d0f820dc5c69" providerId="ADAL" clId="{C9929A32-C610-49B0-ACAD-D7F753840CA3}" dt="2024-05-20T20:23:32.844" v="735" actId="1076"/>
        <pc:sldMkLst>
          <pc:docMk/>
          <pc:sldMk cId="1125240421" sldId="338"/>
        </pc:sldMkLst>
        <pc:spChg chg="mod">
          <ac:chgData name="Carol Greenlee" userId="e7810260-1ef9-468a-9b4d-d0f820dc5c69" providerId="ADAL" clId="{C9929A32-C610-49B0-ACAD-D7F753840CA3}" dt="2024-05-20T20:23:27.659" v="734" actId="1076"/>
          <ac:spMkLst>
            <pc:docMk/>
            <pc:sldMk cId="1125240421" sldId="338"/>
            <ac:spMk id="2" creationId="{5C0ADC15-4EC0-E1DB-A216-539F109E1992}"/>
          </ac:spMkLst>
        </pc:spChg>
        <pc:spChg chg="mod">
          <ac:chgData name="Carol Greenlee" userId="e7810260-1ef9-468a-9b4d-d0f820dc5c69" providerId="ADAL" clId="{C9929A32-C610-49B0-ACAD-D7F753840CA3}" dt="2024-05-20T20:23:23.202" v="733" actId="1076"/>
          <ac:spMkLst>
            <pc:docMk/>
            <pc:sldMk cId="1125240421" sldId="338"/>
            <ac:spMk id="3" creationId="{24F949FB-94F5-55EE-5C07-729691269C67}"/>
          </ac:spMkLst>
        </pc:spChg>
        <pc:spChg chg="mod">
          <ac:chgData name="Carol Greenlee" userId="e7810260-1ef9-468a-9b4d-d0f820dc5c69" providerId="ADAL" clId="{C9929A32-C610-49B0-ACAD-D7F753840CA3}" dt="2024-05-20T20:23:32.844" v="735" actId="1076"/>
          <ac:spMkLst>
            <pc:docMk/>
            <pc:sldMk cId="1125240421" sldId="338"/>
            <ac:spMk id="4" creationId="{6267B801-CD21-B326-3875-B1AC6FBBB25A}"/>
          </ac:spMkLst>
        </pc:spChg>
      </pc:sldChg>
      <pc:sldChg chg="modSp mod">
        <pc:chgData name="Carol Greenlee" userId="e7810260-1ef9-468a-9b4d-d0f820dc5c69" providerId="ADAL" clId="{C9929A32-C610-49B0-ACAD-D7F753840CA3}" dt="2024-05-20T20:23:45.605" v="738" actId="14100"/>
        <pc:sldMkLst>
          <pc:docMk/>
          <pc:sldMk cId="3478360685" sldId="339"/>
        </pc:sldMkLst>
        <pc:spChg chg="mod">
          <ac:chgData name="Carol Greenlee" userId="e7810260-1ef9-468a-9b4d-d0f820dc5c69" providerId="ADAL" clId="{C9929A32-C610-49B0-ACAD-D7F753840CA3}" dt="2024-05-20T20:23:45.605" v="738" actId="14100"/>
          <ac:spMkLst>
            <pc:docMk/>
            <pc:sldMk cId="3478360685" sldId="339"/>
            <ac:spMk id="2" creationId="{C792DBEB-D61B-0895-D828-A4BFA944004B}"/>
          </ac:spMkLst>
        </pc:spChg>
        <pc:spChg chg="mod">
          <ac:chgData name="Carol Greenlee" userId="e7810260-1ef9-468a-9b4d-d0f820dc5c69" providerId="ADAL" clId="{C9929A32-C610-49B0-ACAD-D7F753840CA3}" dt="2024-05-20T20:23:39.028" v="736" actId="1076"/>
          <ac:spMkLst>
            <pc:docMk/>
            <pc:sldMk cId="3478360685" sldId="339"/>
            <ac:spMk id="3" creationId="{EE8C6709-50B3-876F-65F5-F74993DF4DA1}"/>
          </ac:spMkLst>
        </pc:spChg>
      </pc:sldChg>
      <pc:sldChg chg="modSp mod">
        <pc:chgData name="Carol Greenlee" userId="e7810260-1ef9-468a-9b4d-d0f820dc5c69" providerId="ADAL" clId="{C9929A32-C610-49B0-ACAD-D7F753840CA3}" dt="2024-05-20T20:26:34.102" v="742" actId="14100"/>
        <pc:sldMkLst>
          <pc:docMk/>
          <pc:sldMk cId="1946170548" sldId="340"/>
        </pc:sldMkLst>
        <pc:spChg chg="mod">
          <ac:chgData name="Carol Greenlee" userId="e7810260-1ef9-468a-9b4d-d0f820dc5c69" providerId="ADAL" clId="{C9929A32-C610-49B0-ACAD-D7F753840CA3}" dt="2024-05-20T20:26:28.236" v="741" actId="14100"/>
          <ac:spMkLst>
            <pc:docMk/>
            <pc:sldMk cId="1946170548" sldId="340"/>
            <ac:spMk id="2" creationId="{F2793194-175A-D1D3-1AB6-AEC87B49D048}"/>
          </ac:spMkLst>
        </pc:spChg>
        <pc:spChg chg="mod">
          <ac:chgData name="Carol Greenlee" userId="e7810260-1ef9-468a-9b4d-d0f820dc5c69" providerId="ADAL" clId="{C9929A32-C610-49B0-ACAD-D7F753840CA3}" dt="2024-05-20T20:26:34.102" v="742" actId="14100"/>
          <ac:spMkLst>
            <pc:docMk/>
            <pc:sldMk cId="1946170548" sldId="340"/>
            <ac:spMk id="3" creationId="{A6F452C9-22A3-63CD-B710-FC624C5E61F1}"/>
          </ac:spMkLst>
        </pc:spChg>
      </pc:sldChg>
      <pc:sldChg chg="modSp mod">
        <pc:chgData name="Carol Greenlee" userId="e7810260-1ef9-468a-9b4d-d0f820dc5c69" providerId="ADAL" clId="{C9929A32-C610-49B0-ACAD-D7F753840CA3}" dt="2024-05-20T20:26:45.495" v="744" actId="1076"/>
        <pc:sldMkLst>
          <pc:docMk/>
          <pc:sldMk cId="2974262700" sldId="341"/>
        </pc:sldMkLst>
        <pc:spChg chg="mod">
          <ac:chgData name="Carol Greenlee" userId="e7810260-1ef9-468a-9b4d-d0f820dc5c69" providerId="ADAL" clId="{C9929A32-C610-49B0-ACAD-D7F753840CA3}" dt="2024-05-20T20:26:45.495" v="744" actId="1076"/>
          <ac:spMkLst>
            <pc:docMk/>
            <pc:sldMk cId="2974262700" sldId="341"/>
            <ac:spMk id="2" creationId="{6140E720-1722-A4ED-3E45-6D49B747D2E6}"/>
          </ac:spMkLst>
        </pc:spChg>
        <pc:spChg chg="mod">
          <ac:chgData name="Carol Greenlee" userId="e7810260-1ef9-468a-9b4d-d0f820dc5c69" providerId="ADAL" clId="{C9929A32-C610-49B0-ACAD-D7F753840CA3}" dt="2024-05-20T20:26:41.085" v="743" actId="1076"/>
          <ac:spMkLst>
            <pc:docMk/>
            <pc:sldMk cId="2974262700" sldId="341"/>
            <ac:spMk id="3" creationId="{8812BE99-334C-B6BD-CA03-A768BCEA1516}"/>
          </ac:spMkLst>
        </pc:spChg>
      </pc:sldChg>
      <pc:sldChg chg="modSp mod">
        <pc:chgData name="Carol Greenlee" userId="e7810260-1ef9-468a-9b4d-d0f820dc5c69" providerId="ADAL" clId="{C9929A32-C610-49B0-ACAD-D7F753840CA3}" dt="2024-06-03T11:57:16.625" v="1464" actId="255"/>
        <pc:sldMkLst>
          <pc:docMk/>
          <pc:sldMk cId="1179615695" sldId="342"/>
        </pc:sldMkLst>
        <pc:spChg chg="mod">
          <ac:chgData name="Carol Greenlee" userId="e7810260-1ef9-468a-9b4d-d0f820dc5c69" providerId="ADAL" clId="{C9929A32-C610-49B0-ACAD-D7F753840CA3}" dt="2024-06-03T11:57:16.625" v="1464" actId="255"/>
          <ac:spMkLst>
            <pc:docMk/>
            <pc:sldMk cId="1179615695" sldId="342"/>
            <ac:spMk id="3" creationId="{0AA16F42-E456-7E72-797B-C9B0156333D1}"/>
          </ac:spMkLst>
        </pc:spChg>
      </pc:sldChg>
      <pc:sldChg chg="modSp mod">
        <pc:chgData name="Carol Greenlee" userId="e7810260-1ef9-468a-9b4d-d0f820dc5c69" providerId="ADAL" clId="{C9929A32-C610-49B0-ACAD-D7F753840CA3}" dt="2024-05-20T20:27:07.409" v="746" actId="1076"/>
        <pc:sldMkLst>
          <pc:docMk/>
          <pc:sldMk cId="3854239286" sldId="344"/>
        </pc:sldMkLst>
        <pc:spChg chg="mod">
          <ac:chgData name="Carol Greenlee" userId="e7810260-1ef9-468a-9b4d-d0f820dc5c69" providerId="ADAL" clId="{C9929A32-C610-49B0-ACAD-D7F753840CA3}" dt="2024-05-20T20:27:07.409" v="746" actId="1076"/>
          <ac:spMkLst>
            <pc:docMk/>
            <pc:sldMk cId="3854239286" sldId="344"/>
            <ac:spMk id="2" creationId="{4BCDD735-0479-32A7-E416-4434CB9DC203}"/>
          </ac:spMkLst>
        </pc:spChg>
        <pc:spChg chg="mod">
          <ac:chgData name="Carol Greenlee" userId="e7810260-1ef9-468a-9b4d-d0f820dc5c69" providerId="ADAL" clId="{C9929A32-C610-49B0-ACAD-D7F753840CA3}" dt="2024-05-20T20:27:02.691" v="745" actId="14100"/>
          <ac:spMkLst>
            <pc:docMk/>
            <pc:sldMk cId="3854239286" sldId="344"/>
            <ac:spMk id="3" creationId="{C64BD178-F01D-355F-CBA4-A749954CE6E8}"/>
          </ac:spMkLst>
        </pc:spChg>
      </pc:sldChg>
      <pc:sldChg chg="modSp mod">
        <pc:chgData name="Carol Greenlee" userId="e7810260-1ef9-468a-9b4d-d0f820dc5c69" providerId="ADAL" clId="{C9929A32-C610-49B0-ACAD-D7F753840CA3}" dt="2024-05-20T20:27:28.208" v="750" actId="14100"/>
        <pc:sldMkLst>
          <pc:docMk/>
          <pc:sldMk cId="1843493714" sldId="345"/>
        </pc:sldMkLst>
        <pc:spChg chg="mod">
          <ac:chgData name="Carol Greenlee" userId="e7810260-1ef9-468a-9b4d-d0f820dc5c69" providerId="ADAL" clId="{C9929A32-C610-49B0-ACAD-D7F753840CA3}" dt="2024-05-20T20:27:28.208" v="750" actId="14100"/>
          <ac:spMkLst>
            <pc:docMk/>
            <pc:sldMk cId="1843493714" sldId="345"/>
            <ac:spMk id="3" creationId="{DD994053-35B7-FD86-7E0C-AD895F3A2CBA}"/>
          </ac:spMkLst>
        </pc:spChg>
      </pc:sldChg>
      <pc:sldChg chg="modSp mod">
        <pc:chgData name="Carol Greenlee" userId="e7810260-1ef9-468a-9b4d-d0f820dc5c69" providerId="ADAL" clId="{C9929A32-C610-49B0-ACAD-D7F753840CA3}" dt="2024-05-20T20:28:07.796" v="759" actId="14100"/>
        <pc:sldMkLst>
          <pc:docMk/>
          <pc:sldMk cId="3498192539" sldId="346"/>
        </pc:sldMkLst>
        <pc:spChg chg="mod">
          <ac:chgData name="Carol Greenlee" userId="e7810260-1ef9-468a-9b4d-d0f820dc5c69" providerId="ADAL" clId="{C9929A32-C610-49B0-ACAD-D7F753840CA3}" dt="2024-05-20T20:28:07.796" v="759" actId="14100"/>
          <ac:spMkLst>
            <pc:docMk/>
            <pc:sldMk cId="3498192539" sldId="346"/>
            <ac:spMk id="3" creationId="{DD994053-35B7-FD86-7E0C-AD895F3A2CBA}"/>
          </ac:spMkLst>
        </pc:spChg>
        <pc:picChg chg="mod">
          <ac:chgData name="Carol Greenlee" userId="e7810260-1ef9-468a-9b4d-d0f820dc5c69" providerId="ADAL" clId="{C9929A32-C610-49B0-ACAD-D7F753840CA3}" dt="2024-05-20T20:28:02.452" v="758" actId="1076"/>
          <ac:picMkLst>
            <pc:docMk/>
            <pc:sldMk cId="3498192539" sldId="346"/>
            <ac:picMk id="5" creationId="{7454DD9D-702B-49F2-04CF-2C05600C755D}"/>
          </ac:picMkLst>
        </pc:picChg>
      </pc:sldChg>
      <pc:sldChg chg="modSp mod">
        <pc:chgData name="Carol Greenlee" userId="e7810260-1ef9-468a-9b4d-d0f820dc5c69" providerId="ADAL" clId="{C9929A32-C610-49B0-ACAD-D7F753840CA3}" dt="2024-05-20T20:28:15.919" v="760" actId="14100"/>
        <pc:sldMkLst>
          <pc:docMk/>
          <pc:sldMk cId="2081925505" sldId="347"/>
        </pc:sldMkLst>
        <pc:spChg chg="mod">
          <ac:chgData name="Carol Greenlee" userId="e7810260-1ef9-468a-9b4d-d0f820dc5c69" providerId="ADAL" clId="{C9929A32-C610-49B0-ACAD-D7F753840CA3}" dt="2024-05-20T20:28:15.919" v="760" actId="14100"/>
          <ac:spMkLst>
            <pc:docMk/>
            <pc:sldMk cId="2081925505" sldId="347"/>
            <ac:spMk id="2" creationId="{E96B8343-33EF-BB71-DAB0-BFF666CE1E79}"/>
          </ac:spMkLst>
        </pc:spChg>
      </pc:sldChg>
      <pc:sldChg chg="modSp mod">
        <pc:chgData name="Carol Greenlee" userId="e7810260-1ef9-468a-9b4d-d0f820dc5c69" providerId="ADAL" clId="{C9929A32-C610-49B0-ACAD-D7F753840CA3}" dt="2024-05-20T20:28:34.086" v="761" actId="1076"/>
        <pc:sldMkLst>
          <pc:docMk/>
          <pc:sldMk cId="657291396" sldId="349"/>
        </pc:sldMkLst>
        <pc:spChg chg="mod">
          <ac:chgData name="Carol Greenlee" userId="e7810260-1ef9-468a-9b4d-d0f820dc5c69" providerId="ADAL" clId="{C9929A32-C610-49B0-ACAD-D7F753840CA3}" dt="2024-05-20T20:28:34.086" v="761" actId="1076"/>
          <ac:spMkLst>
            <pc:docMk/>
            <pc:sldMk cId="657291396" sldId="349"/>
            <ac:spMk id="2" creationId="{34B9D7D3-077C-5957-037A-7D9A5D925884}"/>
          </ac:spMkLst>
        </pc:spChg>
      </pc:sldChg>
      <pc:sldChg chg="modSp mod ord">
        <pc:chgData name="Carol Greenlee" userId="e7810260-1ef9-468a-9b4d-d0f820dc5c69" providerId="ADAL" clId="{C9929A32-C610-49B0-ACAD-D7F753840CA3}" dt="2024-05-28T11:20:38.874" v="946"/>
        <pc:sldMkLst>
          <pc:docMk/>
          <pc:sldMk cId="520347994" sldId="351"/>
        </pc:sldMkLst>
        <pc:spChg chg="mod">
          <ac:chgData name="Carol Greenlee" userId="e7810260-1ef9-468a-9b4d-d0f820dc5c69" providerId="ADAL" clId="{C9929A32-C610-49B0-ACAD-D7F753840CA3}" dt="2024-05-21T20:57:41.312" v="847" actId="14100"/>
          <ac:spMkLst>
            <pc:docMk/>
            <pc:sldMk cId="520347994" sldId="351"/>
            <ac:spMk id="2" creationId="{AFCA742B-6801-A14C-7A53-BAA31F2B994C}"/>
          </ac:spMkLst>
        </pc:spChg>
        <pc:spChg chg="mod">
          <ac:chgData name="Carol Greenlee" userId="e7810260-1ef9-468a-9b4d-d0f820dc5c69" providerId="ADAL" clId="{C9929A32-C610-49B0-ACAD-D7F753840CA3}" dt="2024-05-21T20:57:37.346" v="846" actId="14100"/>
          <ac:spMkLst>
            <pc:docMk/>
            <pc:sldMk cId="520347994" sldId="351"/>
            <ac:spMk id="3" creationId="{53C19802-282D-AA53-6B21-EE317A8F9E5C}"/>
          </ac:spMkLst>
        </pc:spChg>
      </pc:sldChg>
      <pc:sldChg chg="addSp modSp mod modAnim">
        <pc:chgData name="Carol Greenlee" userId="e7810260-1ef9-468a-9b4d-d0f820dc5c69" providerId="ADAL" clId="{C9929A32-C610-49B0-ACAD-D7F753840CA3}" dt="2024-05-20T20:29:28.497" v="767"/>
        <pc:sldMkLst>
          <pc:docMk/>
          <pc:sldMk cId="1017070679" sldId="354"/>
        </pc:sldMkLst>
        <pc:spChg chg="mod">
          <ac:chgData name="Carol Greenlee" userId="e7810260-1ef9-468a-9b4d-d0f820dc5c69" providerId="ADAL" clId="{C9929A32-C610-49B0-ACAD-D7F753840CA3}" dt="2024-05-20T20:29:23.302" v="766" actId="1076"/>
          <ac:spMkLst>
            <pc:docMk/>
            <pc:sldMk cId="1017070679" sldId="354"/>
            <ac:spMk id="2" creationId="{E47CF8A5-0C93-6431-67DA-06A778B4061C}"/>
          </ac:spMkLst>
        </pc:spChg>
        <pc:spChg chg="mod">
          <ac:chgData name="Carol Greenlee" userId="e7810260-1ef9-468a-9b4d-d0f820dc5c69" providerId="ADAL" clId="{C9929A32-C610-49B0-ACAD-D7F753840CA3}" dt="2024-05-20T20:29:10.426" v="764" actId="1076"/>
          <ac:spMkLst>
            <pc:docMk/>
            <pc:sldMk cId="1017070679" sldId="354"/>
            <ac:spMk id="3" creationId="{E4D100E6-852F-691F-73D0-A5A6C9CD9ACA}"/>
          </ac:spMkLst>
        </pc:spChg>
        <pc:spChg chg="add mod">
          <ac:chgData name="Carol Greenlee" userId="e7810260-1ef9-468a-9b4d-d0f820dc5c69" providerId="ADAL" clId="{C9929A32-C610-49B0-ACAD-D7F753840CA3}" dt="2024-05-20T20:29:14.821" v="765" actId="1076"/>
          <ac:spMkLst>
            <pc:docMk/>
            <pc:sldMk cId="1017070679" sldId="354"/>
            <ac:spMk id="4" creationId="{B61B898C-3364-E99A-C17D-3F6AE44C342A}"/>
          </ac:spMkLst>
        </pc:spChg>
      </pc:sldChg>
      <pc:sldChg chg="addSp modSp add mod">
        <pc:chgData name="Carol Greenlee" userId="e7810260-1ef9-468a-9b4d-d0f820dc5c69" providerId="ADAL" clId="{C9929A32-C610-49B0-ACAD-D7F753840CA3}" dt="2024-05-28T11:27:26.209" v="1005" actId="14100"/>
        <pc:sldMkLst>
          <pc:docMk/>
          <pc:sldMk cId="3227680173" sldId="355"/>
        </pc:sldMkLst>
        <pc:spChg chg="mod">
          <ac:chgData name="Carol Greenlee" userId="e7810260-1ef9-468a-9b4d-d0f820dc5c69" providerId="ADAL" clId="{C9929A32-C610-49B0-ACAD-D7F753840CA3}" dt="2024-05-28T11:27:12.819" v="1001" actId="1076"/>
          <ac:spMkLst>
            <pc:docMk/>
            <pc:sldMk cId="3227680173" sldId="355"/>
            <ac:spMk id="3" creationId="{45C7B857-5719-06D9-8DC3-3FEB55F874D3}"/>
          </ac:spMkLst>
        </pc:spChg>
        <pc:spChg chg="add mod">
          <ac:chgData name="Carol Greenlee" userId="e7810260-1ef9-468a-9b4d-d0f820dc5c69" providerId="ADAL" clId="{C9929A32-C610-49B0-ACAD-D7F753840CA3}" dt="2024-05-28T11:25:08.473" v="1000" actId="20577"/>
          <ac:spMkLst>
            <pc:docMk/>
            <pc:sldMk cId="3227680173" sldId="355"/>
            <ac:spMk id="4" creationId="{1D32E462-00FE-C2EB-D083-E48822103096}"/>
          </ac:spMkLst>
        </pc:spChg>
        <pc:picChg chg="mod">
          <ac:chgData name="Carol Greenlee" userId="e7810260-1ef9-468a-9b4d-d0f820dc5c69" providerId="ADAL" clId="{C9929A32-C610-49B0-ACAD-D7F753840CA3}" dt="2024-05-28T11:27:26.209" v="1005" actId="14100"/>
          <ac:picMkLst>
            <pc:docMk/>
            <pc:sldMk cId="3227680173" sldId="355"/>
            <ac:picMk id="2" creationId="{6B5F5B55-D1B6-1BF5-7664-920E9C7B58CD}"/>
          </ac:picMkLst>
        </pc:picChg>
      </pc:sldChg>
      <pc:sldChg chg="add">
        <pc:chgData name="Carol Greenlee" userId="e7810260-1ef9-468a-9b4d-d0f820dc5c69" providerId="ADAL" clId="{C9929A32-C610-49B0-ACAD-D7F753840CA3}" dt="2024-05-20T20:13:37.874" v="296"/>
        <pc:sldMkLst>
          <pc:docMk/>
          <pc:sldMk cId="585798594" sldId="356"/>
        </pc:sldMkLst>
      </pc:sldChg>
      <pc:sldChg chg="add">
        <pc:chgData name="Carol Greenlee" userId="e7810260-1ef9-468a-9b4d-d0f820dc5c69" providerId="ADAL" clId="{C9929A32-C610-49B0-ACAD-D7F753840CA3}" dt="2024-05-20T20:13:41.345" v="298"/>
        <pc:sldMkLst>
          <pc:docMk/>
          <pc:sldMk cId="586823738" sldId="357"/>
        </pc:sldMkLst>
      </pc:sldChg>
      <pc:sldChg chg="add">
        <pc:chgData name="Carol Greenlee" userId="e7810260-1ef9-468a-9b4d-d0f820dc5c69" providerId="ADAL" clId="{C9929A32-C610-49B0-ACAD-D7F753840CA3}" dt="2024-05-20T20:13:43.910" v="300"/>
        <pc:sldMkLst>
          <pc:docMk/>
          <pc:sldMk cId="2832795300" sldId="358"/>
        </pc:sldMkLst>
      </pc:sldChg>
      <pc:sldChg chg="add">
        <pc:chgData name="Carol Greenlee" userId="e7810260-1ef9-468a-9b4d-d0f820dc5c69" providerId="ADAL" clId="{C9929A32-C610-49B0-ACAD-D7F753840CA3}" dt="2024-05-20T20:13:46.784" v="302"/>
        <pc:sldMkLst>
          <pc:docMk/>
          <pc:sldMk cId="3920971499" sldId="359"/>
        </pc:sldMkLst>
      </pc:sldChg>
      <pc:sldChg chg="add">
        <pc:chgData name="Carol Greenlee" userId="e7810260-1ef9-468a-9b4d-d0f820dc5c69" providerId="ADAL" clId="{C9929A32-C610-49B0-ACAD-D7F753840CA3}" dt="2024-05-20T20:13:54.426" v="304"/>
        <pc:sldMkLst>
          <pc:docMk/>
          <pc:sldMk cId="587355955" sldId="360"/>
        </pc:sldMkLst>
      </pc:sldChg>
      <pc:sldChg chg="add">
        <pc:chgData name="Carol Greenlee" userId="e7810260-1ef9-468a-9b4d-d0f820dc5c69" providerId="ADAL" clId="{C9929A32-C610-49B0-ACAD-D7F753840CA3}" dt="2024-05-20T20:13:58.980" v="306"/>
        <pc:sldMkLst>
          <pc:docMk/>
          <pc:sldMk cId="2822289654" sldId="361"/>
        </pc:sldMkLst>
      </pc:sldChg>
      <pc:sldChg chg="add">
        <pc:chgData name="Carol Greenlee" userId="e7810260-1ef9-468a-9b4d-d0f820dc5c69" providerId="ADAL" clId="{C9929A32-C610-49B0-ACAD-D7F753840CA3}" dt="2024-05-20T20:14:02.140" v="308"/>
        <pc:sldMkLst>
          <pc:docMk/>
          <pc:sldMk cId="74217468" sldId="362"/>
        </pc:sldMkLst>
      </pc:sldChg>
      <pc:sldChg chg="add">
        <pc:chgData name="Carol Greenlee" userId="e7810260-1ef9-468a-9b4d-d0f820dc5c69" providerId="ADAL" clId="{C9929A32-C610-49B0-ACAD-D7F753840CA3}" dt="2024-05-20T20:14:06.302" v="310"/>
        <pc:sldMkLst>
          <pc:docMk/>
          <pc:sldMk cId="344116366" sldId="363"/>
        </pc:sldMkLst>
      </pc:sldChg>
      <pc:sldChg chg="add">
        <pc:chgData name="Carol Greenlee" userId="e7810260-1ef9-468a-9b4d-d0f820dc5c69" providerId="ADAL" clId="{C9929A32-C610-49B0-ACAD-D7F753840CA3}" dt="2024-05-20T20:14:10.274" v="312"/>
        <pc:sldMkLst>
          <pc:docMk/>
          <pc:sldMk cId="1705586216" sldId="364"/>
        </pc:sldMkLst>
      </pc:sldChg>
      <pc:sldChg chg="add">
        <pc:chgData name="Carol Greenlee" userId="e7810260-1ef9-468a-9b4d-d0f820dc5c69" providerId="ADAL" clId="{C9929A32-C610-49B0-ACAD-D7F753840CA3}" dt="2024-05-20T20:14:13.934" v="314"/>
        <pc:sldMkLst>
          <pc:docMk/>
          <pc:sldMk cId="3591125098" sldId="365"/>
        </pc:sldMkLst>
      </pc:sldChg>
      <pc:sldChg chg="modSp add mod ord">
        <pc:chgData name="Carol Greenlee" userId="e7810260-1ef9-468a-9b4d-d0f820dc5c69" providerId="ADAL" clId="{C9929A32-C610-49B0-ACAD-D7F753840CA3}" dt="2024-05-28T13:14:14.633" v="1458" actId="20577"/>
        <pc:sldMkLst>
          <pc:docMk/>
          <pc:sldMk cId="2996254980" sldId="368"/>
        </pc:sldMkLst>
        <pc:spChg chg="mod">
          <ac:chgData name="Carol Greenlee" userId="e7810260-1ef9-468a-9b4d-d0f820dc5c69" providerId="ADAL" clId="{C9929A32-C610-49B0-ACAD-D7F753840CA3}" dt="2024-05-28T13:13:40.962" v="1408" actId="1076"/>
          <ac:spMkLst>
            <pc:docMk/>
            <pc:sldMk cId="2996254980" sldId="368"/>
            <ac:spMk id="2" creationId="{865B2D1A-16E1-6751-4144-2CD6FE08B392}"/>
          </ac:spMkLst>
        </pc:spChg>
        <pc:spChg chg="mod">
          <ac:chgData name="Carol Greenlee" userId="e7810260-1ef9-468a-9b4d-d0f820dc5c69" providerId="ADAL" clId="{C9929A32-C610-49B0-ACAD-D7F753840CA3}" dt="2024-05-28T13:14:14.633" v="1458" actId="20577"/>
          <ac:spMkLst>
            <pc:docMk/>
            <pc:sldMk cId="2996254980" sldId="368"/>
            <ac:spMk id="3" creationId="{3ECCB442-115E-CBA6-EC8D-D331D0BA73E2}"/>
          </ac:spMkLst>
        </pc:spChg>
      </pc:sldChg>
      <pc:sldMasterChg chg="modSldLayout">
        <pc:chgData name="Carol Greenlee" userId="e7810260-1ef9-468a-9b4d-d0f820dc5c69" providerId="ADAL" clId="{C9929A32-C610-49B0-ACAD-D7F753840CA3}" dt="2024-05-20T20:09:12.420" v="183" actId="27028"/>
        <pc:sldMasterMkLst>
          <pc:docMk/>
          <pc:sldMasterMk cId="1847437237" sldId="2147485066"/>
        </pc:sldMasterMkLst>
        <pc:sldLayoutChg chg="replId">
          <pc:chgData name="Carol Greenlee" userId="e7810260-1ef9-468a-9b4d-d0f820dc5c69" providerId="ADAL" clId="{C9929A32-C610-49B0-ACAD-D7F753840CA3}" dt="2024-05-20T20:09:12.420" v="183" actId="27028"/>
          <pc:sldLayoutMkLst>
            <pc:docMk/>
            <pc:sldMasterMk cId="1847437237" sldId="2147485066"/>
            <pc:sldLayoutMk cId="2344964599" sldId="2147485075"/>
          </pc:sldLayoutMkLst>
        </pc:sldLayoutChg>
      </pc:sldMasterChg>
      <pc:sldMasterChg chg="add addSldLayout">
        <pc:chgData name="Carol Greenlee" userId="e7810260-1ef9-468a-9b4d-d0f820dc5c69" providerId="ADAL" clId="{C9929A32-C610-49B0-ACAD-D7F753840CA3}" dt="2024-05-20T20:09:12.420" v="183" actId="27028"/>
        <pc:sldMasterMkLst>
          <pc:docMk/>
          <pc:sldMasterMk cId="2174363578" sldId="2147485067"/>
        </pc:sldMasterMkLst>
        <pc:sldLayoutChg chg="add">
          <pc:chgData name="Carol Greenlee" userId="e7810260-1ef9-468a-9b4d-d0f820dc5c69" providerId="ADAL" clId="{C9929A32-C610-49B0-ACAD-D7F753840CA3}" dt="2024-05-20T20:09:12.420" v="183" actId="27028"/>
          <pc:sldLayoutMkLst>
            <pc:docMk/>
            <pc:sldMasterMk cId="2174363578" sldId="2147485067"/>
            <pc:sldLayoutMk cId="1343722566" sldId="2147483655"/>
          </pc:sldLayoutMkLst>
        </pc:sldLayoutChg>
      </pc:sldMasterChg>
      <pc:sldMasterChg chg="replId">
        <pc:chgData name="Carol Greenlee" userId="e7810260-1ef9-468a-9b4d-d0f820dc5c69" providerId="ADAL" clId="{C9929A32-C610-49B0-ACAD-D7F753840CA3}" dt="2024-05-20T20:09:12.420" v="183" actId="27028"/>
        <pc:sldMasterMkLst>
          <pc:docMk/>
          <pc:sldMasterMk cId="3342761158" sldId="2147485074"/>
        </pc:sldMasterMkLst>
      </pc:sldMasterChg>
    </pc:docChg>
  </pc:docChgLst>
  <pc:docChgLst>
    <pc:chgData name="Carol Greenlee" userId="e7810260-1ef9-468a-9b4d-d0f820dc5c69" providerId="ADAL" clId="{E5266D83-303B-45C1-BB39-481A4757F3CA}"/>
    <pc:docChg chg="undo custSel addSld delSld modSld sldOrd addMainMaster delMainMaster modMainMaster">
      <pc:chgData name="Carol Greenlee" userId="e7810260-1ef9-468a-9b4d-d0f820dc5c69" providerId="ADAL" clId="{E5266D83-303B-45C1-BB39-481A4757F3CA}" dt="2024-05-27T23:05:31.546" v="537" actId="2696"/>
      <pc:docMkLst>
        <pc:docMk/>
      </pc:docMkLst>
      <pc:sldChg chg="modSp mod">
        <pc:chgData name="Carol Greenlee" userId="e7810260-1ef9-468a-9b4d-d0f820dc5c69" providerId="ADAL" clId="{E5266D83-303B-45C1-BB39-481A4757F3CA}" dt="2024-04-27T00:03:50.096" v="354" actId="20577"/>
        <pc:sldMkLst>
          <pc:docMk/>
          <pc:sldMk cId="1435387113" sldId="256"/>
        </pc:sldMkLst>
        <pc:spChg chg="mod">
          <ac:chgData name="Carol Greenlee" userId="e7810260-1ef9-468a-9b4d-d0f820dc5c69" providerId="ADAL" clId="{E5266D83-303B-45C1-BB39-481A4757F3CA}" dt="2024-04-27T00:03:50.096" v="354" actId="20577"/>
          <ac:spMkLst>
            <pc:docMk/>
            <pc:sldMk cId="1435387113" sldId="256"/>
            <ac:spMk id="3" creationId="{F03DCDCE-E487-5D90-156F-EA5C795F8694}"/>
          </ac:spMkLst>
        </pc:spChg>
      </pc:sldChg>
      <pc:sldChg chg="del">
        <pc:chgData name="Carol Greenlee" userId="e7810260-1ef9-468a-9b4d-d0f820dc5c69" providerId="ADAL" clId="{E5266D83-303B-45C1-BB39-481A4757F3CA}" dt="2024-04-27T00:13:12.943" v="495" actId="47"/>
        <pc:sldMkLst>
          <pc:docMk/>
          <pc:sldMk cId="3430293548" sldId="257"/>
        </pc:sldMkLst>
      </pc:sldChg>
      <pc:sldChg chg="del ord">
        <pc:chgData name="Carol Greenlee" userId="e7810260-1ef9-468a-9b4d-d0f820dc5c69" providerId="ADAL" clId="{E5266D83-303B-45C1-BB39-481A4757F3CA}" dt="2024-04-27T00:13:02.005" v="494" actId="47"/>
        <pc:sldMkLst>
          <pc:docMk/>
          <pc:sldMk cId="320658359" sldId="258"/>
        </pc:sldMkLst>
      </pc:sldChg>
      <pc:sldChg chg="del">
        <pc:chgData name="Carol Greenlee" userId="e7810260-1ef9-468a-9b4d-d0f820dc5c69" providerId="ADAL" clId="{E5266D83-303B-45C1-BB39-481A4757F3CA}" dt="2024-04-27T00:13:12.943" v="495" actId="47"/>
        <pc:sldMkLst>
          <pc:docMk/>
          <pc:sldMk cId="4144038393" sldId="259"/>
        </pc:sldMkLst>
      </pc:sldChg>
      <pc:sldChg chg="del">
        <pc:chgData name="Carol Greenlee" userId="e7810260-1ef9-468a-9b4d-d0f820dc5c69" providerId="ADAL" clId="{E5266D83-303B-45C1-BB39-481A4757F3CA}" dt="2024-04-27T00:13:12.943" v="495" actId="47"/>
        <pc:sldMkLst>
          <pc:docMk/>
          <pc:sldMk cId="2859101332" sldId="260"/>
        </pc:sldMkLst>
      </pc:sldChg>
      <pc:sldChg chg="del">
        <pc:chgData name="Carol Greenlee" userId="e7810260-1ef9-468a-9b4d-d0f820dc5c69" providerId="ADAL" clId="{E5266D83-303B-45C1-BB39-481A4757F3CA}" dt="2024-04-27T00:13:12.943" v="495" actId="47"/>
        <pc:sldMkLst>
          <pc:docMk/>
          <pc:sldMk cId="3222117926" sldId="261"/>
        </pc:sldMkLst>
      </pc:sldChg>
      <pc:sldChg chg="del">
        <pc:chgData name="Carol Greenlee" userId="e7810260-1ef9-468a-9b4d-d0f820dc5c69" providerId="ADAL" clId="{E5266D83-303B-45C1-BB39-481A4757F3CA}" dt="2024-04-27T00:13:12.943" v="495" actId="47"/>
        <pc:sldMkLst>
          <pc:docMk/>
          <pc:sldMk cId="292731432" sldId="262"/>
        </pc:sldMkLst>
      </pc:sldChg>
      <pc:sldChg chg="del">
        <pc:chgData name="Carol Greenlee" userId="e7810260-1ef9-468a-9b4d-d0f820dc5c69" providerId="ADAL" clId="{E5266D83-303B-45C1-BB39-481A4757F3CA}" dt="2024-04-27T00:13:12.943" v="495" actId="47"/>
        <pc:sldMkLst>
          <pc:docMk/>
          <pc:sldMk cId="370090234" sldId="263"/>
        </pc:sldMkLst>
      </pc:sldChg>
      <pc:sldChg chg="del">
        <pc:chgData name="Carol Greenlee" userId="e7810260-1ef9-468a-9b4d-d0f820dc5c69" providerId="ADAL" clId="{E5266D83-303B-45C1-BB39-481A4757F3CA}" dt="2024-04-27T00:13:12.943" v="495" actId="47"/>
        <pc:sldMkLst>
          <pc:docMk/>
          <pc:sldMk cId="3814108558" sldId="264"/>
        </pc:sldMkLst>
      </pc:sldChg>
      <pc:sldChg chg="del">
        <pc:chgData name="Carol Greenlee" userId="e7810260-1ef9-468a-9b4d-d0f820dc5c69" providerId="ADAL" clId="{E5266D83-303B-45C1-BB39-481A4757F3CA}" dt="2024-04-27T00:13:37.288" v="496" actId="47"/>
        <pc:sldMkLst>
          <pc:docMk/>
          <pc:sldMk cId="1501513207" sldId="265"/>
        </pc:sldMkLst>
      </pc:sldChg>
      <pc:sldChg chg="del">
        <pc:chgData name="Carol Greenlee" userId="e7810260-1ef9-468a-9b4d-d0f820dc5c69" providerId="ADAL" clId="{E5266D83-303B-45C1-BB39-481A4757F3CA}" dt="2024-04-27T00:13:37.288" v="496" actId="47"/>
        <pc:sldMkLst>
          <pc:docMk/>
          <pc:sldMk cId="1385827669" sldId="266"/>
        </pc:sldMkLst>
      </pc:sldChg>
      <pc:sldChg chg="del">
        <pc:chgData name="Carol Greenlee" userId="e7810260-1ef9-468a-9b4d-d0f820dc5c69" providerId="ADAL" clId="{E5266D83-303B-45C1-BB39-481A4757F3CA}" dt="2024-04-27T00:13:37.288" v="496" actId="47"/>
        <pc:sldMkLst>
          <pc:docMk/>
          <pc:sldMk cId="2949935562" sldId="267"/>
        </pc:sldMkLst>
      </pc:sldChg>
      <pc:sldChg chg="del">
        <pc:chgData name="Carol Greenlee" userId="e7810260-1ef9-468a-9b4d-d0f820dc5c69" providerId="ADAL" clId="{E5266D83-303B-45C1-BB39-481A4757F3CA}" dt="2024-04-27T00:13:37.288" v="496" actId="47"/>
        <pc:sldMkLst>
          <pc:docMk/>
          <pc:sldMk cId="93311564" sldId="268"/>
        </pc:sldMkLst>
      </pc:sldChg>
      <pc:sldChg chg="del">
        <pc:chgData name="Carol Greenlee" userId="e7810260-1ef9-468a-9b4d-d0f820dc5c69" providerId="ADAL" clId="{E5266D83-303B-45C1-BB39-481A4757F3CA}" dt="2024-04-27T00:13:37.288" v="496" actId="47"/>
        <pc:sldMkLst>
          <pc:docMk/>
          <pc:sldMk cId="3145882696" sldId="269"/>
        </pc:sldMkLst>
      </pc:sldChg>
      <pc:sldChg chg="ord">
        <pc:chgData name="Carol Greenlee" userId="e7810260-1ef9-468a-9b4d-d0f820dc5c69" providerId="ADAL" clId="{E5266D83-303B-45C1-BB39-481A4757F3CA}" dt="2024-03-04T00:51:35.656" v="153"/>
        <pc:sldMkLst>
          <pc:docMk/>
          <pc:sldMk cId="3523768896" sldId="270"/>
        </pc:sldMkLst>
      </pc:sldChg>
      <pc:sldChg chg="modSp del mod">
        <pc:chgData name="Carol Greenlee" userId="e7810260-1ef9-468a-9b4d-d0f820dc5c69" providerId="ADAL" clId="{E5266D83-303B-45C1-BB39-481A4757F3CA}" dt="2024-04-27T00:12:29.306" v="493" actId="47"/>
        <pc:sldMkLst>
          <pc:docMk/>
          <pc:sldMk cId="1288055975" sldId="273"/>
        </pc:sldMkLst>
        <pc:spChg chg="mod">
          <ac:chgData name="Carol Greenlee" userId="e7810260-1ef9-468a-9b4d-d0f820dc5c69" providerId="ADAL" clId="{E5266D83-303B-45C1-BB39-481A4757F3CA}" dt="2024-03-03T22:53:58.481" v="3" actId="113"/>
          <ac:spMkLst>
            <pc:docMk/>
            <pc:sldMk cId="1288055975" sldId="273"/>
            <ac:spMk id="3" creationId="{C8B871EB-4B7B-55BE-2FC1-B85D452723AD}"/>
          </ac:spMkLst>
        </pc:spChg>
      </pc:sldChg>
      <pc:sldChg chg="del">
        <pc:chgData name="Carol Greenlee" userId="e7810260-1ef9-468a-9b4d-d0f820dc5c69" providerId="ADAL" clId="{E5266D83-303B-45C1-BB39-481A4757F3CA}" dt="2024-04-27T00:13:02.005" v="494" actId="47"/>
        <pc:sldMkLst>
          <pc:docMk/>
          <pc:sldMk cId="1576423760" sldId="276"/>
        </pc:sldMkLst>
      </pc:sldChg>
      <pc:sldChg chg="del ord">
        <pc:chgData name="Carol Greenlee" userId="e7810260-1ef9-468a-9b4d-d0f820dc5c69" providerId="ADAL" clId="{E5266D83-303B-45C1-BB39-481A4757F3CA}" dt="2024-03-03T23:10:06.269" v="105" actId="2696"/>
        <pc:sldMkLst>
          <pc:docMk/>
          <pc:sldMk cId="1074152332" sldId="282"/>
        </pc:sldMkLst>
      </pc:sldChg>
      <pc:sldChg chg="del ord">
        <pc:chgData name="Carol Greenlee" userId="e7810260-1ef9-468a-9b4d-d0f820dc5c69" providerId="ADAL" clId="{E5266D83-303B-45C1-BB39-481A4757F3CA}" dt="2024-03-03T23:10:02.363" v="104" actId="2696"/>
        <pc:sldMkLst>
          <pc:docMk/>
          <pc:sldMk cId="1744348356" sldId="283"/>
        </pc:sldMkLst>
      </pc:sldChg>
      <pc:sldChg chg="del">
        <pc:chgData name="Carol Greenlee" userId="e7810260-1ef9-468a-9b4d-d0f820dc5c69" providerId="ADAL" clId="{E5266D83-303B-45C1-BB39-481A4757F3CA}" dt="2024-04-27T00:13:02.005" v="494" actId="47"/>
        <pc:sldMkLst>
          <pc:docMk/>
          <pc:sldMk cId="4036088413" sldId="284"/>
        </pc:sldMkLst>
      </pc:sldChg>
      <pc:sldChg chg="modSp del mod ord">
        <pc:chgData name="Carol Greenlee" userId="e7810260-1ef9-468a-9b4d-d0f820dc5c69" providerId="ADAL" clId="{E5266D83-303B-45C1-BB39-481A4757F3CA}" dt="2024-04-27T00:12:29.306" v="493" actId="47"/>
        <pc:sldMkLst>
          <pc:docMk/>
          <pc:sldMk cId="2111235004" sldId="285"/>
        </pc:sldMkLst>
        <pc:spChg chg="mod">
          <ac:chgData name="Carol Greenlee" userId="e7810260-1ef9-468a-9b4d-d0f820dc5c69" providerId="ADAL" clId="{E5266D83-303B-45C1-BB39-481A4757F3CA}" dt="2024-03-04T01:07:36.150" v="277" actId="14100"/>
          <ac:spMkLst>
            <pc:docMk/>
            <pc:sldMk cId="2111235004" sldId="285"/>
            <ac:spMk id="2" creationId="{6140E720-1722-A4ED-3E45-6D49B747D2E6}"/>
          </ac:spMkLst>
        </pc:spChg>
        <pc:spChg chg="mod">
          <ac:chgData name="Carol Greenlee" userId="e7810260-1ef9-468a-9b4d-d0f820dc5c69" providerId="ADAL" clId="{E5266D83-303B-45C1-BB39-481A4757F3CA}" dt="2024-03-04T01:08:00.215" v="280" actId="113"/>
          <ac:spMkLst>
            <pc:docMk/>
            <pc:sldMk cId="2111235004" sldId="285"/>
            <ac:spMk id="3" creationId="{8812BE99-334C-B6BD-CA03-A768BCEA1516}"/>
          </ac:spMkLst>
        </pc:spChg>
      </pc:sldChg>
      <pc:sldChg chg="del">
        <pc:chgData name="Carol Greenlee" userId="e7810260-1ef9-468a-9b4d-d0f820dc5c69" providerId="ADAL" clId="{E5266D83-303B-45C1-BB39-481A4757F3CA}" dt="2024-04-27T00:13:02.005" v="494" actId="47"/>
        <pc:sldMkLst>
          <pc:docMk/>
          <pc:sldMk cId="1211565397" sldId="286"/>
        </pc:sldMkLst>
      </pc:sldChg>
      <pc:sldChg chg="del">
        <pc:chgData name="Carol Greenlee" userId="e7810260-1ef9-468a-9b4d-d0f820dc5c69" providerId="ADAL" clId="{E5266D83-303B-45C1-BB39-481A4757F3CA}" dt="2024-04-27T00:13:02.005" v="494" actId="47"/>
        <pc:sldMkLst>
          <pc:docMk/>
          <pc:sldMk cId="1306275189" sldId="287"/>
        </pc:sldMkLst>
      </pc:sldChg>
      <pc:sldChg chg="del">
        <pc:chgData name="Carol Greenlee" userId="e7810260-1ef9-468a-9b4d-d0f820dc5c69" providerId="ADAL" clId="{E5266D83-303B-45C1-BB39-481A4757F3CA}" dt="2024-04-27T00:13:12.943" v="495" actId="47"/>
        <pc:sldMkLst>
          <pc:docMk/>
          <pc:sldMk cId="1455749534" sldId="288"/>
        </pc:sldMkLst>
      </pc:sldChg>
      <pc:sldChg chg="del ord">
        <pc:chgData name="Carol Greenlee" userId="e7810260-1ef9-468a-9b4d-d0f820dc5c69" providerId="ADAL" clId="{E5266D83-303B-45C1-BB39-481A4757F3CA}" dt="2024-04-27T00:13:37.288" v="496" actId="47"/>
        <pc:sldMkLst>
          <pc:docMk/>
          <pc:sldMk cId="1185474645" sldId="289"/>
        </pc:sldMkLst>
      </pc:sldChg>
      <pc:sldChg chg="del">
        <pc:chgData name="Carol Greenlee" userId="e7810260-1ef9-468a-9b4d-d0f820dc5c69" providerId="ADAL" clId="{E5266D83-303B-45C1-BB39-481A4757F3CA}" dt="2024-04-27T00:13:12.943" v="495" actId="47"/>
        <pc:sldMkLst>
          <pc:docMk/>
          <pc:sldMk cId="101831083" sldId="290"/>
        </pc:sldMkLst>
      </pc:sldChg>
      <pc:sldChg chg="modSp del mod ord">
        <pc:chgData name="Carol Greenlee" userId="e7810260-1ef9-468a-9b4d-d0f820dc5c69" providerId="ADAL" clId="{E5266D83-303B-45C1-BB39-481A4757F3CA}" dt="2024-04-27T00:14:30.033" v="497" actId="47"/>
        <pc:sldMkLst>
          <pc:docMk/>
          <pc:sldMk cId="1182260373" sldId="291"/>
        </pc:sldMkLst>
        <pc:spChg chg="mod">
          <ac:chgData name="Carol Greenlee" userId="e7810260-1ef9-468a-9b4d-d0f820dc5c69" providerId="ADAL" clId="{E5266D83-303B-45C1-BB39-481A4757F3CA}" dt="2024-03-04T01:11:14.657" v="339" actId="1076"/>
          <ac:spMkLst>
            <pc:docMk/>
            <pc:sldMk cId="1182260373" sldId="291"/>
            <ac:spMk id="2" creationId="{7534F2F6-28DE-4710-408D-76571C6AC59F}"/>
          </ac:spMkLst>
        </pc:spChg>
        <pc:spChg chg="mod">
          <ac:chgData name="Carol Greenlee" userId="e7810260-1ef9-468a-9b4d-d0f820dc5c69" providerId="ADAL" clId="{E5266D83-303B-45C1-BB39-481A4757F3CA}" dt="2024-03-04T01:11:03.878" v="337" actId="14100"/>
          <ac:spMkLst>
            <pc:docMk/>
            <pc:sldMk cId="1182260373" sldId="291"/>
            <ac:spMk id="3" creationId="{0AA16F42-E456-7E72-797B-C9B0156333D1}"/>
          </ac:spMkLst>
        </pc:spChg>
      </pc:sldChg>
      <pc:sldChg chg="del ord">
        <pc:chgData name="Carol Greenlee" userId="e7810260-1ef9-468a-9b4d-d0f820dc5c69" providerId="ADAL" clId="{E5266D83-303B-45C1-BB39-481A4757F3CA}" dt="2024-04-27T00:14:30.033" v="497" actId="47"/>
        <pc:sldMkLst>
          <pc:docMk/>
          <pc:sldMk cId="2812907344" sldId="292"/>
        </pc:sldMkLst>
      </pc:sldChg>
      <pc:sldChg chg="del">
        <pc:chgData name="Carol Greenlee" userId="e7810260-1ef9-468a-9b4d-d0f820dc5c69" providerId="ADAL" clId="{E5266D83-303B-45C1-BB39-481A4757F3CA}" dt="2024-04-27T00:13:12.943" v="495" actId="47"/>
        <pc:sldMkLst>
          <pc:docMk/>
          <pc:sldMk cId="2340601791" sldId="293"/>
        </pc:sldMkLst>
      </pc:sldChg>
      <pc:sldChg chg="modSp del mod ord">
        <pc:chgData name="Carol Greenlee" userId="e7810260-1ef9-468a-9b4d-d0f820dc5c69" providerId="ADAL" clId="{E5266D83-303B-45C1-BB39-481A4757F3CA}" dt="2024-04-27T00:14:30.033" v="497" actId="47"/>
        <pc:sldMkLst>
          <pc:docMk/>
          <pc:sldMk cId="2557433387" sldId="294"/>
        </pc:sldMkLst>
        <pc:spChg chg="mod">
          <ac:chgData name="Carol Greenlee" userId="e7810260-1ef9-468a-9b4d-d0f820dc5c69" providerId="ADAL" clId="{E5266D83-303B-45C1-BB39-481A4757F3CA}" dt="2024-03-03T23:13:47.441" v="129" actId="1076"/>
          <ac:spMkLst>
            <pc:docMk/>
            <pc:sldMk cId="2557433387" sldId="294"/>
            <ac:spMk id="2" creationId="{3DE06E7C-759D-CF75-16A9-3CC7C06E2EED}"/>
          </ac:spMkLst>
        </pc:spChg>
        <pc:picChg chg="mod modCrop">
          <ac:chgData name="Carol Greenlee" userId="e7810260-1ef9-468a-9b4d-d0f820dc5c69" providerId="ADAL" clId="{E5266D83-303B-45C1-BB39-481A4757F3CA}" dt="2024-03-03T23:13:50.488" v="131" actId="1076"/>
          <ac:picMkLst>
            <pc:docMk/>
            <pc:sldMk cId="2557433387" sldId="294"/>
            <ac:picMk id="5" creationId="{2F030351-7FC5-9AF9-9FC3-347584F9F4C0}"/>
          </ac:picMkLst>
        </pc:picChg>
      </pc:sldChg>
      <pc:sldChg chg="del ord">
        <pc:chgData name="Carol Greenlee" userId="e7810260-1ef9-468a-9b4d-d0f820dc5c69" providerId="ADAL" clId="{E5266D83-303B-45C1-BB39-481A4757F3CA}" dt="2024-04-27T00:14:30.033" v="497" actId="47"/>
        <pc:sldMkLst>
          <pc:docMk/>
          <pc:sldMk cId="1151441460" sldId="295"/>
        </pc:sldMkLst>
      </pc:sldChg>
      <pc:sldChg chg="del ord">
        <pc:chgData name="Carol Greenlee" userId="e7810260-1ef9-468a-9b4d-d0f820dc5c69" providerId="ADAL" clId="{E5266D83-303B-45C1-BB39-481A4757F3CA}" dt="2024-04-27T00:14:30.033" v="497" actId="47"/>
        <pc:sldMkLst>
          <pc:docMk/>
          <pc:sldMk cId="3708803368" sldId="296"/>
        </pc:sldMkLst>
      </pc:sldChg>
      <pc:sldChg chg="del ord">
        <pc:chgData name="Carol Greenlee" userId="e7810260-1ef9-468a-9b4d-d0f820dc5c69" providerId="ADAL" clId="{E5266D83-303B-45C1-BB39-481A4757F3CA}" dt="2024-04-27T00:14:30.033" v="497" actId="47"/>
        <pc:sldMkLst>
          <pc:docMk/>
          <pc:sldMk cId="1281934076" sldId="297"/>
        </pc:sldMkLst>
      </pc:sldChg>
      <pc:sldChg chg="del">
        <pc:chgData name="Carol Greenlee" userId="e7810260-1ef9-468a-9b4d-d0f820dc5c69" providerId="ADAL" clId="{E5266D83-303B-45C1-BB39-481A4757F3CA}" dt="2024-04-27T00:13:02.005" v="494" actId="47"/>
        <pc:sldMkLst>
          <pc:docMk/>
          <pc:sldMk cId="3406518206" sldId="298"/>
        </pc:sldMkLst>
      </pc:sldChg>
      <pc:sldChg chg="del">
        <pc:chgData name="Carol Greenlee" userId="e7810260-1ef9-468a-9b4d-d0f820dc5c69" providerId="ADAL" clId="{E5266D83-303B-45C1-BB39-481A4757F3CA}" dt="2024-04-27T00:13:02.005" v="494" actId="47"/>
        <pc:sldMkLst>
          <pc:docMk/>
          <pc:sldMk cId="2719726153" sldId="299"/>
        </pc:sldMkLst>
      </pc:sldChg>
      <pc:sldChg chg="del">
        <pc:chgData name="Carol Greenlee" userId="e7810260-1ef9-468a-9b4d-d0f820dc5c69" providerId="ADAL" clId="{E5266D83-303B-45C1-BB39-481A4757F3CA}" dt="2024-04-27T00:13:02.005" v="494" actId="47"/>
        <pc:sldMkLst>
          <pc:docMk/>
          <pc:sldMk cId="473583356" sldId="300"/>
        </pc:sldMkLst>
      </pc:sldChg>
      <pc:sldChg chg="del">
        <pc:chgData name="Carol Greenlee" userId="e7810260-1ef9-468a-9b4d-d0f820dc5c69" providerId="ADAL" clId="{E5266D83-303B-45C1-BB39-481A4757F3CA}" dt="2024-04-27T00:13:12.943" v="495" actId="47"/>
        <pc:sldMkLst>
          <pc:docMk/>
          <pc:sldMk cId="4029363370" sldId="301"/>
        </pc:sldMkLst>
      </pc:sldChg>
      <pc:sldChg chg="del ord">
        <pc:chgData name="Carol Greenlee" userId="e7810260-1ef9-468a-9b4d-d0f820dc5c69" providerId="ADAL" clId="{E5266D83-303B-45C1-BB39-481A4757F3CA}" dt="2024-04-27T00:14:30.033" v="497" actId="47"/>
        <pc:sldMkLst>
          <pc:docMk/>
          <pc:sldMk cId="3874567869" sldId="302"/>
        </pc:sldMkLst>
      </pc:sldChg>
      <pc:sldChg chg="del">
        <pc:chgData name="Carol Greenlee" userId="e7810260-1ef9-468a-9b4d-d0f820dc5c69" providerId="ADAL" clId="{E5266D83-303B-45C1-BB39-481A4757F3CA}" dt="2024-04-27T00:15:05.626" v="500" actId="47"/>
        <pc:sldMkLst>
          <pc:docMk/>
          <pc:sldMk cId="3542429070" sldId="303"/>
        </pc:sldMkLst>
      </pc:sldChg>
      <pc:sldChg chg="modSp new mod ord">
        <pc:chgData name="Carol Greenlee" userId="e7810260-1ef9-468a-9b4d-d0f820dc5c69" providerId="ADAL" clId="{E5266D83-303B-45C1-BB39-481A4757F3CA}" dt="2024-03-04T00:50:26.643" v="149"/>
        <pc:sldMkLst>
          <pc:docMk/>
          <pc:sldMk cId="2207324839" sldId="304"/>
        </pc:sldMkLst>
        <pc:spChg chg="mod">
          <ac:chgData name="Carol Greenlee" userId="e7810260-1ef9-468a-9b4d-d0f820dc5c69" providerId="ADAL" clId="{E5266D83-303B-45C1-BB39-481A4757F3CA}" dt="2024-02-21T23:48:49.284" v="2" actId="20577"/>
          <ac:spMkLst>
            <pc:docMk/>
            <pc:sldMk cId="2207324839" sldId="304"/>
            <ac:spMk id="3" creationId="{9807D9BE-BE16-84E2-6061-ABDD5C790116}"/>
          </ac:spMkLst>
        </pc:spChg>
      </pc:sldChg>
      <pc:sldChg chg="del ord">
        <pc:chgData name="Carol Greenlee" userId="e7810260-1ef9-468a-9b4d-d0f820dc5c69" providerId="ADAL" clId="{E5266D83-303B-45C1-BB39-481A4757F3CA}" dt="2024-04-27T00:14:30.033" v="497" actId="47"/>
        <pc:sldMkLst>
          <pc:docMk/>
          <pc:sldMk cId="2241097679" sldId="305"/>
        </pc:sldMkLst>
      </pc:sldChg>
      <pc:sldChg chg="del">
        <pc:chgData name="Carol Greenlee" userId="e7810260-1ef9-468a-9b4d-d0f820dc5c69" providerId="ADAL" clId="{E5266D83-303B-45C1-BB39-481A4757F3CA}" dt="2024-04-27T00:12:29.306" v="493" actId="47"/>
        <pc:sldMkLst>
          <pc:docMk/>
          <pc:sldMk cId="3080526728" sldId="306"/>
        </pc:sldMkLst>
      </pc:sldChg>
      <pc:sldChg chg="modSp del mod ord">
        <pc:chgData name="Carol Greenlee" userId="e7810260-1ef9-468a-9b4d-d0f820dc5c69" providerId="ADAL" clId="{E5266D83-303B-45C1-BB39-481A4757F3CA}" dt="2024-03-03T23:05:14.586" v="79" actId="2696"/>
        <pc:sldMkLst>
          <pc:docMk/>
          <pc:sldMk cId="515352370" sldId="307"/>
        </pc:sldMkLst>
        <pc:spChg chg="mod">
          <ac:chgData name="Carol Greenlee" userId="e7810260-1ef9-468a-9b4d-d0f820dc5c69" providerId="ADAL" clId="{E5266D83-303B-45C1-BB39-481A4757F3CA}" dt="2024-03-03T23:04:17.299" v="59" actId="20577"/>
          <ac:spMkLst>
            <pc:docMk/>
            <pc:sldMk cId="515352370" sldId="307"/>
            <ac:spMk id="3" creationId="{F27D05AA-7915-1F37-DB73-C3005638937D}"/>
          </ac:spMkLst>
        </pc:spChg>
      </pc:sldChg>
      <pc:sldChg chg="del ord">
        <pc:chgData name="Carol Greenlee" userId="e7810260-1ef9-468a-9b4d-d0f820dc5c69" providerId="ADAL" clId="{E5266D83-303B-45C1-BB39-481A4757F3CA}" dt="2024-04-27T00:12:29.306" v="493" actId="47"/>
        <pc:sldMkLst>
          <pc:docMk/>
          <pc:sldMk cId="2217091750" sldId="308"/>
        </pc:sldMkLst>
      </pc:sldChg>
      <pc:sldChg chg="del">
        <pc:chgData name="Carol Greenlee" userId="e7810260-1ef9-468a-9b4d-d0f820dc5c69" providerId="ADAL" clId="{E5266D83-303B-45C1-BB39-481A4757F3CA}" dt="2024-04-27T00:13:02.005" v="494" actId="47"/>
        <pc:sldMkLst>
          <pc:docMk/>
          <pc:sldMk cId="52096009" sldId="309"/>
        </pc:sldMkLst>
      </pc:sldChg>
      <pc:sldChg chg="ord">
        <pc:chgData name="Carol Greenlee" userId="e7810260-1ef9-468a-9b4d-d0f820dc5c69" providerId="ADAL" clId="{E5266D83-303B-45C1-BB39-481A4757F3CA}" dt="2024-03-04T00:50:15.205" v="147"/>
        <pc:sldMkLst>
          <pc:docMk/>
          <pc:sldMk cId="2357126560" sldId="310"/>
        </pc:sldMkLst>
      </pc:sldChg>
      <pc:sldChg chg="modSp del mod ord">
        <pc:chgData name="Carol Greenlee" userId="e7810260-1ef9-468a-9b4d-d0f820dc5c69" providerId="ADAL" clId="{E5266D83-303B-45C1-BB39-481A4757F3CA}" dt="2024-04-27T00:12:29.306" v="493" actId="47"/>
        <pc:sldMkLst>
          <pc:docMk/>
          <pc:sldMk cId="3416055060" sldId="311"/>
        </pc:sldMkLst>
        <pc:spChg chg="mod">
          <ac:chgData name="Carol Greenlee" userId="e7810260-1ef9-468a-9b4d-d0f820dc5c69" providerId="ADAL" clId="{E5266D83-303B-45C1-BB39-481A4757F3CA}" dt="2024-03-03T23:05:10.393" v="78" actId="20577"/>
          <ac:spMkLst>
            <pc:docMk/>
            <pc:sldMk cId="3416055060" sldId="311"/>
            <ac:spMk id="3" creationId="{DD3C2289-65A3-0199-8860-857B3270A723}"/>
          </ac:spMkLst>
        </pc:spChg>
      </pc:sldChg>
      <pc:sldChg chg="del ord">
        <pc:chgData name="Carol Greenlee" userId="e7810260-1ef9-468a-9b4d-d0f820dc5c69" providerId="ADAL" clId="{E5266D83-303B-45C1-BB39-481A4757F3CA}" dt="2024-04-27T00:12:29.306" v="493" actId="47"/>
        <pc:sldMkLst>
          <pc:docMk/>
          <pc:sldMk cId="3045341103" sldId="312"/>
        </pc:sldMkLst>
      </pc:sldChg>
      <pc:sldChg chg="del">
        <pc:chgData name="Carol Greenlee" userId="e7810260-1ef9-468a-9b4d-d0f820dc5c69" providerId="ADAL" clId="{E5266D83-303B-45C1-BB39-481A4757F3CA}" dt="2024-04-27T00:13:02.005" v="494" actId="47"/>
        <pc:sldMkLst>
          <pc:docMk/>
          <pc:sldMk cId="566708589" sldId="313"/>
        </pc:sldMkLst>
      </pc:sldChg>
      <pc:sldChg chg="del ord">
        <pc:chgData name="Carol Greenlee" userId="e7810260-1ef9-468a-9b4d-d0f820dc5c69" providerId="ADAL" clId="{E5266D83-303B-45C1-BB39-481A4757F3CA}" dt="2024-04-27T00:12:29.306" v="493" actId="47"/>
        <pc:sldMkLst>
          <pc:docMk/>
          <pc:sldMk cId="666858214" sldId="314"/>
        </pc:sldMkLst>
      </pc:sldChg>
      <pc:sldChg chg="del ord">
        <pc:chgData name="Carol Greenlee" userId="e7810260-1ef9-468a-9b4d-d0f820dc5c69" providerId="ADAL" clId="{E5266D83-303B-45C1-BB39-481A4757F3CA}" dt="2024-03-03T23:09:59.300" v="103" actId="2696"/>
        <pc:sldMkLst>
          <pc:docMk/>
          <pc:sldMk cId="4289058921" sldId="315"/>
        </pc:sldMkLst>
      </pc:sldChg>
      <pc:sldChg chg="modSp del mod ord">
        <pc:chgData name="Carol Greenlee" userId="e7810260-1ef9-468a-9b4d-d0f820dc5c69" providerId="ADAL" clId="{E5266D83-303B-45C1-BB39-481A4757F3CA}" dt="2024-04-27T00:12:29.306" v="493" actId="47"/>
        <pc:sldMkLst>
          <pc:docMk/>
          <pc:sldMk cId="2928635772" sldId="316"/>
        </pc:sldMkLst>
        <pc:spChg chg="mod">
          <ac:chgData name="Carol Greenlee" userId="e7810260-1ef9-468a-9b4d-d0f820dc5c69" providerId="ADAL" clId="{E5266D83-303B-45C1-BB39-481A4757F3CA}" dt="2024-03-03T23:08:16.800" v="92" actId="20577"/>
          <ac:spMkLst>
            <pc:docMk/>
            <pc:sldMk cId="2928635772" sldId="316"/>
            <ac:spMk id="3" creationId="{A6F452C9-22A3-63CD-B710-FC624C5E61F1}"/>
          </ac:spMkLst>
        </pc:spChg>
      </pc:sldChg>
      <pc:sldChg chg="del">
        <pc:chgData name="Carol Greenlee" userId="e7810260-1ef9-468a-9b4d-d0f820dc5c69" providerId="ADAL" clId="{E5266D83-303B-45C1-BB39-481A4757F3CA}" dt="2024-04-27T00:13:02.005" v="494" actId="47"/>
        <pc:sldMkLst>
          <pc:docMk/>
          <pc:sldMk cId="3742808276" sldId="317"/>
        </pc:sldMkLst>
      </pc:sldChg>
      <pc:sldChg chg="delSp modSp add del mod ord">
        <pc:chgData name="Carol Greenlee" userId="e7810260-1ef9-468a-9b4d-d0f820dc5c69" providerId="ADAL" clId="{E5266D83-303B-45C1-BB39-481A4757F3CA}" dt="2024-04-27T00:12:29.306" v="493" actId="47"/>
        <pc:sldMkLst>
          <pc:docMk/>
          <pc:sldMk cId="262127188" sldId="318"/>
        </pc:sldMkLst>
        <pc:spChg chg="mod">
          <ac:chgData name="Carol Greenlee" userId="e7810260-1ef9-468a-9b4d-d0f820dc5c69" providerId="ADAL" clId="{E5266D83-303B-45C1-BB39-481A4757F3CA}" dt="2024-03-03T22:56:14.019" v="11" actId="14100"/>
          <ac:spMkLst>
            <pc:docMk/>
            <pc:sldMk cId="262127188" sldId="318"/>
            <ac:spMk id="2" creationId="{F576B2E4-D50E-DEED-F03D-AB2A9BC830C3}"/>
          </ac:spMkLst>
        </pc:spChg>
        <pc:spChg chg="mod">
          <ac:chgData name="Carol Greenlee" userId="e7810260-1ef9-468a-9b4d-d0f820dc5c69" providerId="ADAL" clId="{E5266D83-303B-45C1-BB39-481A4757F3CA}" dt="2024-03-03T22:56:05.549" v="9" actId="14100"/>
          <ac:spMkLst>
            <pc:docMk/>
            <pc:sldMk cId="262127188" sldId="318"/>
            <ac:spMk id="3" creationId="{136A6089-A5B3-36CD-0601-AF5A497E739D}"/>
          </ac:spMkLst>
        </pc:spChg>
        <pc:picChg chg="mod">
          <ac:chgData name="Carol Greenlee" userId="e7810260-1ef9-468a-9b4d-d0f820dc5c69" providerId="ADAL" clId="{E5266D83-303B-45C1-BB39-481A4757F3CA}" dt="2024-03-03T22:57:25.065" v="14" actId="14100"/>
          <ac:picMkLst>
            <pc:docMk/>
            <pc:sldMk cId="262127188" sldId="318"/>
            <ac:picMk id="4" creationId="{4498FDC3-88C9-EAC1-83EC-3C237B7732D1}"/>
          </ac:picMkLst>
        </pc:picChg>
        <pc:picChg chg="del">
          <ac:chgData name="Carol Greenlee" userId="e7810260-1ef9-468a-9b4d-d0f820dc5c69" providerId="ADAL" clId="{E5266D83-303B-45C1-BB39-481A4757F3CA}" dt="2024-03-03T22:55:52.471" v="7" actId="21"/>
          <ac:picMkLst>
            <pc:docMk/>
            <pc:sldMk cId="262127188" sldId="318"/>
            <ac:picMk id="5" creationId="{1720AAA8-423B-ADCD-FE5B-35AC5E2B7A69}"/>
          </ac:picMkLst>
        </pc:picChg>
      </pc:sldChg>
      <pc:sldChg chg="modSp new del mod">
        <pc:chgData name="Carol Greenlee" userId="e7810260-1ef9-468a-9b4d-d0f820dc5c69" providerId="ADAL" clId="{E5266D83-303B-45C1-BB39-481A4757F3CA}" dt="2024-04-27T00:14:39" v="498" actId="47"/>
        <pc:sldMkLst>
          <pc:docMk/>
          <pc:sldMk cId="4286531872" sldId="319"/>
        </pc:sldMkLst>
        <pc:spChg chg="mod">
          <ac:chgData name="Carol Greenlee" userId="e7810260-1ef9-468a-9b4d-d0f820dc5c69" providerId="ADAL" clId="{E5266D83-303B-45C1-BB39-481A4757F3CA}" dt="2024-03-03T23:03:32.097" v="49"/>
          <ac:spMkLst>
            <pc:docMk/>
            <pc:sldMk cId="4286531872" sldId="319"/>
            <ac:spMk id="3" creationId="{A83B4F7B-BBC1-BD31-2C3C-DE1332D3FF65}"/>
          </ac:spMkLst>
        </pc:spChg>
      </pc:sldChg>
      <pc:sldChg chg="modSp new del mod">
        <pc:chgData name="Carol Greenlee" userId="e7810260-1ef9-468a-9b4d-d0f820dc5c69" providerId="ADAL" clId="{E5266D83-303B-45C1-BB39-481A4757F3CA}" dt="2024-04-27T00:14:30.033" v="497" actId="47"/>
        <pc:sldMkLst>
          <pc:docMk/>
          <pc:sldMk cId="67509630" sldId="320"/>
        </pc:sldMkLst>
        <pc:spChg chg="mod">
          <ac:chgData name="Carol Greenlee" userId="e7810260-1ef9-468a-9b4d-d0f820dc5c69" providerId="ADAL" clId="{E5266D83-303B-45C1-BB39-481A4757F3CA}" dt="2024-03-04T01:00:46.498" v="188" actId="20577"/>
          <ac:spMkLst>
            <pc:docMk/>
            <pc:sldMk cId="67509630" sldId="320"/>
            <ac:spMk id="3" creationId="{0B805B50-8CF0-FEA1-101A-4CC81F5CE3E5}"/>
          </ac:spMkLst>
        </pc:spChg>
      </pc:sldChg>
      <pc:sldChg chg="modSp new del mod">
        <pc:chgData name="Carol Greenlee" userId="e7810260-1ef9-468a-9b4d-d0f820dc5c69" providerId="ADAL" clId="{E5266D83-303B-45C1-BB39-481A4757F3CA}" dt="2024-04-27T00:14:30.033" v="497" actId="47"/>
        <pc:sldMkLst>
          <pc:docMk/>
          <pc:sldMk cId="2960508295" sldId="321"/>
        </pc:sldMkLst>
        <pc:spChg chg="mod">
          <ac:chgData name="Carol Greenlee" userId="e7810260-1ef9-468a-9b4d-d0f820dc5c69" providerId="ADAL" clId="{E5266D83-303B-45C1-BB39-481A4757F3CA}" dt="2024-03-04T01:03:07.942" v="200" actId="1076"/>
          <ac:spMkLst>
            <pc:docMk/>
            <pc:sldMk cId="2960508295" sldId="321"/>
            <ac:spMk id="2" creationId="{4BCDD735-0479-32A7-E416-4434CB9DC203}"/>
          </ac:spMkLst>
        </pc:spChg>
        <pc:spChg chg="mod">
          <ac:chgData name="Carol Greenlee" userId="e7810260-1ef9-468a-9b4d-d0f820dc5c69" providerId="ADAL" clId="{E5266D83-303B-45C1-BB39-481A4757F3CA}" dt="2024-03-04T01:04:13.505" v="210" actId="255"/>
          <ac:spMkLst>
            <pc:docMk/>
            <pc:sldMk cId="2960508295" sldId="321"/>
            <ac:spMk id="3" creationId="{C64BD178-F01D-355F-CBA4-A749954CE6E8}"/>
          </ac:spMkLst>
        </pc:spChg>
      </pc:sldChg>
      <pc:sldChg chg="del">
        <pc:chgData name="Carol Greenlee" userId="e7810260-1ef9-468a-9b4d-d0f820dc5c69" providerId="ADAL" clId="{E5266D83-303B-45C1-BB39-481A4757F3CA}" dt="2024-04-27T00:12:29.306" v="493" actId="47"/>
        <pc:sldMkLst>
          <pc:docMk/>
          <pc:sldMk cId="3295983015" sldId="322"/>
        </pc:sldMkLst>
      </pc:sldChg>
      <pc:sldChg chg="del">
        <pc:chgData name="Carol Greenlee" userId="e7810260-1ef9-468a-9b4d-d0f820dc5c69" providerId="ADAL" clId="{E5266D83-303B-45C1-BB39-481A4757F3CA}" dt="2024-04-27T00:14:30.033" v="497" actId="47"/>
        <pc:sldMkLst>
          <pc:docMk/>
          <pc:sldMk cId="1616831444" sldId="323"/>
        </pc:sldMkLst>
      </pc:sldChg>
      <pc:sldChg chg="del">
        <pc:chgData name="Carol Greenlee" userId="e7810260-1ef9-468a-9b4d-d0f820dc5c69" providerId="ADAL" clId="{E5266D83-303B-45C1-BB39-481A4757F3CA}" dt="2024-04-27T00:14:30.033" v="497" actId="47"/>
        <pc:sldMkLst>
          <pc:docMk/>
          <pc:sldMk cId="636809697" sldId="324"/>
        </pc:sldMkLst>
      </pc:sldChg>
      <pc:sldChg chg="modSp new mod">
        <pc:chgData name="Carol Greenlee" userId="e7810260-1ef9-468a-9b4d-d0f820dc5c69" providerId="ADAL" clId="{E5266D83-303B-45C1-BB39-481A4757F3CA}" dt="2024-03-07T19:20:32.311" v="341"/>
        <pc:sldMkLst>
          <pc:docMk/>
          <pc:sldMk cId="3311690729" sldId="325"/>
        </pc:sldMkLst>
        <pc:spChg chg="mod">
          <ac:chgData name="Carol Greenlee" userId="e7810260-1ef9-468a-9b4d-d0f820dc5c69" providerId="ADAL" clId="{E5266D83-303B-45C1-BB39-481A4757F3CA}" dt="2024-03-07T19:20:32.311" v="341"/>
          <ac:spMkLst>
            <pc:docMk/>
            <pc:sldMk cId="3311690729" sldId="325"/>
            <ac:spMk id="3" creationId="{95A07A91-C423-4F80-8716-D9DBD50D9FB4}"/>
          </ac:spMkLst>
        </pc:spChg>
      </pc:sldChg>
      <pc:sldChg chg="add del">
        <pc:chgData name="Carol Greenlee" userId="e7810260-1ef9-468a-9b4d-d0f820dc5c69" providerId="ADAL" clId="{E5266D83-303B-45C1-BB39-481A4757F3CA}" dt="2024-04-27T00:12:29.306" v="493" actId="47"/>
        <pc:sldMkLst>
          <pc:docMk/>
          <pc:sldMk cId="2968149061" sldId="326"/>
        </pc:sldMkLst>
      </pc:sldChg>
      <pc:sldChg chg="add del">
        <pc:chgData name="Carol Greenlee" userId="e7810260-1ef9-468a-9b4d-d0f820dc5c69" providerId="ADAL" clId="{E5266D83-303B-45C1-BB39-481A4757F3CA}" dt="2024-04-27T00:12:29.306" v="493" actId="47"/>
        <pc:sldMkLst>
          <pc:docMk/>
          <pc:sldMk cId="3711301130" sldId="327"/>
        </pc:sldMkLst>
      </pc:sldChg>
      <pc:sldChg chg="modSp add mod">
        <pc:chgData name="Carol Greenlee" userId="e7810260-1ef9-468a-9b4d-d0f820dc5c69" providerId="ADAL" clId="{E5266D83-303B-45C1-BB39-481A4757F3CA}" dt="2024-04-27T00:10:14.210" v="483" actId="14100"/>
        <pc:sldMkLst>
          <pc:docMk/>
          <pc:sldMk cId="4179364185" sldId="328"/>
        </pc:sldMkLst>
        <pc:spChg chg="mod">
          <ac:chgData name="Carol Greenlee" userId="e7810260-1ef9-468a-9b4d-d0f820dc5c69" providerId="ADAL" clId="{E5266D83-303B-45C1-BB39-481A4757F3CA}" dt="2024-04-27T00:09:24.885" v="441" actId="14100"/>
          <ac:spMkLst>
            <pc:docMk/>
            <pc:sldMk cId="4179364185" sldId="328"/>
            <ac:spMk id="2" creationId="{E47CF8A5-0C93-6431-67DA-06A778B4061C}"/>
          </ac:spMkLst>
        </pc:spChg>
        <pc:spChg chg="mod">
          <ac:chgData name="Carol Greenlee" userId="e7810260-1ef9-468a-9b4d-d0f820dc5c69" providerId="ADAL" clId="{E5266D83-303B-45C1-BB39-481A4757F3CA}" dt="2024-04-27T00:10:14.210" v="483" actId="14100"/>
          <ac:spMkLst>
            <pc:docMk/>
            <pc:sldMk cId="4179364185" sldId="328"/>
            <ac:spMk id="3" creationId="{E4D100E6-852F-691F-73D0-A5A6C9CD9ACA}"/>
          </ac:spMkLst>
        </pc:spChg>
      </pc:sldChg>
      <pc:sldChg chg="add">
        <pc:chgData name="Carol Greenlee" userId="e7810260-1ef9-468a-9b4d-d0f820dc5c69" providerId="ADAL" clId="{E5266D83-303B-45C1-BB39-481A4757F3CA}" dt="2024-04-27T00:04:38.607" v="358"/>
        <pc:sldMkLst>
          <pc:docMk/>
          <pc:sldMk cId="3293304190" sldId="329"/>
        </pc:sldMkLst>
      </pc:sldChg>
      <pc:sldChg chg="add">
        <pc:chgData name="Carol Greenlee" userId="e7810260-1ef9-468a-9b4d-d0f820dc5c69" providerId="ADAL" clId="{E5266D83-303B-45C1-BB39-481A4757F3CA}" dt="2024-04-27T00:04:46.389" v="360"/>
        <pc:sldMkLst>
          <pc:docMk/>
          <pc:sldMk cId="4070393442" sldId="330"/>
        </pc:sldMkLst>
      </pc:sldChg>
      <pc:sldChg chg="add">
        <pc:chgData name="Carol Greenlee" userId="e7810260-1ef9-468a-9b4d-d0f820dc5c69" providerId="ADAL" clId="{E5266D83-303B-45C1-BB39-481A4757F3CA}" dt="2024-04-27T00:04:47.102" v="362"/>
        <pc:sldMkLst>
          <pc:docMk/>
          <pc:sldMk cId="62714692" sldId="331"/>
        </pc:sldMkLst>
      </pc:sldChg>
      <pc:sldChg chg="add">
        <pc:chgData name="Carol Greenlee" userId="e7810260-1ef9-468a-9b4d-d0f820dc5c69" providerId="ADAL" clId="{E5266D83-303B-45C1-BB39-481A4757F3CA}" dt="2024-04-27T00:04:47.771" v="364"/>
        <pc:sldMkLst>
          <pc:docMk/>
          <pc:sldMk cId="1380270470" sldId="332"/>
        </pc:sldMkLst>
      </pc:sldChg>
      <pc:sldChg chg="add">
        <pc:chgData name="Carol Greenlee" userId="e7810260-1ef9-468a-9b4d-d0f820dc5c69" providerId="ADAL" clId="{E5266D83-303B-45C1-BB39-481A4757F3CA}" dt="2024-04-27T00:04:51.216" v="366"/>
        <pc:sldMkLst>
          <pc:docMk/>
          <pc:sldMk cId="882055590" sldId="333"/>
        </pc:sldMkLst>
      </pc:sldChg>
      <pc:sldChg chg="add">
        <pc:chgData name="Carol Greenlee" userId="e7810260-1ef9-468a-9b4d-d0f820dc5c69" providerId="ADAL" clId="{E5266D83-303B-45C1-BB39-481A4757F3CA}" dt="2024-04-27T00:04:52.054" v="368"/>
        <pc:sldMkLst>
          <pc:docMk/>
          <pc:sldMk cId="3629469001" sldId="334"/>
        </pc:sldMkLst>
      </pc:sldChg>
      <pc:sldChg chg="add">
        <pc:chgData name="Carol Greenlee" userId="e7810260-1ef9-468a-9b4d-d0f820dc5c69" providerId="ADAL" clId="{E5266D83-303B-45C1-BB39-481A4757F3CA}" dt="2024-04-27T00:04:54.951" v="370"/>
        <pc:sldMkLst>
          <pc:docMk/>
          <pc:sldMk cId="3862745960" sldId="335"/>
        </pc:sldMkLst>
      </pc:sldChg>
      <pc:sldChg chg="add">
        <pc:chgData name="Carol Greenlee" userId="e7810260-1ef9-468a-9b4d-d0f820dc5c69" providerId="ADAL" clId="{E5266D83-303B-45C1-BB39-481A4757F3CA}" dt="2024-04-27T00:04:58.010" v="372"/>
        <pc:sldMkLst>
          <pc:docMk/>
          <pc:sldMk cId="2971033357" sldId="336"/>
        </pc:sldMkLst>
      </pc:sldChg>
      <pc:sldChg chg="add">
        <pc:chgData name="Carol Greenlee" userId="e7810260-1ef9-468a-9b4d-d0f820dc5c69" providerId="ADAL" clId="{E5266D83-303B-45C1-BB39-481A4757F3CA}" dt="2024-04-27T00:05:01.116" v="374"/>
        <pc:sldMkLst>
          <pc:docMk/>
          <pc:sldMk cId="1356950221" sldId="337"/>
        </pc:sldMkLst>
      </pc:sldChg>
      <pc:sldChg chg="add">
        <pc:chgData name="Carol Greenlee" userId="e7810260-1ef9-468a-9b4d-d0f820dc5c69" providerId="ADAL" clId="{E5266D83-303B-45C1-BB39-481A4757F3CA}" dt="2024-04-27T00:05:03.757" v="376"/>
        <pc:sldMkLst>
          <pc:docMk/>
          <pc:sldMk cId="1125240421" sldId="338"/>
        </pc:sldMkLst>
      </pc:sldChg>
      <pc:sldChg chg="add">
        <pc:chgData name="Carol Greenlee" userId="e7810260-1ef9-468a-9b4d-d0f820dc5c69" providerId="ADAL" clId="{E5266D83-303B-45C1-BB39-481A4757F3CA}" dt="2024-04-27T00:05:07.081" v="378"/>
        <pc:sldMkLst>
          <pc:docMk/>
          <pc:sldMk cId="3478360685" sldId="339"/>
        </pc:sldMkLst>
      </pc:sldChg>
      <pc:sldChg chg="add del">
        <pc:chgData name="Carol Greenlee" userId="e7810260-1ef9-468a-9b4d-d0f820dc5c69" providerId="ADAL" clId="{E5266D83-303B-45C1-BB39-481A4757F3CA}" dt="2024-05-27T23:04:15.648" v="528" actId="2696"/>
        <pc:sldMkLst>
          <pc:docMk/>
          <pc:sldMk cId="1946170548" sldId="340"/>
        </pc:sldMkLst>
      </pc:sldChg>
      <pc:sldChg chg="add">
        <pc:chgData name="Carol Greenlee" userId="e7810260-1ef9-468a-9b4d-d0f820dc5c69" providerId="ADAL" clId="{E5266D83-303B-45C1-BB39-481A4757F3CA}" dt="2024-04-27T00:05:13.395" v="382"/>
        <pc:sldMkLst>
          <pc:docMk/>
          <pc:sldMk cId="2974262700" sldId="341"/>
        </pc:sldMkLst>
      </pc:sldChg>
      <pc:sldChg chg="add">
        <pc:chgData name="Carol Greenlee" userId="e7810260-1ef9-468a-9b4d-d0f820dc5c69" providerId="ADAL" clId="{E5266D83-303B-45C1-BB39-481A4757F3CA}" dt="2024-04-27T00:05:17.989" v="384"/>
        <pc:sldMkLst>
          <pc:docMk/>
          <pc:sldMk cId="1179615695" sldId="342"/>
        </pc:sldMkLst>
      </pc:sldChg>
      <pc:sldChg chg="add">
        <pc:chgData name="Carol Greenlee" userId="e7810260-1ef9-468a-9b4d-d0f820dc5c69" providerId="ADAL" clId="{E5266D83-303B-45C1-BB39-481A4757F3CA}" dt="2024-04-27T00:05:20.698" v="386"/>
        <pc:sldMkLst>
          <pc:docMk/>
          <pc:sldMk cId="3727167184" sldId="343"/>
        </pc:sldMkLst>
      </pc:sldChg>
      <pc:sldChg chg="add del">
        <pc:chgData name="Carol Greenlee" userId="e7810260-1ef9-468a-9b4d-d0f820dc5c69" providerId="ADAL" clId="{E5266D83-303B-45C1-BB39-481A4757F3CA}" dt="2024-05-27T23:05:31.546" v="537" actId="2696"/>
        <pc:sldMkLst>
          <pc:docMk/>
          <pc:sldMk cId="3854239286" sldId="344"/>
        </pc:sldMkLst>
      </pc:sldChg>
      <pc:sldChg chg="add">
        <pc:chgData name="Carol Greenlee" userId="e7810260-1ef9-468a-9b4d-d0f820dc5c69" providerId="ADAL" clId="{E5266D83-303B-45C1-BB39-481A4757F3CA}" dt="2024-04-27T00:05:25.475" v="390"/>
        <pc:sldMkLst>
          <pc:docMk/>
          <pc:sldMk cId="1843493714" sldId="345"/>
        </pc:sldMkLst>
      </pc:sldChg>
      <pc:sldChg chg="add">
        <pc:chgData name="Carol Greenlee" userId="e7810260-1ef9-468a-9b4d-d0f820dc5c69" providerId="ADAL" clId="{E5266D83-303B-45C1-BB39-481A4757F3CA}" dt="2024-04-27T00:05:26.392" v="392"/>
        <pc:sldMkLst>
          <pc:docMk/>
          <pc:sldMk cId="3498192539" sldId="346"/>
        </pc:sldMkLst>
      </pc:sldChg>
      <pc:sldChg chg="add">
        <pc:chgData name="Carol Greenlee" userId="e7810260-1ef9-468a-9b4d-d0f820dc5c69" providerId="ADAL" clId="{E5266D83-303B-45C1-BB39-481A4757F3CA}" dt="2024-04-27T00:05:32.066" v="394"/>
        <pc:sldMkLst>
          <pc:docMk/>
          <pc:sldMk cId="2081925505" sldId="347"/>
        </pc:sldMkLst>
      </pc:sldChg>
      <pc:sldChg chg="add">
        <pc:chgData name="Carol Greenlee" userId="e7810260-1ef9-468a-9b4d-d0f820dc5c69" providerId="ADAL" clId="{E5266D83-303B-45C1-BB39-481A4757F3CA}" dt="2024-04-27T00:05:33.254" v="396"/>
        <pc:sldMkLst>
          <pc:docMk/>
          <pc:sldMk cId="2884112311" sldId="348"/>
        </pc:sldMkLst>
      </pc:sldChg>
      <pc:sldChg chg="add">
        <pc:chgData name="Carol Greenlee" userId="e7810260-1ef9-468a-9b4d-d0f820dc5c69" providerId="ADAL" clId="{E5266D83-303B-45C1-BB39-481A4757F3CA}" dt="2024-04-27T00:05:37.721" v="398"/>
        <pc:sldMkLst>
          <pc:docMk/>
          <pc:sldMk cId="657291396" sldId="349"/>
        </pc:sldMkLst>
      </pc:sldChg>
      <pc:sldChg chg="add">
        <pc:chgData name="Carol Greenlee" userId="e7810260-1ef9-468a-9b4d-d0f820dc5c69" providerId="ADAL" clId="{E5266D83-303B-45C1-BB39-481A4757F3CA}" dt="2024-04-27T00:05:40.756" v="400"/>
        <pc:sldMkLst>
          <pc:docMk/>
          <pc:sldMk cId="371711629" sldId="350"/>
        </pc:sldMkLst>
      </pc:sldChg>
      <pc:sldChg chg="modSp add mod">
        <pc:chgData name="Carol Greenlee" userId="e7810260-1ef9-468a-9b4d-d0f820dc5c69" providerId="ADAL" clId="{E5266D83-303B-45C1-BB39-481A4757F3CA}" dt="2024-04-27T00:15:55.527" v="525" actId="5793"/>
        <pc:sldMkLst>
          <pc:docMk/>
          <pc:sldMk cId="520347994" sldId="351"/>
        </pc:sldMkLst>
        <pc:spChg chg="mod">
          <ac:chgData name="Carol Greenlee" userId="e7810260-1ef9-468a-9b4d-d0f820dc5c69" providerId="ADAL" clId="{E5266D83-303B-45C1-BB39-481A4757F3CA}" dt="2024-04-27T00:15:55.527" v="525" actId="5793"/>
          <ac:spMkLst>
            <pc:docMk/>
            <pc:sldMk cId="520347994" sldId="351"/>
            <ac:spMk id="3" creationId="{53C19802-282D-AA53-6B21-EE317A8F9E5C}"/>
          </ac:spMkLst>
        </pc:spChg>
      </pc:sldChg>
      <pc:sldChg chg="add del">
        <pc:chgData name="Carol Greenlee" userId="e7810260-1ef9-468a-9b4d-d0f820dc5c69" providerId="ADAL" clId="{E5266D83-303B-45C1-BB39-481A4757F3CA}" dt="2024-04-27T00:10:24.623" v="485" actId="2696"/>
        <pc:sldMkLst>
          <pc:docMk/>
          <pc:sldMk cId="1904237505" sldId="352"/>
        </pc:sldMkLst>
      </pc:sldChg>
      <pc:sldChg chg="add del">
        <pc:chgData name="Carol Greenlee" userId="e7810260-1ef9-468a-9b4d-d0f820dc5c69" providerId="ADAL" clId="{E5266D83-303B-45C1-BB39-481A4757F3CA}" dt="2024-04-27T00:15:03.067" v="499" actId="47"/>
        <pc:sldMkLst>
          <pc:docMk/>
          <pc:sldMk cId="2793677955" sldId="353"/>
        </pc:sldMkLst>
      </pc:sldChg>
      <pc:sldChg chg="modSp add mod ord">
        <pc:chgData name="Carol Greenlee" userId="e7810260-1ef9-468a-9b4d-d0f820dc5c69" providerId="ADAL" clId="{E5266D83-303B-45C1-BB39-481A4757F3CA}" dt="2024-04-27T00:11:08.903" v="492"/>
        <pc:sldMkLst>
          <pc:docMk/>
          <pc:sldMk cId="1017070679" sldId="354"/>
        </pc:sldMkLst>
        <pc:spChg chg="mod">
          <ac:chgData name="Carol Greenlee" userId="e7810260-1ef9-468a-9b4d-d0f820dc5c69" providerId="ADAL" clId="{E5266D83-303B-45C1-BB39-481A4757F3CA}" dt="2024-04-27T00:10:31.766" v="490" actId="20577"/>
          <ac:spMkLst>
            <pc:docMk/>
            <pc:sldMk cId="1017070679" sldId="354"/>
            <ac:spMk id="2" creationId="{E47CF8A5-0C93-6431-67DA-06A778B4061C}"/>
          </ac:spMkLst>
        </pc:spChg>
      </pc:sldChg>
      <pc:sldChg chg="add">
        <pc:chgData name="Carol Greenlee" userId="e7810260-1ef9-468a-9b4d-d0f820dc5c69" providerId="ADAL" clId="{E5266D83-303B-45C1-BB39-481A4757F3CA}" dt="2024-05-27T23:04:11.338" v="527"/>
        <pc:sldMkLst>
          <pc:docMk/>
          <pc:sldMk cId="2928635772" sldId="366"/>
        </pc:sldMkLst>
      </pc:sldChg>
      <pc:sldChg chg="add del">
        <pc:chgData name="Carol Greenlee" userId="e7810260-1ef9-468a-9b4d-d0f820dc5c69" providerId="ADAL" clId="{E5266D83-303B-45C1-BB39-481A4757F3CA}" dt="2024-05-27T23:05:15.772" v="534" actId="2696"/>
        <pc:sldMkLst>
          <pc:docMk/>
          <pc:sldMk cId="1182260373" sldId="367"/>
        </pc:sldMkLst>
      </pc:sldChg>
      <pc:sldChg chg="add del">
        <pc:chgData name="Carol Greenlee" userId="e7810260-1ef9-468a-9b4d-d0f820dc5c69" providerId="ADAL" clId="{E5266D83-303B-45C1-BB39-481A4757F3CA}" dt="2024-05-27T23:04:40.701" v="531" actId="2696"/>
        <pc:sldMkLst>
          <pc:docMk/>
          <pc:sldMk cId="2111235004" sldId="367"/>
        </pc:sldMkLst>
      </pc:sldChg>
      <pc:sldChg chg="add">
        <pc:chgData name="Carol Greenlee" userId="e7810260-1ef9-468a-9b4d-d0f820dc5c69" providerId="ADAL" clId="{E5266D83-303B-45C1-BB39-481A4757F3CA}" dt="2024-05-27T23:05:25.771" v="536"/>
        <pc:sldMkLst>
          <pc:docMk/>
          <pc:sldMk cId="2425890201" sldId="367"/>
        </pc:sldMkLst>
      </pc:sldChg>
      <pc:sldMasterChg chg="add del addSldLayout delSldLayout">
        <pc:chgData name="Carol Greenlee" userId="e7810260-1ef9-468a-9b4d-d0f820dc5c69" providerId="ADAL" clId="{E5266D83-303B-45C1-BB39-481A4757F3CA}" dt="2024-04-27T00:12:29.306" v="493" actId="47"/>
        <pc:sldMasterMkLst>
          <pc:docMk/>
          <pc:sldMasterMk cId="2174363578" sldId="2147483648"/>
        </pc:sldMasterMkLst>
        <pc:sldLayoutChg chg="add del">
          <pc:chgData name="Carol Greenlee" userId="e7810260-1ef9-468a-9b4d-d0f820dc5c69" providerId="ADAL" clId="{E5266D83-303B-45C1-BB39-481A4757F3CA}" dt="2024-04-27T00:12:29.306" v="493" actId="47"/>
          <pc:sldLayoutMkLst>
            <pc:docMk/>
            <pc:sldMasterMk cId="2174363578" sldId="2147483648"/>
            <pc:sldLayoutMk cId="2233036796" sldId="2147483650"/>
          </pc:sldLayoutMkLst>
        </pc:sldLayoutChg>
        <pc:sldLayoutChg chg="add del">
          <pc:chgData name="Carol Greenlee" userId="e7810260-1ef9-468a-9b4d-d0f820dc5c69" providerId="ADAL" clId="{E5266D83-303B-45C1-BB39-481A4757F3CA}" dt="2024-04-27T00:12:29.306" v="493" actId="47"/>
          <pc:sldLayoutMkLst>
            <pc:docMk/>
            <pc:sldMasterMk cId="2174363578" sldId="2147483648"/>
            <pc:sldLayoutMk cId="1125824276" sldId="2147483652"/>
          </pc:sldLayoutMkLst>
        </pc:sldLayoutChg>
      </pc:sldMasterChg>
      <pc:sldMasterChg chg="add addSldLayout">
        <pc:chgData name="Carol Greenlee" userId="e7810260-1ef9-468a-9b4d-d0f820dc5c69" providerId="ADAL" clId="{E5266D83-303B-45C1-BB39-481A4757F3CA}" dt="2024-04-27T00:04:46.385" v="359" actId="27028"/>
        <pc:sldMasterMkLst>
          <pc:docMk/>
          <pc:sldMasterMk cId="0" sldId="2147483660"/>
        </pc:sldMasterMkLst>
        <pc:sldLayoutChg chg="add">
          <pc:chgData name="Carol Greenlee" userId="e7810260-1ef9-468a-9b4d-d0f820dc5c69" providerId="ADAL" clId="{E5266D83-303B-45C1-BB39-481A4757F3CA}" dt="2024-04-27T00:04:46.385" v="359" actId="27028"/>
          <pc:sldLayoutMkLst>
            <pc:docMk/>
            <pc:sldMasterMk cId="0" sldId="2147483660"/>
            <pc:sldLayoutMk cId="0" sldId="2147483662"/>
          </pc:sldLayoutMkLst>
        </pc:sldLayoutChg>
      </pc:sldMasterChg>
      <pc:sldMasterChg chg="del delSldLayout">
        <pc:chgData name="Carol Greenlee" userId="e7810260-1ef9-468a-9b4d-d0f820dc5c69" providerId="ADAL" clId="{E5266D83-303B-45C1-BB39-481A4757F3CA}" dt="2024-04-27T00:13:37.288" v="496" actId="47"/>
        <pc:sldMasterMkLst>
          <pc:docMk/>
          <pc:sldMasterMk cId="3834079468" sldId="2147483664"/>
        </pc:sldMasterMkLst>
        <pc:sldLayoutChg chg="del">
          <pc:chgData name="Carol Greenlee" userId="e7810260-1ef9-468a-9b4d-d0f820dc5c69" providerId="ADAL" clId="{E5266D83-303B-45C1-BB39-481A4757F3CA}" dt="2024-04-27T00:13:37.288" v="496" actId="47"/>
          <pc:sldLayoutMkLst>
            <pc:docMk/>
            <pc:sldMasterMk cId="3834079468" sldId="2147483664"/>
            <pc:sldLayoutMk cId="39358200" sldId="2147483668"/>
          </pc:sldLayoutMkLst>
        </pc:sldLayoutChg>
      </pc:sldMasterChg>
      <pc:sldMasterChg chg="add addSldLayout">
        <pc:chgData name="Carol Greenlee" userId="e7810260-1ef9-468a-9b4d-d0f820dc5c69" providerId="ADAL" clId="{E5266D83-303B-45C1-BB39-481A4757F3CA}" dt="2024-04-27T00:04:47.100" v="361" actId="27028"/>
        <pc:sldMasterMkLst>
          <pc:docMk/>
          <pc:sldMasterMk cId="3085164526" sldId="2147483686"/>
        </pc:sldMasterMkLst>
        <pc:sldLayoutChg chg="add">
          <pc:chgData name="Carol Greenlee" userId="e7810260-1ef9-468a-9b4d-d0f820dc5c69" providerId="ADAL" clId="{E5266D83-303B-45C1-BB39-481A4757F3CA}" dt="2024-04-27T00:04:47.100" v="361" actId="27028"/>
          <pc:sldLayoutMkLst>
            <pc:docMk/>
            <pc:sldMasterMk cId="3085164526" sldId="2147483686"/>
            <pc:sldLayoutMk cId="1395186020" sldId="2147483687"/>
          </pc:sldLayoutMkLst>
        </pc:sldLayoutChg>
      </pc:sldMasterChg>
      <pc:sldMasterChg chg="del delSldLayout modSldLayout">
        <pc:chgData name="Carol Greenlee" userId="e7810260-1ef9-468a-9b4d-d0f820dc5c69" providerId="ADAL" clId="{E5266D83-303B-45C1-BB39-481A4757F3CA}" dt="2024-04-27T00:13:12.943" v="495" actId="47"/>
        <pc:sldMasterMkLst>
          <pc:docMk/>
          <pc:sldMasterMk cId="969540948" sldId="2147485064"/>
        </pc:sldMasterMkLst>
        <pc:sldLayoutChg chg="del replId">
          <pc:chgData name="Carol Greenlee" userId="e7810260-1ef9-468a-9b4d-d0f820dc5c69" providerId="ADAL" clId="{E5266D83-303B-45C1-BB39-481A4757F3CA}" dt="2024-04-27T00:13:12.943" v="495" actId="47"/>
          <pc:sldLayoutMkLst>
            <pc:docMk/>
            <pc:sldMasterMk cId="969540948" sldId="2147485064"/>
            <pc:sldLayoutMk cId="4064149110" sldId="2147485069"/>
          </pc:sldLayoutMkLst>
        </pc:sldLayoutChg>
      </pc:sldMasterChg>
      <pc:sldMasterChg chg="replId modSldLayout">
        <pc:chgData name="Carol Greenlee" userId="e7810260-1ef9-468a-9b4d-d0f820dc5c69" providerId="ADAL" clId="{E5266D83-303B-45C1-BB39-481A4757F3CA}" dt="2024-04-27T00:04:37.294" v="355" actId="27028"/>
        <pc:sldMasterMkLst>
          <pc:docMk/>
          <pc:sldMasterMk cId="1847437237" sldId="2147485066"/>
        </pc:sldMasterMkLst>
        <pc:sldLayoutChg chg="replId">
          <pc:chgData name="Carol Greenlee" userId="e7810260-1ef9-468a-9b4d-d0f820dc5c69" providerId="ADAL" clId="{E5266D83-303B-45C1-BB39-481A4757F3CA}" dt="2024-04-27T00:04:37.294" v="355" actId="27028"/>
          <pc:sldLayoutMkLst>
            <pc:docMk/>
            <pc:sldMasterMk cId="1847437237" sldId="2147485066"/>
            <pc:sldLayoutMk cId="24056465" sldId="2147485070"/>
          </pc:sldLayoutMkLst>
        </pc:sldLayoutChg>
      </pc:sldMasterChg>
      <pc:sldMasterChg chg="add addSldLayout">
        <pc:chgData name="Carol Greenlee" userId="e7810260-1ef9-468a-9b4d-d0f820dc5c69" providerId="ADAL" clId="{E5266D83-303B-45C1-BB39-481A4757F3CA}" dt="2024-04-27T00:04:52.051" v="367" actId="27028"/>
        <pc:sldMasterMkLst>
          <pc:docMk/>
          <pc:sldMasterMk cId="3342761158" sldId="2147485074"/>
        </pc:sldMasterMkLst>
        <pc:sldLayoutChg chg="add">
          <pc:chgData name="Carol Greenlee" userId="e7810260-1ef9-468a-9b4d-d0f820dc5c69" providerId="ADAL" clId="{E5266D83-303B-45C1-BB39-481A4757F3CA}" dt="2024-04-27T00:04:37.294" v="355" actId="27028"/>
          <pc:sldLayoutMkLst>
            <pc:docMk/>
            <pc:sldMasterMk cId="3342761158" sldId="2147485074"/>
            <pc:sldLayoutMk cId="712060445" sldId="2147485068"/>
          </pc:sldLayoutMkLst>
        </pc:sldLayoutChg>
        <pc:sldLayoutChg chg="add">
          <pc:chgData name="Carol Greenlee" userId="e7810260-1ef9-468a-9b4d-d0f820dc5c69" providerId="ADAL" clId="{E5266D83-303B-45C1-BB39-481A4757F3CA}" dt="2024-04-27T00:04:52.051" v="367" actId="27028"/>
          <pc:sldLayoutMkLst>
            <pc:docMk/>
            <pc:sldMasterMk cId="3342761158" sldId="2147485074"/>
            <pc:sldLayoutMk cId="3927698009" sldId="21474850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62220-BE93-41A3-8A89-8B858456BB25}"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C351D-483B-4752-9314-80D9AD6A35B4}" type="slidenum">
              <a:rPr lang="en-US" smtClean="0"/>
              <a:t>‹#›</a:t>
            </a:fld>
            <a:endParaRPr lang="en-US"/>
          </a:p>
        </p:txBody>
      </p:sp>
    </p:spTree>
    <p:extLst>
      <p:ext uri="{BB962C8B-B14F-4D97-AF65-F5344CB8AC3E}">
        <p14:creationId xmlns:p14="http://schemas.microsoft.com/office/powerpoint/2010/main" val="140934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iabetesdistress.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mc/articles/PMC5127231/"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pubmed.ncbi.nlm.nih.gov/25765489/#affiliation-3" TargetMode="External"/><Relationship Id="rId13" Type="http://schemas.openxmlformats.org/officeDocument/2006/relationships/hyperlink" Target="https://pubmed.ncbi.nlm.nih.gov/?term=Peters+AL&amp;cauthor_id=25765489" TargetMode="External"/><Relationship Id="rId18" Type="http://schemas.openxmlformats.org/officeDocument/2006/relationships/hyperlink" Target="http://www.ncbi.nlm.nih.gov/pmc/articles/pmc4414881/" TargetMode="External"/><Relationship Id="rId3" Type="http://schemas.openxmlformats.org/officeDocument/2006/relationships/hyperlink" Target="https://pubmed.ncbi.nlm.nih.gov/?term=Fisher+L&amp;cauthor_id=25765489" TargetMode="External"/><Relationship Id="rId7" Type="http://schemas.openxmlformats.org/officeDocument/2006/relationships/hyperlink" Target="https://pubmed.ncbi.nlm.nih.gov/?term=Hessler+DM&amp;cauthor_id=25765489" TargetMode="External"/><Relationship Id="rId12" Type="http://schemas.openxmlformats.org/officeDocument/2006/relationships/hyperlink" Target="https://pubmed.ncbi.nlm.nih.gov/25765489/#affiliation-5" TargetMode="External"/><Relationship Id="rId17" Type="http://schemas.openxmlformats.org/officeDocument/2006/relationships/hyperlink" Target="https://pubmed.ncbi.nlm.nih.gov/?term=Bowyer+V&amp;cauthor_id=25765489" TargetMode="External"/><Relationship Id="rId2" Type="http://schemas.openxmlformats.org/officeDocument/2006/relationships/slide" Target="../slides/slide6.xml"/><Relationship Id="rId16" Type="http://schemas.openxmlformats.org/officeDocument/2006/relationships/hyperlink" Target="https://pubmed.ncbi.nlm.nih.gov/25765489/#affiliation-7" TargetMode="External"/><Relationship Id="rId1" Type="http://schemas.openxmlformats.org/officeDocument/2006/relationships/notesMaster" Target="../notesMasters/notesMaster1.xml"/><Relationship Id="rId6" Type="http://schemas.openxmlformats.org/officeDocument/2006/relationships/hyperlink" Target="https://pubmed.ncbi.nlm.nih.gov/25765489/#affiliation-2" TargetMode="External"/><Relationship Id="rId11" Type="http://schemas.openxmlformats.org/officeDocument/2006/relationships/hyperlink" Target="https://pubmed.ncbi.nlm.nih.gov/?term=Blumer+I&amp;cauthor_id=25765489" TargetMode="External"/><Relationship Id="rId5" Type="http://schemas.openxmlformats.org/officeDocument/2006/relationships/hyperlink" Target="https://pubmed.ncbi.nlm.nih.gov/?term=Polonsky+WH&amp;cauthor_id=25765489" TargetMode="External"/><Relationship Id="rId15" Type="http://schemas.openxmlformats.org/officeDocument/2006/relationships/hyperlink" Target="https://pubmed.ncbi.nlm.nih.gov/?term=Strycker+LA&amp;cauthor_id=25765489" TargetMode="External"/><Relationship Id="rId10" Type="http://schemas.openxmlformats.org/officeDocument/2006/relationships/hyperlink" Target="https://pubmed.ncbi.nlm.nih.gov/25765489/#affiliation-4" TargetMode="External"/><Relationship Id="rId19" Type="http://schemas.openxmlformats.org/officeDocument/2006/relationships/hyperlink" Target="https://doi.org/10.1016/j.jdiacomp.2015.01.012" TargetMode="External"/><Relationship Id="rId4" Type="http://schemas.openxmlformats.org/officeDocument/2006/relationships/hyperlink" Target="https://pubmed.ncbi.nlm.nih.gov/25765489/#affiliation-1" TargetMode="External"/><Relationship Id="rId9" Type="http://schemas.openxmlformats.org/officeDocument/2006/relationships/hyperlink" Target="https://pubmed.ncbi.nlm.nih.gov/?term=Masharani+U&amp;cauthor_id=25765489" TargetMode="External"/><Relationship Id="rId14" Type="http://schemas.openxmlformats.org/officeDocument/2006/relationships/hyperlink" Target="https://pubmed.ncbi.nlm.nih.gov/25765489/#affiliation-6"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ng.com/videos/riverview/relatedvideo?q=Diabetes+distress+vs+depression&amp;mid=41F480106A0A0E7E854941F480106A0A0E7E8549&amp;FORM=VI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ng.com/videos/riverview/relatedvideo?q=Diabetes+distress+vs+depression&amp;mid=41F480106A0A0E7E854941F480106A0A0E7E8549&amp;FORM=VIR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atribe.org/diabetes-distress-why-it%E2%80%99s-common-and-what-we-can-do-about-i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iabetesjournals.org/care/article/47/Supplement_1/S77/153949/5-Facilitating-Positive-Health-Behaviors-and-Wel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rofessional.diabetes.org/sites/default/files/media/ada_mental_health_toolkit_7as_r2.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youtu.be/mu-2V1lhFk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rofessional.diabetes.org/sites/default/files/media/ada_mental_health_toolkit_7as_r2.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youtu.be/mu-2V1lhFk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4</a:t>
            </a:fld>
            <a:endParaRPr lang="en-US"/>
          </a:p>
        </p:txBody>
      </p:sp>
    </p:spTree>
    <p:extLst>
      <p:ext uri="{BB962C8B-B14F-4D97-AF65-F5344CB8AC3E}">
        <p14:creationId xmlns:p14="http://schemas.microsoft.com/office/powerpoint/2010/main" val="224483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Diabetes Distress Assessment &amp; Resource Center</a:t>
            </a:r>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15</a:t>
            </a:fld>
            <a:endParaRPr lang="en-US"/>
          </a:p>
        </p:txBody>
      </p:sp>
    </p:spTree>
    <p:extLst>
      <p:ext uri="{BB962C8B-B14F-4D97-AF65-F5344CB8AC3E}">
        <p14:creationId xmlns:p14="http://schemas.microsoft.com/office/powerpoint/2010/main" val="3922096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Diabet. Med. 36: 803–812 (2019)</a:t>
            </a:r>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25</a:t>
            </a:fld>
            <a:endParaRPr lang="en-US"/>
          </a:p>
        </p:txBody>
      </p:sp>
    </p:spTree>
    <p:extLst>
      <p:ext uri="{BB962C8B-B14F-4D97-AF65-F5344CB8AC3E}">
        <p14:creationId xmlns:p14="http://schemas.microsoft.com/office/powerpoint/2010/main" val="1478210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Berry E, et al. Postgrad Med J 2015;91:278–283. doi:10.1136/postgradmedj-2014-133017</a:t>
            </a:r>
          </a:p>
        </p:txBody>
      </p:sp>
      <p:sp>
        <p:nvSpPr>
          <p:cNvPr id="4" name="Slide Number Placeholder 3"/>
          <p:cNvSpPr>
            <a:spLocks noGrp="1"/>
          </p:cNvSpPr>
          <p:nvPr>
            <p:ph type="sldNum" sz="quarter" idx="5"/>
          </p:nvPr>
        </p:nvSpPr>
        <p:spPr/>
        <p:txBody>
          <a:bodyPr/>
          <a:lstStyle/>
          <a:p>
            <a:fld id="{6F31B60E-BC19-4F19-8DE3-D5600FFB798E}" type="slidenum">
              <a:rPr lang="en-US" smtClean="0"/>
              <a:t>33</a:t>
            </a:fld>
            <a:endParaRPr lang="en-US"/>
          </a:p>
        </p:txBody>
      </p:sp>
    </p:spTree>
    <p:extLst>
      <p:ext uri="{BB962C8B-B14F-4D97-AF65-F5344CB8AC3E}">
        <p14:creationId xmlns:p14="http://schemas.microsoft.com/office/powerpoint/2010/main" val="213724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Diabetes Technol </a:t>
            </a:r>
            <a:r>
              <a:rPr lang="en-US" err="1"/>
              <a:t>Ther</a:t>
            </a:r>
            <a:r>
              <a:rPr lang="en-US"/>
              <a:t>. 2024 Mar 25. doi: 10.1089/dia.2023.0612. Online ahead of print.</a:t>
            </a:r>
          </a:p>
          <a:p>
            <a:r>
              <a:rPr lang="en-US"/>
              <a:t>The Potential Impact of CGM Use on Diabetes-Related Attitudes and Behaviors in Adults with T2D: A Qualitative Investigation of the Patient Experience</a:t>
            </a:r>
          </a:p>
          <a:p>
            <a:r>
              <a:rPr lang="en-US"/>
              <a:t>Taylor Clark 1, William Polonsky 2 3, Emily Soriano 4</a:t>
            </a:r>
          </a:p>
        </p:txBody>
      </p:sp>
      <p:sp>
        <p:nvSpPr>
          <p:cNvPr id="4" name="Slide Number Placeholder 3"/>
          <p:cNvSpPr>
            <a:spLocks noGrp="1"/>
          </p:cNvSpPr>
          <p:nvPr>
            <p:ph type="sldNum" sz="quarter" idx="5"/>
          </p:nvPr>
        </p:nvSpPr>
        <p:spPr/>
        <p:txBody>
          <a:bodyPr/>
          <a:lstStyle/>
          <a:p>
            <a:fld id="{6F31B60E-BC19-4F19-8DE3-D5600FFB798E}" type="slidenum">
              <a:rPr lang="en-US" smtClean="0"/>
              <a:t>34</a:t>
            </a:fld>
            <a:endParaRPr lang="en-US"/>
          </a:p>
        </p:txBody>
      </p:sp>
    </p:spTree>
    <p:extLst>
      <p:ext uri="{BB962C8B-B14F-4D97-AF65-F5344CB8AC3E}">
        <p14:creationId xmlns:p14="http://schemas.microsoft.com/office/powerpoint/2010/main" val="312219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Diabet. Med. 36: 803–812 (2019)</a:t>
            </a:r>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35</a:t>
            </a:fld>
            <a:endParaRPr lang="en-US"/>
          </a:p>
        </p:txBody>
      </p:sp>
    </p:spTree>
    <p:extLst>
      <p:ext uri="{BB962C8B-B14F-4D97-AF65-F5344CB8AC3E}">
        <p14:creationId xmlns:p14="http://schemas.microsoft.com/office/powerpoint/2010/main" val="1104508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600" b="0" i="0" u="none" strike="noStrike" kern="1200" cap="none" spc="0" normalizeH="0" baseline="0" noProof="0">
                <a:ln>
                  <a:noFill/>
                </a:ln>
                <a:solidFill>
                  <a:prstClr val="black"/>
                </a:solidFill>
                <a:effectLst/>
                <a:uLnTx/>
                <a:uFillTx/>
                <a:latin typeface="Calibri Light" panose="020F0302020204030204"/>
                <a:ea typeface="+mj-ea"/>
                <a:cs typeface="+mj-cs"/>
                <a:hlinkClick r:id="rId3"/>
              </a:rPr>
              <a:t>https://www.ncbi.nlm.nih.gov/pmc/articles/PMC5127231/</a:t>
            </a:r>
            <a:r>
              <a:rPr kumimoji="0" lang="en-US" sz="1600" b="0" i="0" u="none" strike="noStrike" kern="1200" cap="none" spc="0" normalizeH="0" baseline="0" noProof="0">
                <a:ln>
                  <a:noFill/>
                </a:ln>
                <a:solidFill>
                  <a:prstClr val="black"/>
                </a:solidFill>
                <a:effectLst/>
                <a:uLnTx/>
                <a:uFillTx/>
                <a:latin typeface="Calibri Light" panose="020F0302020204030204"/>
                <a:ea typeface="+mj-ea"/>
                <a:cs typeface="+mj-cs"/>
              </a:rPr>
              <a:t> </a:t>
            </a:r>
            <a:endParaRPr lang="en-US"/>
          </a:p>
        </p:txBody>
      </p:sp>
      <p:sp>
        <p:nvSpPr>
          <p:cNvPr id="4" name="Slide Number Placeholder 3"/>
          <p:cNvSpPr>
            <a:spLocks noGrp="1"/>
          </p:cNvSpPr>
          <p:nvPr>
            <p:ph type="sldNum" sz="quarter" idx="5"/>
          </p:nvPr>
        </p:nvSpPr>
        <p:spPr/>
        <p:txBody>
          <a:bodyPr/>
          <a:lstStyle/>
          <a:p>
            <a:fld id="{4F5C351D-483B-4752-9314-80D9AD6A35B4}" type="slidenum">
              <a:rPr lang="en-US" smtClean="0"/>
              <a:t>39</a:t>
            </a:fld>
            <a:endParaRPr lang="en-US"/>
          </a:p>
        </p:txBody>
      </p:sp>
    </p:spTree>
    <p:extLst>
      <p:ext uri="{BB962C8B-B14F-4D97-AF65-F5344CB8AC3E}">
        <p14:creationId xmlns:p14="http://schemas.microsoft.com/office/powerpoint/2010/main" val="2712228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https://diabetesjournals.org/care/article/47/Supplement_1/S77/153949/5-Facilitating-Positive-Health-Behaviors-and-Well</a:t>
            </a:r>
          </a:p>
        </p:txBody>
      </p:sp>
      <p:sp>
        <p:nvSpPr>
          <p:cNvPr id="4" name="Slide Number Placeholder 3"/>
          <p:cNvSpPr>
            <a:spLocks noGrp="1"/>
          </p:cNvSpPr>
          <p:nvPr>
            <p:ph type="sldNum" sz="quarter" idx="5"/>
          </p:nvPr>
        </p:nvSpPr>
        <p:spPr/>
        <p:txBody>
          <a:bodyPr/>
          <a:lstStyle/>
          <a:p>
            <a:fld id="{4F5C351D-483B-4752-9314-80D9AD6A35B4}" type="slidenum">
              <a:rPr lang="en-US" smtClean="0"/>
              <a:t>40</a:t>
            </a:fld>
            <a:endParaRPr lang="en-US"/>
          </a:p>
        </p:txBody>
      </p:sp>
    </p:spTree>
    <p:extLst>
      <p:ext uri="{BB962C8B-B14F-4D97-AF65-F5344CB8AC3E}">
        <p14:creationId xmlns:p14="http://schemas.microsoft.com/office/powerpoint/2010/main" val="74861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0CE7-3F38-41BE-DABC-AC9FC846F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EE9F7-0D1A-16E3-7BB1-0920D810457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905A35F-8F1B-2E3E-4E3E-2E703C224E65}"/>
              </a:ext>
            </a:extLst>
          </p:cNvPr>
          <p:cNvSpPr>
            <a:spLocks noGrp="1"/>
          </p:cNvSpPr>
          <p:nvPr>
            <p:ph type="body" idx="1"/>
          </p:nvPr>
        </p:nvSpPr>
        <p:spPr/>
        <p:txBody>
          <a:bodyPr/>
          <a:lstStyle/>
          <a:p>
            <a:pPr algn="l"/>
            <a:r>
              <a:rPr lang="en-US" b="0" i="0">
                <a:solidFill>
                  <a:srgbClr val="5B616B"/>
                </a:solidFill>
                <a:effectLst/>
                <a:latin typeface="BlinkMacSystemFont"/>
              </a:rPr>
              <a:t>J Diabetes Complications</a:t>
            </a:r>
            <a:endParaRPr lang="en-US" b="0" i="0" cap="small">
              <a:solidFill>
                <a:srgbClr val="5B616B"/>
              </a:solidFill>
              <a:effectLst/>
              <a:latin typeface="BlinkMacSystemFont"/>
            </a:endParaRPr>
          </a:p>
          <a:p>
            <a:pPr algn="l"/>
            <a:r>
              <a:rPr lang="en-US" b="0" i="0">
                <a:solidFill>
                  <a:srgbClr val="0071BC"/>
                </a:solidFill>
                <a:effectLst/>
                <a:latin typeface="BlinkMacSystemFont"/>
              </a:rPr>
              <a:t>. </a:t>
            </a:r>
            <a:r>
              <a:rPr lang="en-US" b="0" i="0">
                <a:solidFill>
                  <a:srgbClr val="5B616B"/>
                </a:solidFill>
                <a:effectLst/>
                <a:latin typeface="BlinkMacSystemFont"/>
              </a:rPr>
              <a:t>May-Jun 2015;29(4):572-7.</a:t>
            </a:r>
          </a:p>
          <a:p>
            <a:pPr algn="l"/>
            <a:r>
              <a:rPr lang="en-US" b="0" i="0">
                <a:solidFill>
                  <a:srgbClr val="212121"/>
                </a:solidFill>
                <a:effectLst/>
                <a:latin typeface="BlinkMacSystemFont"/>
              </a:rPr>
              <a:t> </a:t>
            </a:r>
            <a:r>
              <a:rPr lang="en-US" b="0" i="0">
                <a:solidFill>
                  <a:srgbClr val="5B616B"/>
                </a:solidFill>
                <a:effectLst/>
                <a:latin typeface="BlinkMacSystemFont"/>
              </a:rPr>
              <a:t>doi: 10.1016/j.jdiacomp.2015.01.012.</a:t>
            </a:r>
            <a:r>
              <a:rPr lang="en-US" b="0" i="0">
                <a:solidFill>
                  <a:srgbClr val="212121"/>
                </a:solidFill>
                <a:effectLst/>
                <a:latin typeface="BlinkMacSystemFont"/>
              </a:rPr>
              <a:t> </a:t>
            </a:r>
            <a:r>
              <a:rPr lang="en-US" b="0" i="0" err="1">
                <a:solidFill>
                  <a:srgbClr val="5B616B"/>
                </a:solidFill>
                <a:effectLst/>
                <a:latin typeface="BlinkMacSystemFont"/>
              </a:rPr>
              <a:t>Epub</a:t>
            </a:r>
            <a:r>
              <a:rPr lang="en-US" b="0" i="0">
                <a:solidFill>
                  <a:srgbClr val="5B616B"/>
                </a:solidFill>
                <a:effectLst/>
                <a:latin typeface="BlinkMacSystemFont"/>
              </a:rPr>
              <a:t> 2015 Feb 7.</a:t>
            </a:r>
            <a:endParaRPr lang="en-US" b="0" i="0">
              <a:solidFill>
                <a:srgbClr val="212121"/>
              </a:solidFill>
              <a:effectLst/>
              <a:latin typeface="BlinkMacSystemFont"/>
            </a:endParaRPr>
          </a:p>
          <a:p>
            <a:pPr algn="l"/>
            <a:r>
              <a:rPr lang="en-US" b="1" i="0">
                <a:solidFill>
                  <a:srgbClr val="212121"/>
                </a:solidFill>
                <a:effectLst/>
                <a:latin typeface="Merriweather"/>
              </a:rPr>
              <a:t>Understanding the sources of diabetes distress in adults with type 1 diabetes</a:t>
            </a:r>
          </a:p>
          <a:p>
            <a:pPr algn="l"/>
            <a:r>
              <a:rPr lang="en-US" b="0" i="0" u="none" strike="noStrike">
                <a:solidFill>
                  <a:srgbClr val="0071BC"/>
                </a:solidFill>
                <a:effectLst/>
                <a:latin typeface="BlinkMacSystemFont"/>
                <a:hlinkClick r:id="rId3"/>
              </a:rPr>
              <a:t>Lawrence Fisher</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4"/>
              </a:rPr>
              <a:t>1</a:t>
            </a:r>
            <a:r>
              <a:rPr lang="en-US" b="0" i="0">
                <a:solidFill>
                  <a:srgbClr val="5B616B"/>
                </a:solidFill>
                <a:effectLst/>
                <a:latin typeface="BlinkMacSystemFont"/>
              </a:rPr>
              <a:t>, </a:t>
            </a:r>
            <a:r>
              <a:rPr lang="en-US" b="0" i="0" u="none" strike="noStrike">
                <a:solidFill>
                  <a:srgbClr val="0071BC"/>
                </a:solidFill>
                <a:effectLst/>
                <a:latin typeface="BlinkMacSystemFont"/>
                <a:hlinkClick r:id="rId5"/>
              </a:rPr>
              <a:t>William H Polonsky</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6"/>
              </a:rPr>
              <a:t>2</a:t>
            </a:r>
            <a:r>
              <a:rPr lang="en-US" b="0" i="0">
                <a:solidFill>
                  <a:srgbClr val="5B616B"/>
                </a:solidFill>
                <a:effectLst/>
                <a:latin typeface="BlinkMacSystemFont"/>
              </a:rPr>
              <a:t>, </a:t>
            </a:r>
            <a:r>
              <a:rPr lang="en-US" b="0" i="0" u="none" strike="noStrike">
                <a:solidFill>
                  <a:srgbClr val="0071BC"/>
                </a:solidFill>
                <a:effectLst/>
                <a:latin typeface="BlinkMacSystemFont"/>
                <a:hlinkClick r:id="rId7"/>
              </a:rPr>
              <a:t>Danielle M Hessler</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8"/>
              </a:rPr>
              <a:t>3</a:t>
            </a:r>
            <a:r>
              <a:rPr lang="en-US" b="0" i="0">
                <a:solidFill>
                  <a:srgbClr val="5B616B"/>
                </a:solidFill>
                <a:effectLst/>
                <a:latin typeface="BlinkMacSystemFont"/>
              </a:rPr>
              <a:t>, </a:t>
            </a:r>
            <a:r>
              <a:rPr lang="en-US" b="0" i="0" u="none" strike="noStrike">
                <a:solidFill>
                  <a:srgbClr val="0071BC"/>
                </a:solidFill>
                <a:effectLst/>
                <a:latin typeface="BlinkMacSystemFont"/>
                <a:hlinkClick r:id="rId9"/>
              </a:rPr>
              <a:t>Umesh Masharani</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10"/>
              </a:rPr>
              <a:t>4</a:t>
            </a:r>
            <a:r>
              <a:rPr lang="en-US" b="0" i="0">
                <a:solidFill>
                  <a:srgbClr val="5B616B"/>
                </a:solidFill>
                <a:effectLst/>
                <a:latin typeface="BlinkMacSystemFont"/>
              </a:rPr>
              <a:t>, </a:t>
            </a:r>
            <a:r>
              <a:rPr lang="en-US" b="0" i="0" u="none" strike="noStrike">
                <a:solidFill>
                  <a:srgbClr val="0071BC"/>
                </a:solidFill>
                <a:effectLst/>
                <a:latin typeface="BlinkMacSystemFont"/>
                <a:hlinkClick r:id="rId11"/>
              </a:rPr>
              <a:t>Ian Blumer</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12"/>
              </a:rPr>
              <a:t>5</a:t>
            </a:r>
            <a:r>
              <a:rPr lang="en-US" b="0" i="0">
                <a:solidFill>
                  <a:srgbClr val="5B616B"/>
                </a:solidFill>
                <a:effectLst/>
                <a:latin typeface="BlinkMacSystemFont"/>
              </a:rPr>
              <a:t>, </a:t>
            </a:r>
            <a:r>
              <a:rPr lang="en-US" b="0" i="0" u="none" strike="noStrike">
                <a:solidFill>
                  <a:srgbClr val="0071BC"/>
                </a:solidFill>
                <a:effectLst/>
                <a:latin typeface="BlinkMacSystemFont"/>
                <a:hlinkClick r:id="rId13"/>
              </a:rPr>
              <a:t>Anne L Peters</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14"/>
              </a:rPr>
              <a:t>6</a:t>
            </a:r>
            <a:r>
              <a:rPr lang="en-US" b="0" i="0">
                <a:solidFill>
                  <a:srgbClr val="5B616B"/>
                </a:solidFill>
                <a:effectLst/>
                <a:latin typeface="BlinkMacSystemFont"/>
              </a:rPr>
              <a:t>, </a:t>
            </a:r>
            <a:r>
              <a:rPr lang="en-US" b="0" i="0" u="none" strike="noStrike">
                <a:solidFill>
                  <a:srgbClr val="0071BC"/>
                </a:solidFill>
                <a:effectLst/>
                <a:latin typeface="BlinkMacSystemFont"/>
                <a:hlinkClick r:id="rId15"/>
              </a:rPr>
              <a:t>Lisa A Strycker</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16"/>
              </a:rPr>
              <a:t>7</a:t>
            </a:r>
            <a:r>
              <a:rPr lang="en-US" b="0" i="0">
                <a:solidFill>
                  <a:srgbClr val="5B616B"/>
                </a:solidFill>
                <a:effectLst/>
                <a:latin typeface="BlinkMacSystemFont"/>
              </a:rPr>
              <a:t>, </a:t>
            </a:r>
            <a:r>
              <a:rPr lang="en-US" b="0" i="0" u="none" strike="noStrike">
                <a:solidFill>
                  <a:srgbClr val="0071BC"/>
                </a:solidFill>
                <a:effectLst/>
                <a:latin typeface="BlinkMacSystemFont"/>
                <a:hlinkClick r:id="rId17"/>
              </a:rPr>
              <a:t>Vicky Bowyer</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8"/>
              </a:rPr>
              <a:t>3</a:t>
            </a:r>
            <a:endParaRPr lang="en-US" b="0" i="0">
              <a:solidFill>
                <a:srgbClr val="5B616B"/>
              </a:solidFill>
              <a:effectLst/>
              <a:latin typeface="BlinkMacSystemFont"/>
            </a:endParaRPr>
          </a:p>
          <a:p>
            <a:pPr algn="l"/>
            <a:r>
              <a:rPr lang="en-US" b="0" i="0">
                <a:solidFill>
                  <a:srgbClr val="212121"/>
                </a:solidFill>
                <a:effectLst/>
                <a:latin typeface="BlinkMacSystemFont"/>
              </a:rPr>
              <a:t>Affiliations expand</a:t>
            </a:r>
          </a:p>
          <a:p>
            <a:pPr algn="l">
              <a:buFont typeface="Arial" panose="020B0604020202020204" pitchFamily="34" charset="0"/>
              <a:buChar char="•"/>
            </a:pPr>
            <a:r>
              <a:rPr lang="en-US" b="0" i="0">
                <a:solidFill>
                  <a:srgbClr val="212121"/>
                </a:solidFill>
                <a:effectLst/>
                <a:latin typeface="BlinkMacSystemFont"/>
              </a:rPr>
              <a:t>PMID: 25765489</a:t>
            </a:r>
          </a:p>
          <a:p>
            <a:pPr algn="l">
              <a:buFont typeface="Arial" panose="020B0604020202020204" pitchFamily="34" charset="0"/>
              <a:buChar char="•"/>
            </a:pPr>
            <a:r>
              <a:rPr lang="en-US" b="0" i="0">
                <a:solidFill>
                  <a:srgbClr val="212121"/>
                </a:solidFill>
                <a:effectLst/>
                <a:latin typeface="BlinkMacSystemFont"/>
              </a:rPr>
              <a:t> PMCID: </a:t>
            </a:r>
            <a:r>
              <a:rPr lang="en-US" b="0" i="0" u="none" strike="noStrike">
                <a:solidFill>
                  <a:srgbClr val="0071BC"/>
                </a:solidFill>
                <a:effectLst/>
                <a:latin typeface="BlinkMacSystemFont"/>
                <a:hlinkClick r:id="rId18"/>
              </a:rPr>
              <a:t>PMC4414881</a:t>
            </a:r>
            <a:endParaRPr lang="en-US" b="0" i="0">
              <a:solidFill>
                <a:srgbClr val="212121"/>
              </a:solidFill>
              <a:effectLst/>
              <a:latin typeface="BlinkMacSystemFont"/>
            </a:endParaRPr>
          </a:p>
          <a:p>
            <a:pPr algn="l">
              <a:buFont typeface="Arial" panose="020B0604020202020204" pitchFamily="34" charset="0"/>
              <a:buChar char="•"/>
            </a:pPr>
            <a:r>
              <a:rPr lang="en-US" b="0" i="0">
                <a:solidFill>
                  <a:srgbClr val="212121"/>
                </a:solidFill>
                <a:effectLst/>
                <a:latin typeface="BlinkMacSystemFont"/>
              </a:rPr>
              <a:t> DOI: </a:t>
            </a:r>
            <a:r>
              <a:rPr lang="en-US" b="0" i="0" u="none" strike="noStrike">
                <a:solidFill>
                  <a:srgbClr val="0071BC"/>
                </a:solidFill>
                <a:effectLst/>
                <a:latin typeface="BlinkMacSystemFont"/>
                <a:hlinkClick r:id="rId19"/>
              </a:rPr>
              <a:t>10.1016/j.jdiacomp.2015.01.012</a:t>
            </a:r>
            <a:endParaRPr lang="en-US" b="0" i="0">
              <a:solidFill>
                <a:srgbClr val="212121"/>
              </a:solidFill>
              <a:effectLst/>
              <a:latin typeface="BlinkMacSystemFont"/>
            </a:endParaRPr>
          </a:p>
          <a:p>
            <a:endParaRPr lang="en-US"/>
          </a:p>
          <a:p>
            <a:endParaRPr lang="en-US"/>
          </a:p>
          <a:p>
            <a:r>
              <a:rPr lang="en-US"/>
              <a:t>Fisher, L., Gonzales, J.S., Polonsky, W.H. The confusing tale of depression and distress in patients with diabetes: A call for greater clarity and precision. Diabetic Medicine, 2014, 31, 764-772.</a:t>
            </a:r>
          </a:p>
          <a:p>
            <a:endParaRPr lang="en-US"/>
          </a:p>
          <a:p>
            <a:r>
              <a:rPr lang="en-US" err="1"/>
              <a:t>Diabet</a:t>
            </a:r>
            <a:r>
              <a:rPr lang="en-US"/>
              <a:t> Med. Author manuscript; available in PMC 2015 Jul 1.</a:t>
            </a:r>
          </a:p>
          <a:p>
            <a:r>
              <a:rPr lang="en-US" err="1"/>
              <a:t>Diabet</a:t>
            </a:r>
            <a:r>
              <a:rPr lang="en-US"/>
              <a:t> Med. Author manuscript; available in PMC 2015 Jul 1.</a:t>
            </a:r>
          </a:p>
          <a:p>
            <a:r>
              <a:rPr lang="en-US"/>
              <a:t>Published in final edited form as:</a:t>
            </a:r>
          </a:p>
          <a:p>
            <a:r>
              <a:rPr lang="en-US" err="1"/>
              <a:t>Diabet</a:t>
            </a:r>
            <a:r>
              <a:rPr lang="en-US"/>
              <a:t> Med. 2014 Jul; 31(7): 764–772.</a:t>
            </a:r>
          </a:p>
          <a:p>
            <a:r>
              <a:rPr lang="en-US"/>
              <a:t>doi: 10.1111/dme.12428</a:t>
            </a:r>
          </a:p>
          <a:p>
            <a:r>
              <a:rPr lang="en-US"/>
              <a:t>PMCID: PMC4065190</a:t>
            </a:r>
          </a:p>
          <a:p>
            <a:r>
              <a:rPr lang="en-US"/>
              <a:t>NIHMSID: NIHMS573631</a:t>
            </a:r>
          </a:p>
          <a:p>
            <a:r>
              <a:rPr lang="en-US"/>
              <a:t>PMID: 24606397</a:t>
            </a:r>
          </a:p>
          <a:p>
            <a:r>
              <a:rPr lang="en-US"/>
              <a:t>The confusing tale of depression and distress in patients with diabetes: a call for greater clarity and precision</a:t>
            </a:r>
          </a:p>
          <a:p>
            <a:r>
              <a:rPr lang="en-US"/>
              <a:t>L. Fisher, J. S. Gonzalez, and W. H. Polonsky</a:t>
            </a:r>
          </a:p>
          <a:p>
            <a:endParaRPr lang="en-US"/>
          </a:p>
        </p:txBody>
      </p:sp>
      <p:sp>
        <p:nvSpPr>
          <p:cNvPr id="4" name="Slide Number Placeholder 3">
            <a:extLst>
              <a:ext uri="{FF2B5EF4-FFF2-40B4-BE49-F238E27FC236}">
                <a16:creationId xmlns:a16="http://schemas.microsoft.com/office/drawing/2014/main" id="{B64D6834-4B16-5B6B-E4C2-8AFC4C67956A}"/>
              </a:ext>
            </a:extLst>
          </p:cNvPr>
          <p:cNvSpPr>
            <a:spLocks noGrp="1"/>
          </p:cNvSpPr>
          <p:nvPr>
            <p:ph type="sldNum" sz="quarter" idx="5"/>
          </p:nvPr>
        </p:nvSpPr>
        <p:spPr/>
        <p:txBody>
          <a:bodyPr/>
          <a:lstStyle/>
          <a:p>
            <a:fld id="{61D6A720-2F33-4DA8-B904-07CDDCDF6C8A}" type="slidenum">
              <a:rPr lang="en-US" smtClean="0"/>
              <a:t>6</a:t>
            </a:fld>
            <a:endParaRPr lang="en-US"/>
          </a:p>
        </p:txBody>
      </p:sp>
    </p:spTree>
    <p:extLst>
      <p:ext uri="{BB962C8B-B14F-4D97-AF65-F5344CB8AC3E}">
        <p14:creationId xmlns:p14="http://schemas.microsoft.com/office/powerpoint/2010/main" val="49691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Fisher, Polonsky Fisher L, Gonzalez JS, Polonsky WH. The confusing tale of</a:t>
            </a:r>
          </a:p>
          <a:p>
            <a:r>
              <a:rPr lang="en-US"/>
              <a:t>depression and distress in patients with diabetes: a call for</a:t>
            </a:r>
          </a:p>
          <a:p>
            <a:r>
              <a:rPr lang="en-US"/>
              <a:t>greater clarity and precision. </a:t>
            </a:r>
            <a:r>
              <a:rPr lang="en-US" err="1"/>
              <a:t>Diabet</a:t>
            </a:r>
            <a:r>
              <a:rPr lang="en-US"/>
              <a:t> Med 2014;31:764–72.</a:t>
            </a:r>
          </a:p>
          <a:p>
            <a:r>
              <a:rPr lang="en-US"/>
              <a:t> </a:t>
            </a:r>
            <a:r>
              <a:rPr lang="en-US">
                <a:hlinkClick r:id="rId3"/>
              </a:rPr>
              <a:t>Bing Videos</a:t>
            </a:r>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7</a:t>
            </a:fld>
            <a:endParaRPr lang="en-US"/>
          </a:p>
        </p:txBody>
      </p:sp>
    </p:spTree>
    <p:extLst>
      <p:ext uri="{BB962C8B-B14F-4D97-AF65-F5344CB8AC3E}">
        <p14:creationId xmlns:p14="http://schemas.microsoft.com/office/powerpoint/2010/main" val="166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Bing Videos</a:t>
            </a:r>
            <a:r>
              <a:rPr lang="en-US"/>
              <a:t> </a:t>
            </a:r>
          </a:p>
          <a:p>
            <a:r>
              <a:rPr lang="da-DK"/>
              <a:t>Diabet. Med. 37, 393–400 (2020)</a:t>
            </a:r>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8</a:t>
            </a:fld>
            <a:endParaRPr lang="en-US"/>
          </a:p>
        </p:txBody>
      </p:sp>
    </p:spTree>
    <p:extLst>
      <p:ext uri="{BB962C8B-B14F-4D97-AF65-F5344CB8AC3E}">
        <p14:creationId xmlns:p14="http://schemas.microsoft.com/office/powerpoint/2010/main" val="115307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https://diabetesjournals.org/care/article/47/Supplement_1/S77/153949/5-Facilitating-Positive-Health-Behaviors-and-Well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Diabetes Distress: Why It’s Common and What We Can Do About It! (diatribe.org)</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Diabetesdistress.com </a:t>
            </a:r>
          </a:p>
          <a:p>
            <a:endParaRPr lang="en-US"/>
          </a:p>
        </p:txBody>
      </p:sp>
      <p:sp>
        <p:nvSpPr>
          <p:cNvPr id="4" name="Slide Number Placeholder 3"/>
          <p:cNvSpPr>
            <a:spLocks noGrp="1"/>
          </p:cNvSpPr>
          <p:nvPr>
            <p:ph type="sldNum" sz="quarter" idx="5"/>
          </p:nvPr>
        </p:nvSpPr>
        <p:spPr/>
        <p:txBody>
          <a:bodyPr/>
          <a:lstStyle/>
          <a:p>
            <a:fld id="{4F5C351D-483B-4752-9314-80D9AD6A35B4}" type="slidenum">
              <a:rPr lang="en-US" smtClean="0"/>
              <a:t>9</a:t>
            </a:fld>
            <a:endParaRPr lang="en-US"/>
          </a:p>
        </p:txBody>
      </p:sp>
    </p:spTree>
    <p:extLst>
      <p:ext uri="{BB962C8B-B14F-4D97-AF65-F5344CB8AC3E}">
        <p14:creationId xmlns:p14="http://schemas.microsoft.com/office/powerpoint/2010/main" val="1279549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https://diabetesjournals.org/care/article/47/Supplement_1/S77/153949/5-Facilitating-Positive-Health-Behaviors-and-Well</a:t>
            </a:r>
          </a:p>
          <a:p>
            <a:endParaRPr lang="en-US"/>
          </a:p>
        </p:txBody>
      </p:sp>
      <p:sp>
        <p:nvSpPr>
          <p:cNvPr id="4" name="Slide Number Placeholder 3"/>
          <p:cNvSpPr>
            <a:spLocks noGrp="1"/>
          </p:cNvSpPr>
          <p:nvPr>
            <p:ph type="sldNum" sz="quarter" idx="5"/>
          </p:nvPr>
        </p:nvSpPr>
        <p:spPr/>
        <p:txBody>
          <a:bodyPr/>
          <a:lstStyle/>
          <a:p>
            <a:fld id="{4F5C351D-483B-4752-9314-80D9AD6A35B4}" type="slidenum">
              <a:rPr lang="en-US" smtClean="0"/>
              <a:t>10</a:t>
            </a:fld>
            <a:endParaRPr lang="en-US"/>
          </a:p>
        </p:txBody>
      </p:sp>
    </p:spTree>
    <p:extLst>
      <p:ext uri="{BB962C8B-B14F-4D97-AF65-F5344CB8AC3E}">
        <p14:creationId xmlns:p14="http://schemas.microsoft.com/office/powerpoint/2010/main" val="316781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hlinkClick r:id="rId3"/>
              </a:rPr>
              <a:t>https://diabetesjournals.org/care/article/47/Supplement_1/S77/153949/5-Facilitating-Positive-Health-Behaviors-and-Well</a:t>
            </a:r>
            <a:endParaRPr kumimoji="0" lang="en-US" sz="2800" b="0" i="0" u="none" strike="noStrike" kern="1200" cap="none" spc="0" normalizeH="0" baseline="0" noProof="0">
              <a:ln>
                <a:noFill/>
              </a:ln>
              <a:solidFill>
                <a:prstClr val="black"/>
              </a:solidFill>
              <a:effectLst/>
              <a:uLnTx/>
              <a:uFillTx/>
              <a:latin typeface="Aptos" panose="02110004020202020204"/>
              <a:ea typeface="+mn-ea"/>
              <a:cs typeface="+mn-cs"/>
            </a:endParaRPr>
          </a:p>
          <a:p>
            <a:endParaRPr lang="en-US"/>
          </a:p>
        </p:txBody>
      </p:sp>
      <p:sp>
        <p:nvSpPr>
          <p:cNvPr id="4" name="Slide Number Placeholder 3"/>
          <p:cNvSpPr>
            <a:spLocks noGrp="1"/>
          </p:cNvSpPr>
          <p:nvPr>
            <p:ph type="sldNum" sz="quarter" idx="5"/>
          </p:nvPr>
        </p:nvSpPr>
        <p:spPr/>
        <p:txBody>
          <a:bodyPr/>
          <a:lstStyle/>
          <a:p>
            <a:fld id="{4F5C351D-483B-4752-9314-80D9AD6A35B4}" type="slidenum">
              <a:rPr lang="en-US" smtClean="0"/>
              <a:t>11</a:t>
            </a:fld>
            <a:endParaRPr lang="en-US"/>
          </a:p>
        </p:txBody>
      </p:sp>
    </p:spTree>
    <p:extLst>
      <p:ext uri="{BB962C8B-B14F-4D97-AF65-F5344CB8AC3E}">
        <p14:creationId xmlns:p14="http://schemas.microsoft.com/office/powerpoint/2010/main" val="179049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sng" strike="noStrike" kern="1200" cap="none" spc="0" normalizeH="0" baseline="0" noProof="0">
                <a:ln>
                  <a:noFill/>
                </a:ln>
                <a:solidFill>
                  <a:srgbClr val="0000FF"/>
                </a:solidFill>
                <a:effectLst/>
                <a:uLnTx/>
                <a:uFillTx/>
                <a:latin typeface="Aptos" panose="020B0004020202020204" pitchFamily="34" charset="0"/>
                <a:ea typeface="Aptos" panose="020B0004020202020204" pitchFamily="34" charset="0"/>
                <a:cs typeface="Aptos" panose="020B0004020202020204" pitchFamily="34" charset="0"/>
                <a:hlinkClick r:id="rId3"/>
              </a:rPr>
              <a:t>ada_mental_health_toolkit_7as_r2.pdf (diabetes.org)</a:t>
            </a:r>
            <a:r>
              <a:rPr kumimoji="0" lang="en-US" sz="2800" b="1" i="0" u="sng" strike="noStrike" kern="1200" cap="none" spc="0" normalizeH="0" baseline="0" noProof="0">
                <a:ln>
                  <a:noFill/>
                </a:ln>
                <a:solidFill>
                  <a:srgbClr val="F56C13"/>
                </a:solidFill>
                <a:effectLst/>
                <a:uLnTx/>
                <a:uFillTx/>
                <a:latin typeface="proxima-nova"/>
                <a:ea typeface="Aptos" panose="020B0004020202020204" pitchFamily="34" charset="0"/>
                <a:cs typeface="Aptos" panose="020B0004020202020204" pitchFamily="34" charset="0"/>
                <a:hlinkClick r:id="rId4"/>
              </a:rPr>
              <a:t> </a:t>
            </a:r>
          </a:p>
          <a:p>
            <a:endParaRPr lang="en-US"/>
          </a:p>
        </p:txBody>
      </p:sp>
      <p:sp>
        <p:nvSpPr>
          <p:cNvPr id="4" name="Slide Number Placeholder 3"/>
          <p:cNvSpPr>
            <a:spLocks noGrp="1"/>
          </p:cNvSpPr>
          <p:nvPr>
            <p:ph type="sldNum" sz="quarter" idx="5"/>
          </p:nvPr>
        </p:nvSpPr>
        <p:spPr/>
        <p:txBody>
          <a:bodyPr/>
          <a:lstStyle/>
          <a:p>
            <a:fld id="{4F5C351D-483B-4752-9314-80D9AD6A35B4}" type="slidenum">
              <a:rPr lang="en-US" smtClean="0"/>
              <a:t>12</a:t>
            </a:fld>
            <a:endParaRPr lang="en-US"/>
          </a:p>
        </p:txBody>
      </p:sp>
    </p:spTree>
    <p:extLst>
      <p:ext uri="{BB962C8B-B14F-4D97-AF65-F5344CB8AC3E}">
        <p14:creationId xmlns:p14="http://schemas.microsoft.com/office/powerpoint/2010/main" val="399685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sng" strike="noStrike" kern="1200" cap="none" spc="0" normalizeH="0" baseline="0" noProof="0">
                <a:ln>
                  <a:noFill/>
                </a:ln>
                <a:solidFill>
                  <a:srgbClr val="0000FF"/>
                </a:solidFill>
                <a:effectLst/>
                <a:uLnTx/>
                <a:uFillTx/>
                <a:latin typeface="Aptos" panose="020B0004020202020204" pitchFamily="34" charset="0"/>
                <a:ea typeface="Aptos" panose="020B0004020202020204" pitchFamily="34" charset="0"/>
                <a:cs typeface="Aptos" panose="020B0004020202020204" pitchFamily="34" charset="0"/>
                <a:hlinkClick r:id="rId3"/>
              </a:rPr>
              <a:t>ada_mental_health_toolkit_7as_r2.pdf (diabetes.org)</a:t>
            </a:r>
            <a:r>
              <a:rPr kumimoji="0" lang="en-US" sz="2800" b="1" i="0" u="sng" strike="noStrike" kern="1200" cap="none" spc="0" normalizeH="0" baseline="0" noProof="0">
                <a:ln>
                  <a:noFill/>
                </a:ln>
                <a:solidFill>
                  <a:srgbClr val="F56C13"/>
                </a:solidFill>
                <a:effectLst/>
                <a:uLnTx/>
                <a:uFillTx/>
                <a:latin typeface="proxima-nova"/>
                <a:ea typeface="Aptos" panose="020B0004020202020204" pitchFamily="34" charset="0"/>
                <a:cs typeface="Aptos" panose="020B0004020202020204" pitchFamily="34" charset="0"/>
                <a:hlinkClick r:id="rId4"/>
              </a:rPr>
              <a:t> </a:t>
            </a:r>
          </a:p>
          <a:p>
            <a:endParaRPr lang="en-US"/>
          </a:p>
        </p:txBody>
      </p:sp>
      <p:sp>
        <p:nvSpPr>
          <p:cNvPr id="4" name="Slide Number Placeholder 3"/>
          <p:cNvSpPr>
            <a:spLocks noGrp="1"/>
          </p:cNvSpPr>
          <p:nvPr>
            <p:ph type="sldNum" sz="quarter" idx="5"/>
          </p:nvPr>
        </p:nvSpPr>
        <p:spPr/>
        <p:txBody>
          <a:bodyPr/>
          <a:lstStyle/>
          <a:p>
            <a:fld id="{4F5C351D-483B-4752-9314-80D9AD6A35B4}" type="slidenum">
              <a:rPr lang="en-US" smtClean="0"/>
              <a:t>13</a:t>
            </a:fld>
            <a:endParaRPr lang="en-US"/>
          </a:p>
        </p:txBody>
      </p:sp>
    </p:spTree>
    <p:extLst>
      <p:ext uri="{BB962C8B-B14F-4D97-AF65-F5344CB8AC3E}">
        <p14:creationId xmlns:p14="http://schemas.microsoft.com/office/powerpoint/2010/main" val="389276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0914-628C-35C6-FBCD-08A80678F7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2C206C-3C65-A61A-343A-0998BBF6A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E284BD-98C9-F407-6910-94E36CA0E6BE}"/>
              </a:ext>
            </a:extLst>
          </p:cNvPr>
          <p:cNvSpPr>
            <a:spLocks noGrp="1"/>
          </p:cNvSpPr>
          <p:nvPr>
            <p:ph type="dt" sz="half" idx="10"/>
          </p:nvPr>
        </p:nvSpPr>
        <p:spPr/>
        <p:txBody>
          <a:bodyPr/>
          <a:lstStyle/>
          <a:p>
            <a:fld id="{93C24536-B74F-453E-BC1E-8025A43CC6A1}" type="datetimeFigureOut">
              <a:rPr lang="en-US" smtClean="0"/>
              <a:t>5/21/2024</a:t>
            </a:fld>
            <a:endParaRPr lang="en-US"/>
          </a:p>
        </p:txBody>
      </p:sp>
      <p:sp>
        <p:nvSpPr>
          <p:cNvPr id="5" name="Footer Placeholder 4">
            <a:extLst>
              <a:ext uri="{FF2B5EF4-FFF2-40B4-BE49-F238E27FC236}">
                <a16:creationId xmlns:a16="http://schemas.microsoft.com/office/drawing/2014/main" id="{797AB1B4-8783-902D-0515-AF1179D32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80911-5C25-5CFD-B5AB-63DDD08B9250}"/>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129997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1572-0D91-6A9D-790F-0F76840B6A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250336-7F5C-9FC5-AB50-50CD0D871A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BB63D-E01F-A0B3-E01A-0B196E859A86}"/>
              </a:ext>
            </a:extLst>
          </p:cNvPr>
          <p:cNvSpPr>
            <a:spLocks noGrp="1"/>
          </p:cNvSpPr>
          <p:nvPr>
            <p:ph type="dt" sz="half" idx="10"/>
          </p:nvPr>
        </p:nvSpPr>
        <p:spPr/>
        <p:txBody>
          <a:bodyPr/>
          <a:lstStyle/>
          <a:p>
            <a:fld id="{93C24536-B74F-453E-BC1E-8025A43CC6A1}" type="datetimeFigureOut">
              <a:rPr lang="en-US" smtClean="0"/>
              <a:t>5/21/2024</a:t>
            </a:fld>
            <a:endParaRPr lang="en-US"/>
          </a:p>
        </p:txBody>
      </p:sp>
      <p:sp>
        <p:nvSpPr>
          <p:cNvPr id="5" name="Footer Placeholder 4">
            <a:extLst>
              <a:ext uri="{FF2B5EF4-FFF2-40B4-BE49-F238E27FC236}">
                <a16:creationId xmlns:a16="http://schemas.microsoft.com/office/drawing/2014/main" id="{FEC249CC-A6A6-13AA-72CB-995121914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3E95A-2797-1910-D4FF-D0E36BA1D35A}"/>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397982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58314A-1777-EFA7-15F3-2AD96C646F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A830D8-2B33-B215-EF41-09FEA70570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45E66-AF99-D8AC-14D3-D65855076153}"/>
              </a:ext>
            </a:extLst>
          </p:cNvPr>
          <p:cNvSpPr>
            <a:spLocks noGrp="1"/>
          </p:cNvSpPr>
          <p:nvPr>
            <p:ph type="dt" sz="half" idx="10"/>
          </p:nvPr>
        </p:nvSpPr>
        <p:spPr/>
        <p:txBody>
          <a:bodyPr/>
          <a:lstStyle/>
          <a:p>
            <a:fld id="{93C24536-B74F-453E-BC1E-8025A43CC6A1}" type="datetimeFigureOut">
              <a:rPr lang="en-US" smtClean="0"/>
              <a:t>5/21/2024</a:t>
            </a:fld>
            <a:endParaRPr lang="en-US"/>
          </a:p>
        </p:txBody>
      </p:sp>
      <p:sp>
        <p:nvSpPr>
          <p:cNvPr id="5" name="Footer Placeholder 4">
            <a:extLst>
              <a:ext uri="{FF2B5EF4-FFF2-40B4-BE49-F238E27FC236}">
                <a16:creationId xmlns:a16="http://schemas.microsoft.com/office/drawing/2014/main" id="{9342D666-F0E9-22FF-AF5F-B17BC7B5D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4FCEA-9EBF-D460-4469-301ADFEE42B0}"/>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267353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6D6D-2B53-43B8-A4D7-1361B30DF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49373-965C-4A76-AD8A-9C7B39E37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19134-A50C-422C-9FCE-5156F9B71C2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507AE-6C44-4F86-8009-3E6BB3B5710A}" type="datetimeFigureOut">
              <a:rPr kumimoji="0" lang="en-US" sz="1400" b="0" i="0" u="none" strike="noStrike" kern="1200" cap="none" spc="0" normalizeH="0" baseline="0" noProof="0" smtClean="0">
                <a:ln>
                  <a:noFill/>
                </a:ln>
                <a:solidFill>
                  <a:srgbClr val="1F497D"/>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5/21/2024</a:t>
            </a:fld>
            <a:endParaRPr kumimoji="0" lang="en-US" sz="1400" b="0" i="0" u="none" strike="noStrike" kern="1200" cap="none" spc="0" normalizeH="0" baseline="0" noProof="0">
              <a:ln>
                <a:noFill/>
              </a:ln>
              <a:solidFill>
                <a:srgbClr val="1F497D"/>
              </a:solidFill>
              <a:effectLst/>
              <a:uLnTx/>
              <a:uFillTx/>
              <a:latin typeface="Perpetua"/>
              <a:ea typeface="+mn-ea"/>
              <a:cs typeface="+mn-cs"/>
            </a:endParaRPr>
          </a:p>
        </p:txBody>
      </p:sp>
      <p:sp>
        <p:nvSpPr>
          <p:cNvPr id="5" name="Footer Placeholder 4">
            <a:extLst>
              <a:ext uri="{FF2B5EF4-FFF2-40B4-BE49-F238E27FC236}">
                <a16:creationId xmlns:a16="http://schemas.microsoft.com/office/drawing/2014/main" id="{B1B8408E-31A6-46EC-9AA8-BF9372E7DB8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solidFill>
              <a:effectLst/>
              <a:uLnTx/>
              <a:uFillTx/>
              <a:latin typeface="Perpetua"/>
              <a:ea typeface="+mn-ea"/>
              <a:cs typeface="+mn-cs"/>
            </a:endParaRPr>
          </a:p>
        </p:txBody>
      </p:sp>
      <p:sp>
        <p:nvSpPr>
          <p:cNvPr id="6" name="Slide Number Placeholder 5">
            <a:extLst>
              <a:ext uri="{FF2B5EF4-FFF2-40B4-BE49-F238E27FC236}">
                <a16:creationId xmlns:a16="http://schemas.microsoft.com/office/drawing/2014/main" id="{BFA40025-63A5-4383-9278-A90893592D8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B2E323E-142A-49A4-A0F9-0F431C45A80E}"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4131495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C9921-43A1-AC2F-C6EA-C809AF7DE3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6BF0A7-AE75-4B0C-778E-36B63BDDA0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895558-3DCA-0223-4F2A-A5FA2CF2D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A0B1A-C0D9-2160-95F8-5707C1293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26F6B-9B0E-0DE4-FD90-77627F076F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3D817D-2E21-F35F-54FD-A58CC49222D2}"/>
              </a:ext>
            </a:extLst>
          </p:cNvPr>
          <p:cNvSpPr>
            <a:spLocks noGrp="1"/>
          </p:cNvSpPr>
          <p:nvPr>
            <p:ph type="dt" sz="half" idx="10"/>
          </p:nvPr>
        </p:nvSpPr>
        <p:spPr/>
        <p:txBody>
          <a:bodyPr/>
          <a:lstStyle/>
          <a:p>
            <a:fld id="{39D28FCC-AF63-4398-AC60-8107438114F2}" type="datetimeFigureOut">
              <a:rPr lang="en-US" smtClean="0"/>
              <a:t>5/21/2024</a:t>
            </a:fld>
            <a:endParaRPr lang="en-US"/>
          </a:p>
        </p:txBody>
      </p:sp>
      <p:sp>
        <p:nvSpPr>
          <p:cNvPr id="8" name="Footer Placeholder 7">
            <a:extLst>
              <a:ext uri="{FF2B5EF4-FFF2-40B4-BE49-F238E27FC236}">
                <a16:creationId xmlns:a16="http://schemas.microsoft.com/office/drawing/2014/main" id="{0CA49542-DECA-C7C2-3867-B5013D315B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09EB04-2258-7376-8DEB-5D588EF38282}"/>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3927698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253F-806D-80C9-3A15-1C01A96CA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CBE7D8-A62E-B8DA-DF78-F89727FD3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C9DE2-F81A-B152-4DD6-62291E9E4126}"/>
              </a:ext>
            </a:extLst>
          </p:cNvPr>
          <p:cNvSpPr>
            <a:spLocks noGrp="1"/>
          </p:cNvSpPr>
          <p:nvPr>
            <p:ph type="dt" sz="half" idx="10"/>
          </p:nvPr>
        </p:nvSpPr>
        <p:spPr/>
        <p:txBody>
          <a:bodyPr/>
          <a:lstStyle/>
          <a:p>
            <a:fld id="{39D28FCC-AF63-4398-AC60-8107438114F2}" type="datetimeFigureOut">
              <a:rPr lang="en-US" smtClean="0"/>
              <a:t>5/21/2024</a:t>
            </a:fld>
            <a:endParaRPr lang="en-US"/>
          </a:p>
        </p:txBody>
      </p:sp>
      <p:sp>
        <p:nvSpPr>
          <p:cNvPr id="5" name="Footer Placeholder 4">
            <a:extLst>
              <a:ext uri="{FF2B5EF4-FFF2-40B4-BE49-F238E27FC236}">
                <a16:creationId xmlns:a16="http://schemas.microsoft.com/office/drawing/2014/main" id="{E184C22C-7751-0BCD-886A-E03E215F3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C9092-C4FB-2BE9-D9C5-8CA9C4DF10CA}"/>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712060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17"/>
          <p:cNvSpPr>
            <a:spLocks noGrp="1" noChangeArrowheads="1"/>
          </p:cNvSpPr>
          <p:nvPr>
            <p:ph type="dt" sz="half" idx="12"/>
          </p:nvPr>
        </p:nvSpPr>
        <p:spPr>
          <a:ln/>
        </p:spPr>
        <p:txBody>
          <a:bodyPr/>
          <a:lstStyle>
            <a:lvl1pPr>
              <a:defRPr/>
            </a:lvl1pPr>
          </a:lstStyle>
          <a:p>
            <a:fld id="{7C3B6607-1CE8-417A-ADA0-2A0296407C7F}" type="datetime1">
              <a:rPr lang="en-US" smtClean="0">
                <a:solidFill>
                  <a:srgbClr val="FFFFFF"/>
                </a:solidFill>
              </a:rPr>
              <a:pPr/>
              <a:t>5/21/2024</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0C707-7D31-4A45-BD9D-E52D9A6EC2F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D32D54-D3A8-4695-995B-104F3A64ED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186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489CD-9947-4CCD-BC21-147309142A88}"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BFBBD-7D0D-499E-B395-7881A55C4788}" type="slidenum">
              <a:rPr lang="en-US" smtClean="0"/>
              <a:t>‹#›</a:t>
            </a:fld>
            <a:endParaRPr lang="en-US"/>
          </a:p>
        </p:txBody>
      </p:sp>
    </p:spTree>
    <p:extLst>
      <p:ext uri="{BB962C8B-B14F-4D97-AF65-F5344CB8AC3E}">
        <p14:creationId xmlns:p14="http://schemas.microsoft.com/office/powerpoint/2010/main" val="134372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304C-9B52-E5E4-7F82-AAB2C9EE4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94EA7-425F-21BE-D4B3-35B3F79D3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4DBDC-D612-B921-6217-C8BA15EDDF15}"/>
              </a:ext>
            </a:extLst>
          </p:cNvPr>
          <p:cNvSpPr>
            <a:spLocks noGrp="1"/>
          </p:cNvSpPr>
          <p:nvPr>
            <p:ph type="dt" sz="half" idx="10"/>
          </p:nvPr>
        </p:nvSpPr>
        <p:spPr/>
        <p:txBody>
          <a:bodyPr/>
          <a:lstStyle/>
          <a:p>
            <a:fld id="{93C24536-B74F-453E-BC1E-8025A43CC6A1}" type="datetimeFigureOut">
              <a:rPr lang="en-US" smtClean="0"/>
              <a:t>5/21/2024</a:t>
            </a:fld>
            <a:endParaRPr lang="en-US"/>
          </a:p>
        </p:txBody>
      </p:sp>
      <p:sp>
        <p:nvSpPr>
          <p:cNvPr id="5" name="Footer Placeholder 4">
            <a:extLst>
              <a:ext uri="{FF2B5EF4-FFF2-40B4-BE49-F238E27FC236}">
                <a16:creationId xmlns:a16="http://schemas.microsoft.com/office/drawing/2014/main" id="{DA252C40-34AD-582C-8B09-62BCF0DEF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378B4-35E0-367D-51C8-A65567D2450A}"/>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349776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2610-4AEE-9223-0D9B-43F8DFD2F2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37F3E6-E09D-FBBA-AF7E-3B9C0CC012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DEE20E-9CF8-81B5-5D9C-22EA5ED45D75}"/>
              </a:ext>
            </a:extLst>
          </p:cNvPr>
          <p:cNvSpPr>
            <a:spLocks noGrp="1"/>
          </p:cNvSpPr>
          <p:nvPr>
            <p:ph type="dt" sz="half" idx="10"/>
          </p:nvPr>
        </p:nvSpPr>
        <p:spPr/>
        <p:txBody>
          <a:bodyPr/>
          <a:lstStyle/>
          <a:p>
            <a:fld id="{93C24536-B74F-453E-BC1E-8025A43CC6A1}" type="datetimeFigureOut">
              <a:rPr lang="en-US" smtClean="0"/>
              <a:t>5/21/2024</a:t>
            </a:fld>
            <a:endParaRPr lang="en-US"/>
          </a:p>
        </p:txBody>
      </p:sp>
      <p:sp>
        <p:nvSpPr>
          <p:cNvPr id="5" name="Footer Placeholder 4">
            <a:extLst>
              <a:ext uri="{FF2B5EF4-FFF2-40B4-BE49-F238E27FC236}">
                <a16:creationId xmlns:a16="http://schemas.microsoft.com/office/drawing/2014/main" id="{04A1D9F3-EA83-9021-7A2B-7C6036F0E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40222-FFA5-2643-5F23-B41E8FB43A59}"/>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352982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7CC4-88AD-1FD3-BB05-716062F9B0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8BF49-03AC-C28D-42AD-A05B50A35D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57C20D-C909-BC6F-135B-B327F05807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D71C4-61B8-FAFC-7E79-CE829B931D1F}"/>
              </a:ext>
            </a:extLst>
          </p:cNvPr>
          <p:cNvSpPr>
            <a:spLocks noGrp="1"/>
          </p:cNvSpPr>
          <p:nvPr>
            <p:ph type="dt" sz="half" idx="10"/>
          </p:nvPr>
        </p:nvSpPr>
        <p:spPr/>
        <p:txBody>
          <a:bodyPr/>
          <a:lstStyle/>
          <a:p>
            <a:fld id="{93C24536-B74F-453E-BC1E-8025A43CC6A1}" type="datetimeFigureOut">
              <a:rPr lang="en-US" smtClean="0"/>
              <a:t>5/21/2024</a:t>
            </a:fld>
            <a:endParaRPr lang="en-US"/>
          </a:p>
        </p:txBody>
      </p:sp>
      <p:sp>
        <p:nvSpPr>
          <p:cNvPr id="6" name="Footer Placeholder 5">
            <a:extLst>
              <a:ext uri="{FF2B5EF4-FFF2-40B4-BE49-F238E27FC236}">
                <a16:creationId xmlns:a16="http://schemas.microsoft.com/office/drawing/2014/main" id="{8734E04C-EEFA-C3C0-802D-CF27E769A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1204C3-A7AA-BD52-F38B-D985AFD09FB2}"/>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2405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60B8-2F93-797C-D0D9-C197CED488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09C775-00FB-0B50-C9DE-27ED1E92B5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DB313A-0DCE-F6D0-28B9-2DED349487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2E8037-3E34-5C91-BF9B-7FD19A367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47129E-E3E3-96A6-07C1-8A072F84D3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FFE1DB-F872-8118-48DB-E40C3202893B}"/>
              </a:ext>
            </a:extLst>
          </p:cNvPr>
          <p:cNvSpPr>
            <a:spLocks noGrp="1"/>
          </p:cNvSpPr>
          <p:nvPr>
            <p:ph type="dt" sz="half" idx="10"/>
          </p:nvPr>
        </p:nvSpPr>
        <p:spPr/>
        <p:txBody>
          <a:bodyPr/>
          <a:lstStyle/>
          <a:p>
            <a:fld id="{93C24536-B74F-453E-BC1E-8025A43CC6A1}" type="datetimeFigureOut">
              <a:rPr lang="en-US" smtClean="0"/>
              <a:t>5/21/2024</a:t>
            </a:fld>
            <a:endParaRPr lang="en-US"/>
          </a:p>
        </p:txBody>
      </p:sp>
      <p:sp>
        <p:nvSpPr>
          <p:cNvPr id="8" name="Footer Placeholder 7">
            <a:extLst>
              <a:ext uri="{FF2B5EF4-FFF2-40B4-BE49-F238E27FC236}">
                <a16:creationId xmlns:a16="http://schemas.microsoft.com/office/drawing/2014/main" id="{062E3E70-BBD1-E35A-D266-5D24E00BEA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969A9E-CB73-078B-2DF8-BA1D0079C008}"/>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392552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B499-A9B1-C0D7-442C-2EBE59A16C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792FEF-1B4B-73C7-FA42-E25D96CE3E95}"/>
              </a:ext>
            </a:extLst>
          </p:cNvPr>
          <p:cNvSpPr>
            <a:spLocks noGrp="1"/>
          </p:cNvSpPr>
          <p:nvPr>
            <p:ph type="dt" sz="half" idx="10"/>
          </p:nvPr>
        </p:nvSpPr>
        <p:spPr/>
        <p:txBody>
          <a:bodyPr/>
          <a:lstStyle/>
          <a:p>
            <a:fld id="{93C24536-B74F-453E-BC1E-8025A43CC6A1}" type="datetimeFigureOut">
              <a:rPr lang="en-US" smtClean="0"/>
              <a:t>5/21/2024</a:t>
            </a:fld>
            <a:endParaRPr lang="en-US"/>
          </a:p>
        </p:txBody>
      </p:sp>
      <p:sp>
        <p:nvSpPr>
          <p:cNvPr id="4" name="Footer Placeholder 3">
            <a:extLst>
              <a:ext uri="{FF2B5EF4-FFF2-40B4-BE49-F238E27FC236}">
                <a16:creationId xmlns:a16="http://schemas.microsoft.com/office/drawing/2014/main" id="{9E684F36-BA37-FEBD-BCB1-634CF32467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956301-1926-302B-5F8D-7E44C1E104A2}"/>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44138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6644A-2C07-0F3D-B720-A0651E1B71C4}"/>
              </a:ext>
            </a:extLst>
          </p:cNvPr>
          <p:cNvSpPr>
            <a:spLocks noGrp="1"/>
          </p:cNvSpPr>
          <p:nvPr>
            <p:ph type="dt" sz="half" idx="10"/>
          </p:nvPr>
        </p:nvSpPr>
        <p:spPr/>
        <p:txBody>
          <a:bodyPr/>
          <a:lstStyle/>
          <a:p>
            <a:fld id="{93C24536-B74F-453E-BC1E-8025A43CC6A1}" type="datetimeFigureOut">
              <a:rPr lang="en-US" smtClean="0"/>
              <a:t>5/21/2024</a:t>
            </a:fld>
            <a:endParaRPr lang="en-US"/>
          </a:p>
        </p:txBody>
      </p:sp>
      <p:sp>
        <p:nvSpPr>
          <p:cNvPr id="3" name="Footer Placeholder 2">
            <a:extLst>
              <a:ext uri="{FF2B5EF4-FFF2-40B4-BE49-F238E27FC236}">
                <a16:creationId xmlns:a16="http://schemas.microsoft.com/office/drawing/2014/main" id="{60E269E7-1BD5-E289-7FB5-E9DB9FC136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C22ECD-A828-0AFD-8BE8-E5F9B400D529}"/>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234496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23F9-7A2D-B7DB-06DC-5941D0FEE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0B38F5-BC1C-2CEF-6E1A-6DEB9431A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48C45-4E36-6C93-49A6-F2BBED5C4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B36A2-FF30-125B-7F09-488B4251427D}"/>
              </a:ext>
            </a:extLst>
          </p:cNvPr>
          <p:cNvSpPr>
            <a:spLocks noGrp="1"/>
          </p:cNvSpPr>
          <p:nvPr>
            <p:ph type="dt" sz="half" idx="10"/>
          </p:nvPr>
        </p:nvSpPr>
        <p:spPr/>
        <p:txBody>
          <a:bodyPr/>
          <a:lstStyle/>
          <a:p>
            <a:fld id="{93C24536-B74F-453E-BC1E-8025A43CC6A1}" type="datetimeFigureOut">
              <a:rPr lang="en-US" smtClean="0"/>
              <a:t>5/21/2024</a:t>
            </a:fld>
            <a:endParaRPr lang="en-US"/>
          </a:p>
        </p:txBody>
      </p:sp>
      <p:sp>
        <p:nvSpPr>
          <p:cNvPr id="6" name="Footer Placeholder 5">
            <a:extLst>
              <a:ext uri="{FF2B5EF4-FFF2-40B4-BE49-F238E27FC236}">
                <a16:creationId xmlns:a16="http://schemas.microsoft.com/office/drawing/2014/main" id="{EC2B05EE-0B27-2E83-F59F-8A36D91E8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39D74-819C-FCBC-9F85-775863D60993}"/>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158694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868C1-24F3-46C2-44D5-C040978FD0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C32E6B-35B0-0D0A-18BC-27E5D3036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586C7C-A416-FF62-B4A6-A0CF6ED06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51386-E915-E4E2-345E-788C9CF03111}"/>
              </a:ext>
            </a:extLst>
          </p:cNvPr>
          <p:cNvSpPr>
            <a:spLocks noGrp="1"/>
          </p:cNvSpPr>
          <p:nvPr>
            <p:ph type="dt" sz="half" idx="10"/>
          </p:nvPr>
        </p:nvSpPr>
        <p:spPr/>
        <p:txBody>
          <a:bodyPr/>
          <a:lstStyle/>
          <a:p>
            <a:fld id="{93C24536-B74F-453E-BC1E-8025A43CC6A1}" type="datetimeFigureOut">
              <a:rPr lang="en-US" smtClean="0"/>
              <a:t>5/21/2024</a:t>
            </a:fld>
            <a:endParaRPr lang="en-US"/>
          </a:p>
        </p:txBody>
      </p:sp>
      <p:sp>
        <p:nvSpPr>
          <p:cNvPr id="6" name="Footer Placeholder 5">
            <a:extLst>
              <a:ext uri="{FF2B5EF4-FFF2-40B4-BE49-F238E27FC236}">
                <a16:creationId xmlns:a16="http://schemas.microsoft.com/office/drawing/2014/main" id="{6E0F6977-1CC1-246A-141D-D318FEFC7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FCB33-2175-5119-74E3-DA3C673DF7F8}"/>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266479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09DF3-8D3B-A764-0E01-217E5306D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13FAC4-4870-CF13-98C4-7E1E76271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6731F-831C-95A7-1A9E-41F71F22A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C24536-B74F-453E-BC1E-8025A43CC6A1}" type="datetimeFigureOut">
              <a:rPr lang="en-US" smtClean="0"/>
              <a:t>5/21/2024</a:t>
            </a:fld>
            <a:endParaRPr lang="en-US"/>
          </a:p>
        </p:txBody>
      </p:sp>
      <p:sp>
        <p:nvSpPr>
          <p:cNvPr id="5" name="Footer Placeholder 4">
            <a:extLst>
              <a:ext uri="{FF2B5EF4-FFF2-40B4-BE49-F238E27FC236}">
                <a16:creationId xmlns:a16="http://schemas.microsoft.com/office/drawing/2014/main" id="{D5C883F3-327C-23AF-C914-3E1C204C0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F0BA51-05D8-25DC-14B8-4BC5B1AD9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7B6BEE-7DAC-477A-B8EF-9377E2C1B611}" type="slidenum">
              <a:rPr lang="en-US" smtClean="0"/>
              <a:t>‹#›</a:t>
            </a:fld>
            <a:endParaRPr lang="en-US"/>
          </a:p>
        </p:txBody>
      </p:sp>
    </p:spTree>
    <p:extLst>
      <p:ext uri="{BB962C8B-B14F-4D97-AF65-F5344CB8AC3E}">
        <p14:creationId xmlns:p14="http://schemas.microsoft.com/office/powerpoint/2010/main" val="1847437237"/>
      </p:ext>
    </p:extLst>
  </p:cSld>
  <p:clrMap bg1="lt1" tx1="dk1" bg2="lt2" tx2="dk2" accent1="accent1" accent2="accent2" accent3="accent3" accent4="accent4" accent5="accent5" accent6="accent6" hlink="hlink" folHlink="folHlink"/>
  <p:sldLayoutIdLst>
    <p:sldLayoutId id="2147483649" r:id="rId1"/>
    <p:sldLayoutId id="2147485065" r:id="rId2"/>
    <p:sldLayoutId id="2147483651" r:id="rId3"/>
    <p:sldLayoutId id="2147485070" r:id="rId4"/>
    <p:sldLayoutId id="2147483653" r:id="rId5"/>
    <p:sldLayoutId id="2147483654" r:id="rId6"/>
    <p:sldLayoutId id="214748507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8D7D02-A77D-4926-91BB-4CFC8C0571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A2AE08-6427-4D3C-BEBD-C8D3F3275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4FD5B-B3BA-4F4A-8EEA-81239857C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solidFill>
                  <a:srgbClr val="FFFFFF"/>
                </a:solidFill>
              </a:rPr>
              <a:pPr/>
              <a:t>5/21/2024</a:t>
            </a:fld>
            <a:endParaRPr lang="en-US">
              <a:solidFill>
                <a:srgbClr val="FFFFFF"/>
              </a:solidFill>
            </a:endParaRPr>
          </a:p>
        </p:txBody>
      </p:sp>
      <p:sp>
        <p:nvSpPr>
          <p:cNvPr id="5" name="Footer Placeholder 4">
            <a:extLst>
              <a:ext uri="{FF2B5EF4-FFF2-40B4-BE49-F238E27FC236}">
                <a16:creationId xmlns:a16="http://schemas.microsoft.com/office/drawing/2014/main" id="{72F47FAB-5123-4580-89C1-124EFBFAB6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10D2E2DC-7802-4BEA-AE3B-E5DC406F2B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30671984"/>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B0BE1-2D5E-43A4-7EDB-647333A1E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4A6860-58F1-77E4-5667-4F2CC610A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27143-ED31-EF62-EE0D-64241557C3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D28FCC-AF63-4398-AC60-8107438114F2}" type="datetimeFigureOut">
              <a:rPr lang="en-US" smtClean="0"/>
              <a:t>5/21/2024</a:t>
            </a:fld>
            <a:endParaRPr lang="en-US"/>
          </a:p>
        </p:txBody>
      </p:sp>
      <p:sp>
        <p:nvSpPr>
          <p:cNvPr id="5" name="Footer Placeholder 4">
            <a:extLst>
              <a:ext uri="{FF2B5EF4-FFF2-40B4-BE49-F238E27FC236}">
                <a16:creationId xmlns:a16="http://schemas.microsoft.com/office/drawing/2014/main" id="{8EC870F3-5F53-8D19-EF0C-98FADC5D7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CB1658-E8D8-CCA8-E14D-8154D86E0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E41CAB-164A-44C0-BE05-E6F6044578D5}" type="slidenum">
              <a:rPr lang="en-US" smtClean="0"/>
              <a:t>‹#›</a:t>
            </a:fld>
            <a:endParaRPr lang="en-US"/>
          </a:p>
        </p:txBody>
      </p:sp>
    </p:spTree>
    <p:extLst>
      <p:ext uri="{BB962C8B-B14F-4D97-AF65-F5344CB8AC3E}">
        <p14:creationId xmlns:p14="http://schemas.microsoft.com/office/powerpoint/2010/main" val="3342761158"/>
      </p:ext>
    </p:extLst>
  </p:cSld>
  <p:clrMap bg1="lt1" tx1="dk1" bg2="lt2" tx2="dk2" accent1="accent1" accent2="accent2" accent3="accent3" accent4="accent4" accent5="accent5" accent6="accent6" hlink="hlink" folHlink="folHlink"/>
  <p:sldLayoutIdLst>
    <p:sldLayoutId id="2147485073" r:id="rId1"/>
    <p:sldLayoutId id="21474850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solidFill>
                <a:srgbClr val="FFFFFF"/>
              </a:solidFill>
            </a:endParaRPr>
          </a:p>
        </p:txBody>
      </p:sp>
      <p:grpSp>
        <p:nvGrpSpPr>
          <p:cNvPr id="2" name="Group 35"/>
          <p:cNvGrpSpPr>
            <a:grpSpLocks/>
          </p:cNvGrpSpPr>
          <p:nvPr/>
        </p:nvGrpSpPr>
        <p:grpSpPr bwMode="auto">
          <a:xfrm>
            <a:off x="0" y="0"/>
            <a:ext cx="12192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solidFill>
                  <a:srgbClr val="000000"/>
                </a:solidFill>
                <a:latin typeface="Times New Roman" pitchFamily="18"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rgbClr val="666699"/>
                </a:solidFill>
              </a:endParaRPr>
            </a:p>
          </p:txBody>
        </p:sp>
        <p:sp>
          <p:nvSpPr>
            <p:cNvPr id="389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rgbClr val="666699"/>
                </a:solidFill>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rgbClr val="9999CC"/>
                </a:solidFill>
              </a:endParaRPr>
            </a:p>
          </p:txBody>
        </p:sp>
        <p:sp>
          <p:nvSpPr>
            <p:cNvPr id="389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rgbClr val="666699"/>
                </a:solidFill>
              </a:endParaRPr>
            </a:p>
          </p:txBody>
        </p:sp>
        <p:sp>
          <p:nvSpPr>
            <p:cNvPr id="389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rgbClr val="9999CC"/>
                </a:solidFill>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rgbClr val="9999CC"/>
                </a:solidFill>
              </a:endParaRPr>
            </a:p>
          </p:txBody>
        </p:sp>
      </p:grpSp>
      <p:sp>
        <p:nvSpPr>
          <p:cNvPr id="1029" name="Rectangle 14"/>
          <p:cNvSpPr>
            <a:spLocks noGrp="1" noChangeArrowheads="1"/>
          </p:cNvSpPr>
          <p:nvPr>
            <p:ph type="title"/>
          </p:nvPr>
        </p:nvSpPr>
        <p:spPr bwMode="auto">
          <a:xfrm>
            <a:off x="609600" y="457200"/>
            <a:ext cx="10972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609600" y="1981200"/>
            <a:ext cx="10972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29" name="Rectangle 17"/>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E4E90D0E-E95C-4845-9E3C-6A85235822F6}" type="datetime1">
              <a:rPr lang="en-US" smtClean="0">
                <a:solidFill>
                  <a:srgbClr val="FFFFFF"/>
                </a:solidFill>
              </a:rPr>
              <a:pPr/>
              <a:t>5/21/2024</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2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0C707-7D31-4A45-BD9D-E52D9A6EC2F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32D54-D3A8-4695-995B-104F3A64ED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164526"/>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489CD-9947-4CCD-BC21-147309142A88}" type="datetimeFigureOut">
              <a:rPr lang="en-US" smtClean="0"/>
              <a:t>5/21/2024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BFBBD-7D0D-499E-B395-7881A55C4788}" type="slidenum">
              <a:rPr lang="en-US" smtClean="0"/>
              <a:t>‹#›</a:t>
            </a:fld>
            <a:endParaRPr lang="en-US"/>
          </a:p>
        </p:txBody>
      </p:sp>
    </p:spTree>
    <p:extLst>
      <p:ext uri="{BB962C8B-B14F-4D97-AF65-F5344CB8AC3E}">
        <p14:creationId xmlns:p14="http://schemas.microsoft.com/office/powerpoint/2010/main" val="2174363578"/>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iabetesdistress.org/" TargetMode="External"/><Relationship Id="rId2" Type="http://schemas.openxmlformats.org/officeDocument/2006/relationships/hyperlink" Target="https://professional.diabetes.org/sites/default/files/media/ada_mental_health_toolkit_questionnaire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iabetesdistres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s://professional.diabetes.org/journals-resources/behavioral-health-resources" TargetMode="External"/><Relationship Id="rId2" Type="http://schemas.openxmlformats.org/officeDocument/2006/relationships/hyperlink" Target="https://professional.diabetes.org/professional-development/behavioral-mental-health/MentalHealthWorkbook" TargetMode="External"/><Relationship Id="rId1" Type="http://schemas.openxmlformats.org/officeDocument/2006/relationships/slideLayout" Target="../slideLayouts/slideLayout12.xml"/><Relationship Id="rId4" Type="http://schemas.openxmlformats.org/officeDocument/2006/relationships/hyperlink" Target="https://www.youtube.com/@BDIview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hyperlink" Target="https://www.youtube.com/watch?v=6qtuO7Hq9WE" TargetMode="External"/><Relationship Id="rId3" Type="http://schemas.openxmlformats.org/officeDocument/2006/relationships/hyperlink" Target="https://behavioraldiabetes.org/resources/health-care-professionals/professional-education-brief-video-series/" TargetMode="External"/><Relationship Id="rId7" Type="http://schemas.openxmlformats.org/officeDocument/2006/relationships/hyperlink" Target="https://www.youtube.com/watch?v=jZn1mb7aaK0" TargetMode="External"/><Relationship Id="rId2" Type="http://schemas.openxmlformats.org/officeDocument/2006/relationships/hyperlink" Target="https://behavioraldiabetes.org/" TargetMode="External"/><Relationship Id="rId1" Type="http://schemas.openxmlformats.org/officeDocument/2006/relationships/slideLayout" Target="../slideLayouts/slideLayout2.xml"/><Relationship Id="rId6" Type="http://schemas.openxmlformats.org/officeDocument/2006/relationships/hyperlink" Target="https://professional.diabetes.org/professional-development/behavioral-mental-health/behavioral-health-toolkit" TargetMode="External"/><Relationship Id="rId5" Type="http://schemas.openxmlformats.org/officeDocument/2006/relationships/hyperlink" Target="https://diabetesjournals.org/care/article/47/Supplement_1/S77/153949/5-Facilitating-Positive-Health-Behaviors-and-Well" TargetMode="External"/><Relationship Id="rId4" Type="http://schemas.openxmlformats.org/officeDocument/2006/relationships/hyperlink" Target="https://diabetesdistress.org/" TargetMode="External"/><Relationship Id="rId9" Type="http://schemas.openxmlformats.org/officeDocument/2006/relationships/hyperlink" Target="https://www.bing.com/videos/riverview/relatedvideo?q=Diabetes+distress+vs+depression&amp;mid=41F480106A0A0E7E854941F480106A0A0E7E8549&amp;FORM=VIRE"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professional.diabetes.org/professional-development/behavioral-mental-health/behavioral-health-toolkit" TargetMode="External"/><Relationship Id="rId3" Type="http://schemas.openxmlformats.org/officeDocument/2006/relationships/hyperlink" Target="https://professional.diabetes.org/sites/default/files/media/ada_mental_health_toolkit_questionnaires.pdf" TargetMode="External"/><Relationship Id="rId7" Type="http://schemas.openxmlformats.org/officeDocument/2006/relationships/hyperlink" Target="https://diabetesjournals.org/care/article/47/Supplement_1/S77/153949/5-Facilitating-Positive-Health-Behaviors-and-Well" TargetMode="External"/><Relationship Id="rId2" Type="http://schemas.openxmlformats.org/officeDocument/2006/relationships/hyperlink" Target="https://www.youtube.com/watch?v=8MTKa4PSp1c" TargetMode="External"/><Relationship Id="rId1" Type="http://schemas.openxmlformats.org/officeDocument/2006/relationships/slideLayout" Target="../slideLayouts/slideLayout2.xml"/><Relationship Id="rId6" Type="http://schemas.openxmlformats.org/officeDocument/2006/relationships/hyperlink" Target="https://youtu.be/mu-2V1lhFk0" TargetMode="External"/><Relationship Id="rId5" Type="http://schemas.openxmlformats.org/officeDocument/2006/relationships/hyperlink" Target="https://professional.diabetes.org/sites/default/files/media/ada_mental_health_toolkit_7as_r2.pdf" TargetMode="External"/><Relationship Id="rId4" Type="http://schemas.openxmlformats.org/officeDocument/2006/relationships/hyperlink" Target="https://professional.diabetes.org/sites/default/files/media/ada_mental_health_toolkit_handouts_r3.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bmjopen.bmj.com/content/4/7/e005625" TargetMode="External"/><Relationship Id="rId2" Type="http://schemas.openxmlformats.org/officeDocument/2006/relationships/hyperlink" Target="https://www.dstigmatize.org/resources/"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bi.nlm.nih.gov/pmc/articles/PMC5127231/"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doi.org/10.2337%2Fdc16-205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diabetesjournals.org/care/article/47/Supplement_1/S77/153949/5-Facilitating-Positive-Health-Behaviors-and-Wel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diabetesjournals.org/care/article/47/Supplement_1/S77/153949/5-Facilitating-Positive-Health-Behaviors-and-Wel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sciencedirect.com/science/article/abs/pii/S1056872723002647"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6901-418B-CCF9-87C9-E35DD7977E88}"/>
              </a:ext>
            </a:extLst>
          </p:cNvPr>
          <p:cNvSpPr>
            <a:spLocks noGrp="1"/>
          </p:cNvSpPr>
          <p:nvPr>
            <p:ph type="ctrTitle"/>
          </p:nvPr>
        </p:nvSpPr>
        <p:spPr>
          <a:xfrm>
            <a:off x="938373" y="1049498"/>
            <a:ext cx="9144000" cy="2206464"/>
          </a:xfrm>
        </p:spPr>
        <p:txBody>
          <a:bodyPr/>
          <a:lstStyle/>
          <a:p>
            <a:r>
              <a:rPr lang="en-US"/>
              <a:t>ECHO Diabetes</a:t>
            </a:r>
            <a:br>
              <a:rPr lang="en-US"/>
            </a:br>
            <a:r>
              <a:rPr lang="en-US" sz="4000"/>
              <a:t>Screening for Diabetes Distress </a:t>
            </a:r>
          </a:p>
        </p:txBody>
      </p:sp>
      <p:sp>
        <p:nvSpPr>
          <p:cNvPr id="3" name="Subtitle 2">
            <a:extLst>
              <a:ext uri="{FF2B5EF4-FFF2-40B4-BE49-F238E27FC236}">
                <a16:creationId xmlns:a16="http://schemas.microsoft.com/office/drawing/2014/main" id="{F03DCDCE-E487-5D90-156F-EA5C795F8694}"/>
              </a:ext>
            </a:extLst>
          </p:cNvPr>
          <p:cNvSpPr>
            <a:spLocks noGrp="1"/>
          </p:cNvSpPr>
          <p:nvPr>
            <p:ph type="subTitle" idx="1"/>
          </p:nvPr>
        </p:nvSpPr>
        <p:spPr>
          <a:xfrm>
            <a:off x="938373" y="3628670"/>
            <a:ext cx="9144000" cy="1655762"/>
          </a:xfrm>
        </p:spPr>
        <p:txBody>
          <a:bodyPr/>
          <a:lstStyle/>
          <a:p>
            <a:r>
              <a:rPr lang="en-US"/>
              <a:t>Carol Greenlee MD </a:t>
            </a:r>
          </a:p>
          <a:p>
            <a:r>
              <a:rPr lang="en-US"/>
              <a:t>June 2024</a:t>
            </a:r>
          </a:p>
        </p:txBody>
      </p:sp>
    </p:spTree>
    <p:extLst>
      <p:ext uri="{BB962C8B-B14F-4D97-AF65-F5344CB8AC3E}">
        <p14:creationId xmlns:p14="http://schemas.microsoft.com/office/powerpoint/2010/main" val="143538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57425-6B45-FE05-1C9D-9FB95270D8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EEEBB-111C-131A-1FD7-AE40E173493D}"/>
              </a:ext>
            </a:extLst>
          </p:cNvPr>
          <p:cNvSpPr>
            <a:spLocks noGrp="1"/>
          </p:cNvSpPr>
          <p:nvPr>
            <p:ph type="title"/>
          </p:nvPr>
        </p:nvSpPr>
        <p:spPr>
          <a:xfrm>
            <a:off x="180652" y="241836"/>
            <a:ext cx="10442827" cy="960240"/>
          </a:xfrm>
          <a:solidFill>
            <a:srgbClr val="0070C0"/>
          </a:solidFill>
        </p:spPr>
        <p:txBody>
          <a:bodyPr>
            <a:normAutofit/>
          </a:bodyPr>
          <a:lstStyle/>
          <a:p>
            <a:pPr algn="ctr"/>
            <a:r>
              <a:rPr lang="en-US" sz="3600" b="1">
                <a:solidFill>
                  <a:schemeClr val="bg1"/>
                </a:solidFill>
              </a:rPr>
              <a:t>Why is Diabetes Distress Important</a:t>
            </a:r>
          </a:p>
        </p:txBody>
      </p:sp>
      <p:sp>
        <p:nvSpPr>
          <p:cNvPr id="3" name="Content Placeholder 2">
            <a:extLst>
              <a:ext uri="{FF2B5EF4-FFF2-40B4-BE49-F238E27FC236}">
                <a16:creationId xmlns:a16="http://schemas.microsoft.com/office/drawing/2014/main" id="{DD3C2289-65A3-0199-8860-857B3270A723}"/>
              </a:ext>
            </a:extLst>
          </p:cNvPr>
          <p:cNvSpPr>
            <a:spLocks noGrp="1"/>
          </p:cNvSpPr>
          <p:nvPr>
            <p:ph idx="1"/>
          </p:nvPr>
        </p:nvSpPr>
        <p:spPr>
          <a:xfrm>
            <a:off x="180652" y="1417834"/>
            <a:ext cx="6079438" cy="5013788"/>
          </a:xfrm>
        </p:spPr>
        <p:txBody>
          <a:bodyPr>
            <a:noAutofit/>
          </a:bodyPr>
          <a:lstStyle/>
          <a:p>
            <a:r>
              <a:rPr lang="en-US" sz="2400"/>
              <a:t>Diabetes Distress is of significant clinical concern due its high prevalence and its </a:t>
            </a:r>
            <a:r>
              <a:rPr lang="en-US" sz="2400" i="1"/>
              <a:t>clinically significant relationship with </a:t>
            </a:r>
          </a:p>
          <a:p>
            <a:pPr lvl="1"/>
            <a:r>
              <a:rPr lang="en-US"/>
              <a:t>disease management</a:t>
            </a:r>
          </a:p>
          <a:p>
            <a:pPr lvl="2"/>
            <a:r>
              <a:rPr lang="en-US"/>
              <a:t>lower self-efficacy</a:t>
            </a:r>
          </a:p>
          <a:p>
            <a:pPr lvl="2"/>
            <a:r>
              <a:rPr lang="en-US"/>
              <a:t>less optimal eating and exercise behaviors</a:t>
            </a:r>
          </a:p>
          <a:p>
            <a:pPr lvl="1"/>
            <a:r>
              <a:rPr lang="en-US"/>
              <a:t>lower medication adherence </a:t>
            </a:r>
            <a:r>
              <a:rPr lang="en-US" sz="2000"/>
              <a:t>(problematic medication-taking behaviors</a:t>
            </a:r>
            <a:r>
              <a:rPr lang="en-US"/>
              <a:t>)</a:t>
            </a:r>
          </a:p>
          <a:p>
            <a:pPr lvl="1"/>
            <a:r>
              <a:rPr lang="en-US"/>
              <a:t>glycemic control – higher A1c</a:t>
            </a:r>
          </a:p>
          <a:p>
            <a:pPr lvl="1"/>
            <a:r>
              <a:rPr lang="en-US"/>
              <a:t>reduced health-related quality of life</a:t>
            </a:r>
          </a:p>
          <a:p>
            <a:pPr marL="457200" lvl="1" indent="0">
              <a:buNone/>
            </a:pPr>
            <a:endParaRPr lang="en-US"/>
          </a:p>
          <a:p>
            <a:pPr marL="914400" lvl="2" indent="0">
              <a:buNone/>
            </a:pPr>
            <a:endParaRPr lang="en-US" sz="1600"/>
          </a:p>
          <a:p>
            <a:pPr marL="0" indent="0">
              <a:buNone/>
            </a:pPr>
            <a:endParaRPr lang="en-US" sz="800"/>
          </a:p>
          <a:p>
            <a:pPr marL="0" indent="0">
              <a:buNone/>
            </a:pPr>
            <a:endParaRPr lang="en-US" sz="2400"/>
          </a:p>
          <a:p>
            <a:pPr marL="0" indent="0">
              <a:buNone/>
            </a:pPr>
            <a:endParaRPr lang="en-US" sz="2400"/>
          </a:p>
          <a:p>
            <a:endParaRPr lang="en-US" sz="2400"/>
          </a:p>
          <a:p>
            <a:endParaRPr lang="en-US" sz="2400"/>
          </a:p>
        </p:txBody>
      </p:sp>
      <p:pic>
        <p:nvPicPr>
          <p:cNvPr id="7" name="Picture 6">
            <a:extLst>
              <a:ext uri="{FF2B5EF4-FFF2-40B4-BE49-F238E27FC236}">
                <a16:creationId xmlns:a16="http://schemas.microsoft.com/office/drawing/2014/main" id="{5621D691-2051-A04E-4C94-A303A94D5DFF}"/>
              </a:ext>
            </a:extLst>
          </p:cNvPr>
          <p:cNvPicPr>
            <a:picLocks noChangeAspect="1"/>
          </p:cNvPicPr>
          <p:nvPr/>
        </p:nvPicPr>
        <p:blipFill>
          <a:blip r:embed="rId3"/>
          <a:stretch>
            <a:fillRect/>
          </a:stretch>
        </p:blipFill>
        <p:spPr>
          <a:xfrm>
            <a:off x="6418366" y="3164441"/>
            <a:ext cx="4527523" cy="3016440"/>
          </a:xfrm>
          <a:prstGeom prst="rect">
            <a:avLst/>
          </a:prstGeom>
          <a:ln>
            <a:noFill/>
          </a:ln>
          <a:effectLst>
            <a:softEdge rad="112500"/>
          </a:effectLst>
        </p:spPr>
      </p:pic>
    </p:spTree>
    <p:extLst>
      <p:ext uri="{BB962C8B-B14F-4D97-AF65-F5344CB8AC3E}">
        <p14:creationId xmlns:p14="http://schemas.microsoft.com/office/powerpoint/2010/main" val="297103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CDA7-497E-A75F-DAC3-AE9F29B0D518}"/>
              </a:ext>
            </a:extLst>
          </p:cNvPr>
          <p:cNvSpPr>
            <a:spLocks noGrp="1"/>
          </p:cNvSpPr>
          <p:nvPr>
            <p:ph type="title"/>
          </p:nvPr>
        </p:nvSpPr>
        <p:spPr>
          <a:xfrm>
            <a:off x="108734" y="282932"/>
            <a:ext cx="10011311" cy="1103430"/>
          </a:xfrm>
          <a:solidFill>
            <a:srgbClr val="0070C0"/>
          </a:solidFill>
        </p:spPr>
        <p:txBody>
          <a:bodyPr>
            <a:normAutofit/>
          </a:bodyPr>
          <a:lstStyle/>
          <a:p>
            <a:pPr algn="ctr"/>
            <a:r>
              <a:rPr lang="en-US" sz="3600" b="1">
                <a:solidFill>
                  <a:schemeClr val="bg1"/>
                </a:solidFill>
              </a:rPr>
              <a:t>ADA 2024 Standards of Care-Diabetes Distress</a:t>
            </a:r>
          </a:p>
        </p:txBody>
      </p:sp>
      <p:sp>
        <p:nvSpPr>
          <p:cNvPr id="3" name="Content Placeholder 2">
            <a:extLst>
              <a:ext uri="{FF2B5EF4-FFF2-40B4-BE49-F238E27FC236}">
                <a16:creationId xmlns:a16="http://schemas.microsoft.com/office/drawing/2014/main" id="{C8B871EB-4B7B-55BE-2FC1-B85D452723AD}"/>
              </a:ext>
            </a:extLst>
          </p:cNvPr>
          <p:cNvSpPr>
            <a:spLocks noGrp="1"/>
          </p:cNvSpPr>
          <p:nvPr>
            <p:ph idx="1"/>
          </p:nvPr>
        </p:nvSpPr>
        <p:spPr>
          <a:xfrm>
            <a:off x="211476" y="1545806"/>
            <a:ext cx="9908569" cy="4826249"/>
          </a:xfrm>
        </p:spPr>
        <p:txBody>
          <a:bodyPr/>
          <a:lstStyle/>
          <a:p>
            <a:r>
              <a:rPr lang="en-US"/>
              <a:t>Recommendation 5.39 </a:t>
            </a:r>
          </a:p>
          <a:p>
            <a:pPr lvl="1"/>
            <a:r>
              <a:rPr lang="en-US" b="1" i="1"/>
              <a:t>Screen</a:t>
            </a:r>
            <a:r>
              <a:rPr lang="en-US"/>
              <a:t> people with diabetes </a:t>
            </a:r>
            <a:r>
              <a:rPr lang="en-US" b="1" i="1"/>
              <a:t>for</a:t>
            </a:r>
            <a:r>
              <a:rPr lang="en-US"/>
              <a:t> </a:t>
            </a:r>
            <a:r>
              <a:rPr lang="en-US" b="1"/>
              <a:t>diabetes distress </a:t>
            </a:r>
            <a:r>
              <a:rPr lang="en-US" b="1" i="1"/>
              <a:t>at least annually</a:t>
            </a:r>
            <a:r>
              <a:rPr lang="en-US"/>
              <a:t>, and </a:t>
            </a:r>
          </a:p>
          <a:p>
            <a:pPr lvl="1"/>
            <a:r>
              <a:rPr lang="en-US"/>
              <a:t>consider </a:t>
            </a:r>
            <a:r>
              <a:rPr lang="en-US" b="1" i="1"/>
              <a:t>more frequent monitoring </a:t>
            </a:r>
          </a:p>
          <a:p>
            <a:pPr lvl="2"/>
            <a:r>
              <a:rPr lang="en-US"/>
              <a:t>when treatment targets are not met, </a:t>
            </a:r>
          </a:p>
          <a:p>
            <a:pPr lvl="2"/>
            <a:r>
              <a:rPr lang="en-US"/>
              <a:t>at transitional times, and/or </a:t>
            </a:r>
          </a:p>
          <a:p>
            <a:pPr lvl="2"/>
            <a:r>
              <a:rPr lang="en-US"/>
              <a:t>in the presence of diabetes complications. </a:t>
            </a:r>
          </a:p>
          <a:p>
            <a:pPr marL="914400" lvl="2" indent="0">
              <a:buNone/>
            </a:pPr>
            <a:endParaRPr lang="en-US" sz="800"/>
          </a:p>
          <a:p>
            <a:pPr lvl="1"/>
            <a:r>
              <a:rPr lang="en-US"/>
              <a:t>Health care professionals can </a:t>
            </a:r>
            <a:r>
              <a:rPr lang="en-US" b="1" i="1"/>
              <a:t>address</a:t>
            </a:r>
            <a:r>
              <a:rPr lang="en-US"/>
              <a:t> diabetes distress </a:t>
            </a:r>
          </a:p>
          <a:p>
            <a:pPr lvl="2"/>
            <a:r>
              <a:rPr lang="en-US"/>
              <a:t>may consider referral to a qualified behavioral health professional, ideally one with experience in diabetes, for further assessment and treatment if indicated. B</a:t>
            </a:r>
          </a:p>
        </p:txBody>
      </p:sp>
    </p:spTree>
    <p:extLst>
      <p:ext uri="{BB962C8B-B14F-4D97-AF65-F5344CB8AC3E}">
        <p14:creationId xmlns:p14="http://schemas.microsoft.com/office/powerpoint/2010/main" val="135695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2254-72EB-7743-61F9-8527993D2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ADC15-4EC0-E1DB-A216-539F109E1992}"/>
              </a:ext>
            </a:extLst>
          </p:cNvPr>
          <p:cNvSpPr>
            <a:spLocks noGrp="1"/>
          </p:cNvSpPr>
          <p:nvPr>
            <p:ph type="title"/>
          </p:nvPr>
        </p:nvSpPr>
        <p:spPr>
          <a:xfrm>
            <a:off x="109253" y="190465"/>
            <a:ext cx="10637515" cy="722765"/>
          </a:xfrm>
          <a:solidFill>
            <a:srgbClr val="0070C0"/>
          </a:solidFill>
        </p:spPr>
        <p:txBody>
          <a:bodyPr/>
          <a:lstStyle/>
          <a:p>
            <a:pPr algn="ctr"/>
            <a:r>
              <a:rPr kumimoji="0" lang="en-US" sz="3600" b="1" i="0" u="none" strike="noStrike" kern="1200" cap="none" spc="0" normalizeH="0" baseline="0" noProof="0">
                <a:ln>
                  <a:noFill/>
                </a:ln>
                <a:solidFill>
                  <a:schemeClr val="bg1"/>
                </a:solidFill>
                <a:effectLst/>
                <a:uLnTx/>
                <a:uFillTx/>
                <a:latin typeface="Aptos Display" panose="02110004020202020204"/>
                <a:ea typeface="+mj-ea"/>
                <a:cs typeface="+mj-cs"/>
              </a:rPr>
              <a:t>How do You Screen for DD?</a:t>
            </a:r>
            <a:endParaRPr lang="en-US">
              <a:solidFill>
                <a:schemeClr val="bg1"/>
              </a:solidFill>
            </a:endParaRPr>
          </a:p>
        </p:txBody>
      </p:sp>
      <p:sp>
        <p:nvSpPr>
          <p:cNvPr id="3" name="Content Placeholder 2">
            <a:extLst>
              <a:ext uri="{FF2B5EF4-FFF2-40B4-BE49-F238E27FC236}">
                <a16:creationId xmlns:a16="http://schemas.microsoft.com/office/drawing/2014/main" id="{24F949FB-94F5-55EE-5C07-729691269C67}"/>
              </a:ext>
            </a:extLst>
          </p:cNvPr>
          <p:cNvSpPr>
            <a:spLocks noGrp="1"/>
          </p:cNvSpPr>
          <p:nvPr>
            <p:ph idx="1"/>
          </p:nvPr>
        </p:nvSpPr>
        <p:spPr>
          <a:xfrm>
            <a:off x="109253" y="1212350"/>
            <a:ext cx="10515600" cy="5372991"/>
          </a:xfrm>
        </p:spPr>
        <p:txBody>
          <a:bodyPr>
            <a:normAutofit/>
          </a:bodyPr>
          <a:lstStyle/>
          <a:p>
            <a:r>
              <a:rPr lang="en-US"/>
              <a:t>Be </a:t>
            </a:r>
            <a:r>
              <a:rPr lang="en-US" b="1"/>
              <a:t>AWARE</a:t>
            </a:r>
            <a:r>
              <a:rPr lang="en-US"/>
              <a:t> that people with diabetes may experience diabetes distress </a:t>
            </a:r>
            <a:r>
              <a:rPr lang="en-US" sz="2400"/>
              <a:t>(the emotional burden arising from living with and managing diabetes)</a:t>
            </a:r>
          </a:p>
          <a:p>
            <a:r>
              <a:rPr lang="en-US"/>
              <a:t>Look for signs: </a:t>
            </a:r>
          </a:p>
          <a:p>
            <a:pPr lvl="1"/>
            <a:r>
              <a:rPr lang="en-US"/>
              <a:t>suboptimal A1C or unstable blood glucose levels </a:t>
            </a:r>
          </a:p>
          <a:p>
            <a:pPr lvl="1"/>
            <a:r>
              <a:rPr lang="en-US"/>
              <a:t>missed clinic appointments </a:t>
            </a:r>
          </a:p>
          <a:p>
            <a:pPr lvl="1"/>
            <a:r>
              <a:rPr lang="en-US"/>
              <a:t>reduced engagement in diabetes self-care tasks </a:t>
            </a:r>
          </a:p>
          <a:p>
            <a:pPr lvl="1"/>
            <a:r>
              <a:rPr lang="en-US"/>
              <a:t>ineffective coping strategies </a:t>
            </a:r>
          </a:p>
          <a:p>
            <a:pPr lvl="1"/>
            <a:r>
              <a:rPr lang="en-US"/>
              <a:t>multiple life stressors </a:t>
            </a:r>
          </a:p>
          <a:p>
            <a:pPr lvl="1"/>
            <a:r>
              <a:rPr lang="en-US"/>
              <a:t>chronic stress </a:t>
            </a:r>
          </a:p>
          <a:p>
            <a:pPr lvl="1"/>
            <a:r>
              <a:rPr lang="en-US"/>
              <a:t>impaired relationships (personal or with health professionals) </a:t>
            </a:r>
          </a:p>
          <a:p>
            <a:pPr lvl="1"/>
            <a:r>
              <a:rPr lang="en-US"/>
              <a:t>appearing passive/aggressive during consultations</a:t>
            </a:r>
          </a:p>
          <a:p>
            <a:pPr lvl="1"/>
            <a:endParaRPr lang="en-US"/>
          </a:p>
          <a:p>
            <a:pPr marL="457200" lvl="1" indent="0" algn="ctr">
              <a:buNone/>
            </a:pPr>
            <a:r>
              <a:rPr lang="en-US" i="1"/>
              <a:t>“Be curious, not furious”</a:t>
            </a:r>
          </a:p>
        </p:txBody>
      </p:sp>
      <p:sp>
        <p:nvSpPr>
          <p:cNvPr id="4" name="TextBox 3">
            <a:extLst>
              <a:ext uri="{FF2B5EF4-FFF2-40B4-BE49-F238E27FC236}">
                <a16:creationId xmlns:a16="http://schemas.microsoft.com/office/drawing/2014/main" id="{6267B801-CD21-B326-3875-B1AC6FBBB25A}"/>
              </a:ext>
            </a:extLst>
          </p:cNvPr>
          <p:cNvSpPr txBox="1"/>
          <p:nvPr/>
        </p:nvSpPr>
        <p:spPr>
          <a:xfrm>
            <a:off x="7439830" y="3544902"/>
            <a:ext cx="2887073" cy="707886"/>
          </a:xfrm>
          <a:prstGeom prst="rect">
            <a:avLst/>
          </a:prstGeom>
          <a:noFill/>
          <a:ln>
            <a:solidFill>
              <a:schemeClr val="tx2"/>
            </a:solidFill>
          </a:ln>
        </p:spPr>
        <p:txBody>
          <a:bodyPr wrap="none" rtlCol="0">
            <a:spAutoFit/>
          </a:bodyPr>
          <a:lstStyle/>
          <a:p>
            <a:pPr algn="ctr"/>
            <a:r>
              <a:rPr lang="en-US" sz="2000"/>
              <a:t>Not responding to</a:t>
            </a:r>
          </a:p>
          <a:p>
            <a:pPr algn="ctr"/>
            <a:r>
              <a:rPr lang="en-US" sz="2000"/>
              <a:t>Antidepressant treatment</a:t>
            </a:r>
          </a:p>
        </p:txBody>
      </p:sp>
    </p:spTree>
    <p:extLst>
      <p:ext uri="{BB962C8B-B14F-4D97-AF65-F5344CB8AC3E}">
        <p14:creationId xmlns:p14="http://schemas.microsoft.com/office/powerpoint/2010/main" val="112524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DBEB-D61B-0895-D828-A4BFA944004B}"/>
              </a:ext>
            </a:extLst>
          </p:cNvPr>
          <p:cNvSpPr>
            <a:spLocks noGrp="1"/>
          </p:cNvSpPr>
          <p:nvPr>
            <p:ph type="title"/>
          </p:nvPr>
        </p:nvSpPr>
        <p:spPr>
          <a:xfrm>
            <a:off x="127332" y="154343"/>
            <a:ext cx="10353554" cy="700915"/>
          </a:xfrm>
          <a:solidFill>
            <a:srgbClr val="0070C0"/>
          </a:solidFill>
        </p:spPr>
        <p:txBody>
          <a:bodyPr>
            <a:normAutofit/>
          </a:bodyPr>
          <a:lstStyle/>
          <a:p>
            <a:pPr algn="ctr"/>
            <a:r>
              <a:rPr lang="en-US" sz="3600" b="1">
                <a:solidFill>
                  <a:schemeClr val="bg1"/>
                </a:solidFill>
              </a:rPr>
              <a:t>How do You Screen for DD?</a:t>
            </a:r>
          </a:p>
        </p:txBody>
      </p:sp>
      <p:sp>
        <p:nvSpPr>
          <p:cNvPr id="3" name="Content Placeholder 2">
            <a:extLst>
              <a:ext uri="{FF2B5EF4-FFF2-40B4-BE49-F238E27FC236}">
                <a16:creationId xmlns:a16="http://schemas.microsoft.com/office/drawing/2014/main" id="{EE8C6709-50B3-876F-65F5-F74993DF4DA1}"/>
              </a:ext>
            </a:extLst>
          </p:cNvPr>
          <p:cNvSpPr>
            <a:spLocks noGrp="1"/>
          </p:cNvSpPr>
          <p:nvPr>
            <p:ph idx="1"/>
          </p:nvPr>
        </p:nvSpPr>
        <p:spPr>
          <a:xfrm>
            <a:off x="127332" y="1103106"/>
            <a:ext cx="10353554" cy="5250093"/>
          </a:xfrm>
        </p:spPr>
        <p:txBody>
          <a:bodyPr/>
          <a:lstStyle/>
          <a:p>
            <a:r>
              <a:rPr lang="en-US"/>
              <a:t>Routinely </a:t>
            </a:r>
            <a:r>
              <a:rPr lang="en-US" b="1"/>
              <a:t>ASK</a:t>
            </a:r>
            <a:r>
              <a:rPr lang="en-US"/>
              <a:t> all people with diabetes about diabetes distress.</a:t>
            </a:r>
          </a:p>
          <a:p>
            <a:pPr lvl="1"/>
            <a:r>
              <a:rPr lang="en-US"/>
              <a:t>Use open-ended questions to explore the impact of diabetes on daily life and well-being </a:t>
            </a:r>
          </a:p>
          <a:p>
            <a:pPr lvl="2"/>
            <a:r>
              <a:rPr lang="en-US" i="1"/>
              <a:t>“What is driving you crazy about diabetes?”</a:t>
            </a:r>
          </a:p>
          <a:p>
            <a:pPr lvl="2"/>
            <a:r>
              <a:rPr lang="en-US" i="1"/>
              <a:t>“Diabetes can be a lot to deal with, how are you doing with everything?”</a:t>
            </a:r>
          </a:p>
          <a:p>
            <a:pPr lvl="2"/>
            <a:r>
              <a:rPr lang="en-US" i="1"/>
              <a:t>“What is the hardest thing for you in dealing with diabetes?”</a:t>
            </a:r>
          </a:p>
          <a:p>
            <a:pPr lvl="2"/>
            <a:r>
              <a:rPr lang="en-US" i="1"/>
              <a:t>“What is the most difficult part of living with diabetes for you?”</a:t>
            </a:r>
          </a:p>
          <a:p>
            <a:pPr lvl="2"/>
            <a:r>
              <a:rPr lang="en-US" i="1"/>
              <a:t>“How is your diabetes getting in the way of other things in your life right now?”</a:t>
            </a:r>
          </a:p>
          <a:p>
            <a:pPr marL="914400" lvl="2" indent="0">
              <a:buNone/>
            </a:pPr>
            <a:endParaRPr lang="en-US" sz="3200" i="1"/>
          </a:p>
          <a:p>
            <a:r>
              <a:rPr lang="en-US"/>
              <a:t>If diabetes-related concerns are raised through AWARE (signs) and/or ASK </a:t>
            </a:r>
            <a:r>
              <a:rPr lang="en-US">
                <a:sym typeface="Wingdings" panose="05000000000000000000" pitchFamily="2" charset="2"/>
              </a:rPr>
              <a:t></a:t>
            </a:r>
            <a:r>
              <a:rPr lang="en-US"/>
              <a:t>continue to </a:t>
            </a:r>
            <a:r>
              <a:rPr lang="en-US" b="1"/>
              <a:t>ASSESS</a:t>
            </a:r>
            <a:r>
              <a:rPr lang="en-US"/>
              <a:t>.</a:t>
            </a:r>
          </a:p>
          <a:p>
            <a:pPr lvl="1"/>
            <a:endParaRPr lang="en-US" i="1"/>
          </a:p>
          <a:p>
            <a:pPr marL="914400" lvl="2" indent="0">
              <a:buNone/>
            </a:pPr>
            <a:endParaRPr lang="en-US" i="1"/>
          </a:p>
          <a:p>
            <a:pPr marL="914400" lvl="2" indent="0">
              <a:buNone/>
            </a:pPr>
            <a:endParaRPr lang="en-US" sz="800" i="1"/>
          </a:p>
        </p:txBody>
      </p:sp>
    </p:spTree>
    <p:extLst>
      <p:ext uri="{BB962C8B-B14F-4D97-AF65-F5344CB8AC3E}">
        <p14:creationId xmlns:p14="http://schemas.microsoft.com/office/powerpoint/2010/main" val="347836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99BF3-30B0-5706-ACA2-D5450D729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93194-175A-D1D3-1AB6-AEC87B49D048}"/>
              </a:ext>
            </a:extLst>
          </p:cNvPr>
          <p:cNvSpPr>
            <a:spLocks noGrp="1"/>
          </p:cNvSpPr>
          <p:nvPr>
            <p:ph type="title"/>
          </p:nvPr>
        </p:nvSpPr>
        <p:spPr>
          <a:xfrm>
            <a:off x="417816" y="268869"/>
            <a:ext cx="10728604" cy="744484"/>
          </a:xfrm>
          <a:solidFill>
            <a:srgbClr val="0070C0"/>
          </a:solidFill>
        </p:spPr>
        <p:txBody>
          <a:bodyPr/>
          <a:lstStyle/>
          <a:p>
            <a:pPr algn="ctr"/>
            <a:r>
              <a:rPr kumimoji="0" lang="en-US" sz="3600" b="1" i="0" u="none" strike="noStrike" kern="1200" cap="none" spc="0" normalizeH="0" baseline="0" noProof="0">
                <a:ln>
                  <a:noFill/>
                </a:ln>
                <a:solidFill>
                  <a:schemeClr val="bg1"/>
                </a:solidFill>
                <a:effectLst/>
                <a:uLnTx/>
                <a:uFillTx/>
                <a:latin typeface="Aptos Display" panose="02110004020202020204"/>
                <a:ea typeface="+mj-ea"/>
                <a:cs typeface="+mj-cs"/>
              </a:rPr>
              <a:t>How do You Screen for DD?</a:t>
            </a:r>
            <a:endParaRPr lang="en-US">
              <a:solidFill>
                <a:schemeClr val="bg1"/>
              </a:solidFill>
            </a:endParaRPr>
          </a:p>
        </p:txBody>
      </p:sp>
      <p:sp>
        <p:nvSpPr>
          <p:cNvPr id="3" name="Content Placeholder 2">
            <a:extLst>
              <a:ext uri="{FF2B5EF4-FFF2-40B4-BE49-F238E27FC236}">
                <a16:creationId xmlns:a16="http://schemas.microsoft.com/office/drawing/2014/main" id="{A6F452C9-22A3-63CD-B710-FC624C5E61F1}"/>
              </a:ext>
            </a:extLst>
          </p:cNvPr>
          <p:cNvSpPr>
            <a:spLocks noGrp="1"/>
          </p:cNvSpPr>
          <p:nvPr>
            <p:ph idx="1"/>
          </p:nvPr>
        </p:nvSpPr>
        <p:spPr>
          <a:xfrm>
            <a:off x="417816" y="1344873"/>
            <a:ext cx="10515600" cy="5148393"/>
          </a:xfrm>
        </p:spPr>
        <p:txBody>
          <a:bodyPr>
            <a:normAutofit/>
          </a:bodyPr>
          <a:lstStyle/>
          <a:p>
            <a:r>
              <a:rPr lang="en-US" b="1"/>
              <a:t>ASSESS</a:t>
            </a:r>
            <a:r>
              <a:rPr lang="en-US"/>
              <a:t> for diabetes distress using a </a:t>
            </a:r>
            <a:r>
              <a:rPr lang="en-US" b="1" i="1"/>
              <a:t>validated questionnaire</a:t>
            </a:r>
          </a:p>
          <a:p>
            <a:r>
              <a:rPr lang="en-US"/>
              <a:t>When to assess:  </a:t>
            </a:r>
          </a:p>
          <a:p>
            <a:pPr lvl="1"/>
            <a:r>
              <a:rPr lang="en-US"/>
              <a:t>Annually </a:t>
            </a:r>
          </a:p>
          <a:p>
            <a:pPr lvl="1"/>
            <a:r>
              <a:rPr lang="en-US"/>
              <a:t>If AWARE or ASK indicates possible diabetes distress</a:t>
            </a:r>
          </a:p>
          <a:p>
            <a:pPr marL="457200" lvl="1" indent="0">
              <a:buNone/>
            </a:pPr>
            <a:endParaRPr lang="en-US" sz="800"/>
          </a:p>
          <a:p>
            <a:r>
              <a:rPr lang="en-US"/>
              <a:t>Use a validated questionnaire</a:t>
            </a:r>
          </a:p>
          <a:p>
            <a:pPr lvl="1"/>
            <a:r>
              <a:rPr lang="en-US"/>
              <a:t>ADA toolkit(multiple questionnaires  ) </a:t>
            </a:r>
            <a:r>
              <a:rPr lang="en-US" sz="1600" b="1" i="0">
                <a:solidFill>
                  <a:srgbClr val="0F5DB9"/>
                </a:solidFill>
                <a:effectLst/>
                <a:latin typeface="Helvetica Neue"/>
                <a:hlinkClick r:id="rId2"/>
              </a:rPr>
              <a:t>professional.diabetes.org/sites/default/files/media/ada_mental_health_toolkit_questionnaires.pdf</a:t>
            </a:r>
            <a:endParaRPr lang="en-US" sz="1600" b="1" i="0">
              <a:solidFill>
                <a:srgbClr val="0F5DB9"/>
              </a:solidFill>
              <a:effectLst/>
              <a:latin typeface="Helvetica Neue"/>
            </a:endParaRPr>
          </a:p>
          <a:p>
            <a:pPr marL="457200" lvl="1" indent="0">
              <a:buNone/>
            </a:pPr>
            <a:endParaRPr lang="en-US" sz="800"/>
          </a:p>
          <a:p>
            <a:pPr lvl="1"/>
            <a:r>
              <a:rPr lang="en-US"/>
              <a:t>*BDI: </a:t>
            </a:r>
            <a:r>
              <a:rPr kumimoji="0" lang="en-US" sz="2800" b="1" i="0" u="none" strike="noStrike" kern="1200" cap="none" spc="0" normalizeH="0" baseline="0" noProof="0">
                <a:ln>
                  <a:noFill/>
                </a:ln>
                <a:solidFill>
                  <a:prstClr val="black"/>
                </a:solidFill>
                <a:effectLst/>
                <a:uLnTx/>
                <a:uFillTx/>
                <a:latin typeface="Aptos" panose="02110004020202020204"/>
                <a:ea typeface="+mn-ea"/>
                <a:cs typeface="+mn-cs"/>
                <a:hlinkClick r:id="rId3"/>
              </a:rPr>
              <a:t>https://diabetesdistress.org/</a:t>
            </a:r>
            <a:r>
              <a:rPr kumimoji="0" lang="en-US" sz="2800" b="1" i="0" u="none" strike="noStrike" kern="1200" cap="none" spc="0" normalizeH="0" baseline="0" noProof="0">
                <a:ln>
                  <a:noFill/>
                </a:ln>
                <a:solidFill>
                  <a:prstClr val="black"/>
                </a:solidFill>
                <a:effectLst/>
                <a:uLnTx/>
                <a:uFillTx/>
                <a:latin typeface="Aptos" panose="02110004020202020204"/>
                <a:ea typeface="+mn-ea"/>
                <a:cs typeface="+mn-cs"/>
              </a:rPr>
              <a:t> </a:t>
            </a:r>
          </a:p>
          <a:p>
            <a:pPr lvl="2"/>
            <a:r>
              <a:rPr lang="en-US">
                <a:solidFill>
                  <a:prstClr val="black"/>
                </a:solidFill>
                <a:latin typeface="Aptos" panose="02110004020202020204"/>
              </a:rPr>
              <a:t>Provides scoring: subscales/domains</a:t>
            </a:r>
          </a:p>
          <a:p>
            <a:pPr lvl="2"/>
            <a:r>
              <a:rPr lang="en-US">
                <a:solidFill>
                  <a:prstClr val="black"/>
                </a:solidFill>
                <a:latin typeface="Aptos" panose="02110004020202020204"/>
              </a:rPr>
              <a:t>Can download or print results</a:t>
            </a:r>
          </a:p>
          <a:p>
            <a:pPr lvl="2"/>
            <a:endParaRPr lang="en-US">
              <a:solidFill>
                <a:prstClr val="black"/>
              </a:solidFill>
              <a:latin typeface="Aptos" panose="02110004020202020204"/>
            </a:endParaRPr>
          </a:p>
          <a:p>
            <a:pPr marL="457200" lvl="1" indent="0">
              <a:buNone/>
            </a:pPr>
            <a:r>
              <a:rPr lang="en-US">
                <a:solidFill>
                  <a:prstClr val="black"/>
                </a:solidFill>
                <a:latin typeface="Aptos" panose="02110004020202020204"/>
              </a:rPr>
              <a:t>*</a:t>
            </a:r>
            <a:r>
              <a:rPr lang="en-US" sz="2000">
                <a:solidFill>
                  <a:prstClr val="black"/>
                </a:solidFill>
                <a:latin typeface="Aptos" panose="02110004020202020204"/>
              </a:rPr>
              <a:t>Behavioral Diabetes Institute </a:t>
            </a:r>
            <a:endParaRPr lang="en-US" sz="2000"/>
          </a:p>
          <a:p>
            <a:pPr lvl="1"/>
            <a:endParaRPr lang="en-US"/>
          </a:p>
        </p:txBody>
      </p:sp>
    </p:spTree>
    <p:extLst>
      <p:ext uri="{BB962C8B-B14F-4D97-AF65-F5344CB8AC3E}">
        <p14:creationId xmlns:p14="http://schemas.microsoft.com/office/powerpoint/2010/main" val="292863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0E720-1722-A4ED-3E45-6D49B747D2E6}"/>
              </a:ext>
            </a:extLst>
          </p:cNvPr>
          <p:cNvSpPr>
            <a:spLocks noGrp="1"/>
          </p:cNvSpPr>
          <p:nvPr>
            <p:ph type="title"/>
          </p:nvPr>
        </p:nvSpPr>
        <p:spPr>
          <a:xfrm>
            <a:off x="153341" y="191635"/>
            <a:ext cx="10285071" cy="763861"/>
          </a:xfrm>
          <a:solidFill>
            <a:srgbClr val="0070C0"/>
          </a:solidFill>
        </p:spPr>
        <p:txBody>
          <a:bodyPr>
            <a:normAutofit/>
          </a:bodyPr>
          <a:lstStyle/>
          <a:p>
            <a:pPr algn="ctr"/>
            <a:r>
              <a:rPr lang="en-US" sz="3200" b="1">
                <a:solidFill>
                  <a:schemeClr val="bg1"/>
                </a:solidFill>
              </a:rPr>
              <a:t>BDI: Assessment of Diabetes Distress in Type 2 Diabetes:</a:t>
            </a:r>
          </a:p>
        </p:txBody>
      </p:sp>
      <p:sp>
        <p:nvSpPr>
          <p:cNvPr id="3" name="Content Placeholder 2">
            <a:extLst>
              <a:ext uri="{FF2B5EF4-FFF2-40B4-BE49-F238E27FC236}">
                <a16:creationId xmlns:a16="http://schemas.microsoft.com/office/drawing/2014/main" id="{8812BE99-334C-B6BD-CA03-A768BCEA1516}"/>
              </a:ext>
            </a:extLst>
          </p:cNvPr>
          <p:cNvSpPr>
            <a:spLocks noGrp="1"/>
          </p:cNvSpPr>
          <p:nvPr>
            <p:ph idx="1"/>
          </p:nvPr>
        </p:nvSpPr>
        <p:spPr>
          <a:xfrm>
            <a:off x="153342" y="1150707"/>
            <a:ext cx="10285071" cy="5423190"/>
          </a:xfrm>
        </p:spPr>
        <p:txBody>
          <a:bodyPr>
            <a:normAutofit fontScale="92500" lnSpcReduction="10000"/>
          </a:bodyPr>
          <a:lstStyle/>
          <a:p>
            <a:r>
              <a:rPr lang="en-US">
                <a:latin typeface="Calibri" panose="020F0502020204030204" pitchFamily="34" charset="0"/>
                <a:cs typeface="Calibri" panose="020F0502020204030204" pitchFamily="34" charset="0"/>
              </a:rPr>
              <a:t>For adults with type 2 diabetes (regardless of medication regimen) - suggest </a:t>
            </a:r>
            <a:r>
              <a:rPr lang="en-US" b="1" i="1">
                <a:latin typeface="Calibri" panose="020F0502020204030204" pitchFamily="34" charset="0"/>
                <a:cs typeface="Calibri" panose="020F0502020204030204" pitchFamily="34" charset="0"/>
              </a:rPr>
              <a:t>the T2-Diabetes Distress Assessment System (T2-DDAS) </a:t>
            </a:r>
            <a:r>
              <a:rPr lang="en-US">
                <a:latin typeface="Calibri" panose="020F0502020204030204" pitchFamily="34" charset="0"/>
                <a:cs typeface="Calibri" panose="020F0502020204030204" pitchFamily="34" charset="0"/>
              </a:rPr>
              <a:t>in English or Spanish. </a:t>
            </a:r>
          </a:p>
          <a:p>
            <a:pPr lvl="1"/>
            <a:r>
              <a:rPr lang="en-US">
                <a:latin typeface="Calibri" panose="020F0502020204030204" pitchFamily="34" charset="0"/>
                <a:cs typeface="Calibri" panose="020F0502020204030204" pitchFamily="34" charset="0"/>
              </a:rPr>
              <a:t>This recently developed system consists of </a:t>
            </a:r>
            <a:r>
              <a:rPr lang="en-US" b="1">
                <a:latin typeface="Calibri" panose="020F0502020204030204" pitchFamily="34" charset="0"/>
                <a:cs typeface="Calibri" panose="020F0502020204030204" pitchFamily="34" charset="0"/>
              </a:rPr>
              <a:t>29 items </a:t>
            </a:r>
            <a:r>
              <a:rPr lang="en-US">
                <a:latin typeface="Calibri" panose="020F0502020204030204" pitchFamily="34" charset="0"/>
                <a:cs typeface="Calibri" panose="020F0502020204030204" pitchFamily="34" charset="0"/>
              </a:rPr>
              <a:t>and yields </a:t>
            </a:r>
            <a:r>
              <a:rPr lang="en-US" b="1">
                <a:latin typeface="Calibri" panose="020F0502020204030204" pitchFamily="34" charset="0"/>
                <a:cs typeface="Calibri" panose="020F0502020204030204" pitchFamily="34" charset="0"/>
              </a:rPr>
              <a:t>two sets of scores</a:t>
            </a:r>
            <a:r>
              <a:rPr lang="en-US">
                <a:latin typeface="Calibri" panose="020F0502020204030204" pitchFamily="34" charset="0"/>
                <a:cs typeface="Calibri" panose="020F0502020204030204" pitchFamily="34" charset="0"/>
              </a:rPr>
              <a:t>: </a:t>
            </a:r>
          </a:p>
          <a:p>
            <a:pPr lvl="2"/>
            <a:r>
              <a:rPr lang="en-US" sz="2200">
                <a:latin typeface="Calibri" panose="020F0502020204030204" pitchFamily="34" charset="0"/>
                <a:cs typeface="Calibri" panose="020F0502020204030204" pitchFamily="34" charset="0"/>
              </a:rPr>
              <a:t>an 8-item </a:t>
            </a:r>
            <a:r>
              <a:rPr lang="en-US" sz="2200" b="1">
                <a:latin typeface="Calibri" panose="020F0502020204030204" pitchFamily="34" charset="0"/>
                <a:cs typeface="Calibri" panose="020F0502020204030204" pitchFamily="34" charset="0"/>
              </a:rPr>
              <a:t>CORE DISTRESS SCORE</a:t>
            </a:r>
            <a:r>
              <a:rPr lang="en-US" sz="2200">
                <a:latin typeface="Calibri" panose="020F0502020204030204" pitchFamily="34" charset="0"/>
                <a:cs typeface="Calibri" panose="020F0502020204030204" pitchFamily="34" charset="0"/>
              </a:rPr>
              <a:t>, reflecting overall diabetes-related emotional distress</a:t>
            </a:r>
          </a:p>
          <a:p>
            <a:pPr lvl="2"/>
            <a:r>
              <a:rPr lang="en-US" sz="2200">
                <a:latin typeface="Calibri" panose="020F0502020204030204" pitchFamily="34" charset="0"/>
                <a:cs typeface="Calibri" panose="020F0502020204030204" pitchFamily="34" charset="0"/>
              </a:rPr>
              <a:t>a 21-item set of seven </a:t>
            </a:r>
            <a:r>
              <a:rPr lang="en-US" sz="2200" b="1">
                <a:latin typeface="Calibri" panose="020F0502020204030204" pitchFamily="34" charset="0"/>
                <a:cs typeface="Calibri" panose="020F0502020204030204" pitchFamily="34" charset="0"/>
              </a:rPr>
              <a:t>SOURCE SCORES</a:t>
            </a:r>
            <a:r>
              <a:rPr lang="en-US" sz="2200">
                <a:latin typeface="Calibri" panose="020F0502020204030204" pitchFamily="34" charset="0"/>
                <a:cs typeface="Calibri" panose="020F0502020204030204" pitchFamily="34" charset="0"/>
              </a:rPr>
              <a:t>, reflecting seven different potential sources of distress</a:t>
            </a:r>
          </a:p>
          <a:p>
            <a:pPr marL="914400" lvl="2" indent="0">
              <a:buNone/>
            </a:pPr>
            <a:endParaRPr lang="en-US" sz="900">
              <a:latin typeface="Calibri" panose="020F0502020204030204" pitchFamily="34" charset="0"/>
              <a:cs typeface="Calibri" panose="020F0502020204030204" pitchFamily="34" charset="0"/>
            </a:endParaRPr>
          </a:p>
          <a:p>
            <a:pPr algn="l"/>
            <a:r>
              <a:rPr lang="en-US" b="0" i="0">
                <a:solidFill>
                  <a:srgbClr val="000BAF"/>
                </a:solidFill>
                <a:effectLst/>
                <a:latin typeface="Calibri" panose="020F0502020204030204" pitchFamily="34" charset="0"/>
                <a:cs typeface="Calibri" panose="020F0502020204030204" pitchFamily="34" charset="0"/>
              </a:rPr>
              <a:t>How to use the T2-DDAS on This Website </a:t>
            </a:r>
            <a:r>
              <a:rPr lang="en-US" sz="2200" b="0" i="0">
                <a:solidFill>
                  <a:srgbClr val="000BAF"/>
                </a:solidFill>
                <a:effectLst/>
                <a:latin typeface="Calibri" panose="020F0502020204030204" pitchFamily="34" charset="0"/>
                <a:cs typeface="Calibri" panose="020F0502020204030204" pitchFamily="34" charset="0"/>
              </a:rPr>
              <a:t>(</a:t>
            </a:r>
            <a:r>
              <a:rPr lang="en-US" sz="2200">
                <a:hlinkClick r:id="rId3"/>
              </a:rPr>
              <a:t>Diabetes Distress Assessment &amp; Resource Center</a:t>
            </a:r>
            <a:r>
              <a:rPr lang="en-US" sz="2200"/>
              <a:t> -https://diabetesdistress.org/)  </a:t>
            </a:r>
            <a:endParaRPr lang="en-US" sz="2200" b="0" i="0">
              <a:solidFill>
                <a:srgbClr val="000BAF"/>
              </a:solidFill>
              <a:effectLst/>
              <a:latin typeface="Calibri" panose="020F0502020204030204" pitchFamily="34" charset="0"/>
              <a:cs typeface="Calibri" panose="020F0502020204030204" pitchFamily="34" charset="0"/>
            </a:endParaRPr>
          </a:p>
          <a:p>
            <a:pPr lvl="1"/>
            <a:r>
              <a:rPr lang="en-US" b="0" i="0">
                <a:effectLst/>
                <a:latin typeface="Calibri" panose="020F0502020204030204" pitchFamily="34" charset="0"/>
                <a:cs typeface="Calibri" panose="020F0502020204030204" pitchFamily="34" charset="0"/>
              </a:rPr>
              <a:t>You can download a copy of the T2-DDAS in English or Spanish, along with scoring instructions.</a:t>
            </a:r>
          </a:p>
          <a:p>
            <a:pPr lvl="1"/>
            <a:r>
              <a:rPr lang="en-US" b="1" i="1">
                <a:effectLst/>
                <a:latin typeface="Calibri" panose="020F0502020204030204" pitchFamily="34" charset="0"/>
                <a:cs typeface="Calibri" panose="020F0502020204030204" pitchFamily="34" charset="0"/>
              </a:rPr>
              <a:t>You may also ask patients to complete the T2-DDAS in English or Spanish online</a:t>
            </a:r>
            <a:r>
              <a:rPr lang="en-US" b="0" i="0">
                <a:effectLst/>
                <a:latin typeface="Calibri" panose="020F0502020204030204" pitchFamily="34" charset="0"/>
                <a:cs typeface="Calibri" panose="020F0502020204030204" pitchFamily="34" charset="0"/>
              </a:rPr>
              <a:t>. </a:t>
            </a:r>
          </a:p>
          <a:p>
            <a:pPr lvl="2"/>
            <a:r>
              <a:rPr lang="en-US" sz="1900" b="0" i="0">
                <a:effectLst/>
                <a:latin typeface="Calibri" panose="020F0502020204030204" pitchFamily="34" charset="0"/>
                <a:cs typeface="Calibri" panose="020F0502020204030204" pitchFamily="34" charset="0"/>
              </a:rPr>
              <a:t>Online administration will produce a </a:t>
            </a:r>
            <a:r>
              <a:rPr lang="en-US" sz="1900" b="1" i="0">
                <a:effectLst/>
                <a:latin typeface="Calibri" panose="020F0502020204030204" pitchFamily="34" charset="0"/>
                <a:cs typeface="Calibri" panose="020F0502020204030204" pitchFamily="34" charset="0"/>
              </a:rPr>
              <a:t>single CORE score, 7 SOURCES scores, and all item scores, which will be computed automatically</a:t>
            </a:r>
            <a:r>
              <a:rPr lang="en-US" sz="1900" b="0" i="0">
                <a:effectLst/>
                <a:latin typeface="Calibri" panose="020F0502020204030204" pitchFamily="34" charset="0"/>
                <a:cs typeface="Calibri" panose="020F0502020204030204" pitchFamily="34" charset="0"/>
              </a:rPr>
              <a:t>. </a:t>
            </a:r>
          </a:p>
          <a:p>
            <a:pPr lvl="2"/>
            <a:r>
              <a:rPr lang="en-US" sz="1900" b="0" i="0">
                <a:effectLst/>
                <a:latin typeface="Calibri" panose="020F0502020204030204" pitchFamily="34" charset="0"/>
                <a:cs typeface="Calibri" panose="020F0502020204030204" pitchFamily="34" charset="0"/>
              </a:rPr>
              <a:t>All scores will then be summarized in an accompanying </a:t>
            </a:r>
            <a:r>
              <a:rPr lang="en-US" sz="1900" b="1" i="0">
                <a:effectLst/>
                <a:latin typeface="Calibri" panose="020F0502020204030204" pitchFamily="34" charset="0"/>
                <a:cs typeface="Calibri" panose="020F0502020204030204" pitchFamily="34" charset="0"/>
              </a:rPr>
              <a:t>report</a:t>
            </a:r>
            <a:r>
              <a:rPr lang="en-US" sz="1900" b="0" i="0">
                <a:effectLst/>
                <a:latin typeface="Calibri" panose="020F0502020204030204" pitchFamily="34" charset="0"/>
                <a:cs typeface="Calibri" panose="020F0502020204030204" pitchFamily="34" charset="0"/>
              </a:rPr>
              <a:t>, available for download or printing.</a:t>
            </a:r>
          </a:p>
        </p:txBody>
      </p:sp>
    </p:spTree>
    <p:extLst>
      <p:ext uri="{BB962C8B-B14F-4D97-AF65-F5344CB8AC3E}">
        <p14:creationId xmlns:p14="http://schemas.microsoft.com/office/powerpoint/2010/main" val="297426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4F2F6-28DE-4710-408D-76571C6AC59F}"/>
              </a:ext>
            </a:extLst>
          </p:cNvPr>
          <p:cNvSpPr>
            <a:spLocks noGrp="1"/>
          </p:cNvSpPr>
          <p:nvPr>
            <p:ph type="title"/>
          </p:nvPr>
        </p:nvSpPr>
        <p:spPr>
          <a:xfrm>
            <a:off x="166869" y="237803"/>
            <a:ext cx="9995703" cy="827067"/>
          </a:xfrm>
          <a:solidFill>
            <a:srgbClr val="0070C0"/>
          </a:solidFill>
        </p:spPr>
        <p:txBody>
          <a:bodyPr>
            <a:normAutofit/>
          </a:bodyPr>
          <a:lstStyle/>
          <a:p>
            <a:pPr algn="ctr"/>
            <a:r>
              <a:rPr lang="en-US" sz="3600" b="1">
                <a:solidFill>
                  <a:schemeClr val="bg1"/>
                </a:solidFill>
              </a:rPr>
              <a:t>Instructions for Patients </a:t>
            </a:r>
          </a:p>
        </p:txBody>
      </p:sp>
      <p:sp>
        <p:nvSpPr>
          <p:cNvPr id="3" name="Content Placeholder 2">
            <a:extLst>
              <a:ext uri="{FF2B5EF4-FFF2-40B4-BE49-F238E27FC236}">
                <a16:creationId xmlns:a16="http://schemas.microsoft.com/office/drawing/2014/main" id="{0AA16F42-E456-7E72-797B-C9B0156333D1}"/>
              </a:ext>
            </a:extLst>
          </p:cNvPr>
          <p:cNvSpPr>
            <a:spLocks noGrp="1"/>
          </p:cNvSpPr>
          <p:nvPr>
            <p:ph idx="1"/>
          </p:nvPr>
        </p:nvSpPr>
        <p:spPr>
          <a:xfrm>
            <a:off x="166869" y="1296364"/>
            <a:ext cx="9995703" cy="5069711"/>
          </a:xfrm>
        </p:spPr>
        <p:txBody>
          <a:bodyPr>
            <a:normAutofit/>
          </a:bodyPr>
          <a:lstStyle/>
          <a:p>
            <a:r>
              <a:rPr lang="en-US" sz="2400" dirty="0"/>
              <a:t>DIRECTIONS: Living with diabetes can be tough. Listed below are many of the stresses and worries that people with diabetes often experience. </a:t>
            </a:r>
          </a:p>
          <a:p>
            <a:pPr lvl="1"/>
            <a:r>
              <a:rPr lang="en-US" sz="2000" dirty="0"/>
              <a:t>These are issues that can often be tough to acknowledge and to talk about, but please be as open and honest as you can. </a:t>
            </a:r>
          </a:p>
          <a:p>
            <a:pPr marL="457200" lvl="1" indent="0">
              <a:buNone/>
            </a:pPr>
            <a:endParaRPr lang="en-US" sz="1200" dirty="0"/>
          </a:p>
          <a:p>
            <a:r>
              <a:rPr lang="en-US" sz="2400" dirty="0"/>
              <a:t>Thinking back over the past month, please indicate how much each of the following items were a problem for you by marking the appropriate column.</a:t>
            </a:r>
          </a:p>
          <a:p>
            <a:pPr lvl="1"/>
            <a:r>
              <a:rPr lang="en-US" sz="2000" dirty="0"/>
              <a:t>For example, if an item was not a problem for you over the past month, place a mark in the first column: "Not a Problem" (1). If it was a very tough problem for you, place a mark in the last column: "A Very Serious Problem" (5).</a:t>
            </a:r>
          </a:p>
        </p:txBody>
      </p:sp>
    </p:spTree>
    <p:extLst>
      <p:ext uri="{BB962C8B-B14F-4D97-AF65-F5344CB8AC3E}">
        <p14:creationId xmlns:p14="http://schemas.microsoft.com/office/powerpoint/2010/main" val="117961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2015-DC49-0753-7132-38887D598888}"/>
              </a:ext>
            </a:extLst>
          </p:cNvPr>
          <p:cNvSpPr>
            <a:spLocks noGrp="1"/>
          </p:cNvSpPr>
          <p:nvPr>
            <p:ph type="title"/>
          </p:nvPr>
        </p:nvSpPr>
        <p:spPr>
          <a:xfrm>
            <a:off x="201202" y="324029"/>
            <a:ext cx="11153563" cy="754758"/>
          </a:xfrm>
          <a:solidFill>
            <a:srgbClr val="0070C0"/>
          </a:solidFill>
        </p:spPr>
        <p:txBody>
          <a:bodyPr>
            <a:normAutofit/>
          </a:bodyPr>
          <a:lstStyle/>
          <a:p>
            <a:pPr algn="ctr"/>
            <a:r>
              <a:rPr lang="en-US" sz="3600" b="1">
                <a:solidFill>
                  <a:schemeClr val="bg1"/>
                </a:solidFill>
              </a:rPr>
              <a:t>The Online Screening Tool</a:t>
            </a:r>
          </a:p>
        </p:txBody>
      </p:sp>
      <p:pic>
        <p:nvPicPr>
          <p:cNvPr id="5" name="Content Placeholder 4" descr="A screenshot of a computer&#10;&#10;Description automatically generated">
            <a:extLst>
              <a:ext uri="{FF2B5EF4-FFF2-40B4-BE49-F238E27FC236}">
                <a16:creationId xmlns:a16="http://schemas.microsoft.com/office/drawing/2014/main" id="{8027232C-4F0C-F085-C6B7-CC7E8018CA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400" t="12823" r="3427" b="13037"/>
          <a:stretch/>
        </p:blipFill>
        <p:spPr>
          <a:xfrm>
            <a:off x="495848" y="1336941"/>
            <a:ext cx="10475791" cy="4739768"/>
          </a:xfrm>
        </p:spPr>
      </p:pic>
    </p:spTree>
    <p:extLst>
      <p:ext uri="{BB962C8B-B14F-4D97-AF65-F5344CB8AC3E}">
        <p14:creationId xmlns:p14="http://schemas.microsoft.com/office/powerpoint/2010/main" val="372716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D735-0479-32A7-E416-4434CB9DC203}"/>
              </a:ext>
            </a:extLst>
          </p:cNvPr>
          <p:cNvSpPr>
            <a:spLocks noGrp="1"/>
          </p:cNvSpPr>
          <p:nvPr>
            <p:ph type="title"/>
          </p:nvPr>
        </p:nvSpPr>
        <p:spPr>
          <a:xfrm>
            <a:off x="178443" y="360101"/>
            <a:ext cx="10515600" cy="641872"/>
          </a:xfrm>
          <a:solidFill>
            <a:srgbClr val="0070C0"/>
          </a:solidFill>
        </p:spPr>
        <p:txBody>
          <a:bodyPr>
            <a:normAutofit fontScale="90000"/>
          </a:bodyPr>
          <a:lstStyle/>
          <a:p>
            <a:pPr algn="ctr"/>
            <a:r>
              <a:rPr lang="en-US" b="1">
                <a:solidFill>
                  <a:schemeClr val="bg1"/>
                </a:solidFill>
              </a:rPr>
              <a:t>Interpreting &amp; Using the Screening Scores</a:t>
            </a:r>
          </a:p>
        </p:txBody>
      </p:sp>
      <p:sp>
        <p:nvSpPr>
          <p:cNvPr id="3" name="Content Placeholder 2">
            <a:extLst>
              <a:ext uri="{FF2B5EF4-FFF2-40B4-BE49-F238E27FC236}">
                <a16:creationId xmlns:a16="http://schemas.microsoft.com/office/drawing/2014/main" id="{C64BD178-F01D-355F-CBA4-A749954CE6E8}"/>
              </a:ext>
            </a:extLst>
          </p:cNvPr>
          <p:cNvSpPr>
            <a:spLocks noGrp="1"/>
          </p:cNvSpPr>
          <p:nvPr>
            <p:ph idx="1"/>
          </p:nvPr>
        </p:nvSpPr>
        <p:spPr>
          <a:xfrm>
            <a:off x="194840" y="1180618"/>
            <a:ext cx="10515600" cy="5555848"/>
          </a:xfrm>
        </p:spPr>
        <p:txBody>
          <a:bodyPr>
            <a:normAutofit/>
          </a:bodyPr>
          <a:lstStyle/>
          <a:p>
            <a:r>
              <a:rPr lang="en-US" b="0" i="0">
                <a:effectLst/>
                <a:latin typeface="Calibri" panose="020F0502020204030204" pitchFamily="34" charset="0"/>
                <a:cs typeface="Calibri" panose="020F0502020204030204" pitchFamily="34" charset="0"/>
              </a:rPr>
              <a:t>How to Use the T2-DDAS</a:t>
            </a:r>
          </a:p>
          <a:p>
            <a:pPr lvl="1"/>
            <a:r>
              <a:rPr lang="en-US" b="0" i="0">
                <a:effectLst/>
                <a:latin typeface="Calibri" panose="020F0502020204030204" pitchFamily="34" charset="0"/>
                <a:cs typeface="Calibri" panose="020F0502020204030204" pitchFamily="34" charset="0"/>
              </a:rPr>
              <a:t>Use the </a:t>
            </a:r>
            <a:r>
              <a:rPr lang="en-US" b="1" i="0">
                <a:effectLst/>
                <a:latin typeface="Calibri" panose="020F0502020204030204" pitchFamily="34" charset="0"/>
                <a:cs typeface="Calibri" panose="020F0502020204030204" pitchFamily="34" charset="0"/>
              </a:rPr>
              <a:t>T2-DDAS</a:t>
            </a:r>
            <a:r>
              <a:rPr lang="en-US" b="0" i="0">
                <a:effectLst/>
                <a:latin typeface="Calibri" panose="020F0502020204030204" pitchFamily="34" charset="0"/>
                <a:cs typeface="Calibri" panose="020F0502020204030204" pitchFamily="34" charset="0"/>
              </a:rPr>
              <a:t> to identify three levels of specificity of diabetes distress information for use in clinical care:</a:t>
            </a:r>
          </a:p>
          <a:p>
            <a:pPr lvl="2">
              <a:buFont typeface="+mj-lt"/>
              <a:buAutoNum type="arabicPeriod"/>
            </a:pPr>
            <a:r>
              <a:rPr lang="en-US" sz="2300" b="0" i="0">
                <a:effectLst/>
                <a:latin typeface="Calibri" panose="020F0502020204030204" pitchFamily="34" charset="0"/>
                <a:cs typeface="Calibri" panose="020F0502020204030204" pitchFamily="34" charset="0"/>
              </a:rPr>
              <a:t>Use the </a:t>
            </a:r>
            <a:r>
              <a:rPr lang="en-US" sz="2300" b="1" i="0">
                <a:effectLst/>
                <a:latin typeface="Calibri" panose="020F0502020204030204" pitchFamily="34" charset="0"/>
                <a:cs typeface="Calibri" panose="020F0502020204030204" pitchFamily="34" charset="0"/>
              </a:rPr>
              <a:t>CORE </a:t>
            </a:r>
            <a:r>
              <a:rPr lang="en-US" sz="2300" b="0" i="0">
                <a:effectLst/>
                <a:latin typeface="Calibri" panose="020F0502020204030204" pitchFamily="34" charset="0"/>
                <a:cs typeface="Calibri" panose="020F0502020204030204" pitchFamily="34" charset="0"/>
              </a:rPr>
              <a:t>score to begin a conversation about a </a:t>
            </a:r>
            <a:r>
              <a:rPr lang="en-US" sz="2300" b="1" i="1">
                <a:effectLst/>
                <a:latin typeface="Calibri" panose="020F0502020204030204" pitchFamily="34" charset="0"/>
                <a:cs typeface="Calibri" panose="020F0502020204030204" pitchFamily="34" charset="0"/>
              </a:rPr>
              <a:t>patient's overall level of diabetes distress</a:t>
            </a:r>
            <a:r>
              <a:rPr lang="en-US" sz="2300" b="0" i="0">
                <a:effectLst/>
                <a:latin typeface="Calibri" panose="020F0502020204030204" pitchFamily="34" charset="0"/>
                <a:cs typeface="Calibri" panose="020F0502020204030204" pitchFamily="34" charset="0"/>
              </a:rPr>
              <a:t> and current general feelings about living with diabetes.</a:t>
            </a:r>
          </a:p>
          <a:p>
            <a:pPr lvl="2">
              <a:buFont typeface="+mj-lt"/>
              <a:buAutoNum type="arabicPeriod"/>
            </a:pPr>
            <a:r>
              <a:rPr lang="en-US" sz="2300" b="0" i="0">
                <a:effectLst/>
                <a:latin typeface="Calibri" panose="020F0502020204030204" pitchFamily="34" charset="0"/>
                <a:cs typeface="Calibri" panose="020F0502020204030204" pitchFamily="34" charset="0"/>
              </a:rPr>
              <a:t>Review each of the 7 </a:t>
            </a:r>
            <a:r>
              <a:rPr lang="en-US" sz="2300" b="1" i="0">
                <a:effectLst/>
                <a:latin typeface="Calibri" panose="020F0502020204030204" pitchFamily="34" charset="0"/>
                <a:cs typeface="Calibri" panose="020F0502020204030204" pitchFamily="34" charset="0"/>
              </a:rPr>
              <a:t>SOURCE </a:t>
            </a:r>
            <a:r>
              <a:rPr lang="en-US" sz="2300" b="0" i="0">
                <a:effectLst/>
                <a:latin typeface="Calibri" panose="020F0502020204030204" pitchFamily="34" charset="0"/>
                <a:cs typeface="Calibri" panose="020F0502020204030204" pitchFamily="34" charset="0"/>
              </a:rPr>
              <a:t>scores to identify </a:t>
            </a:r>
            <a:r>
              <a:rPr lang="en-US" sz="2300" b="1" i="1">
                <a:effectLst/>
                <a:latin typeface="Calibri" panose="020F0502020204030204" pitchFamily="34" charset="0"/>
                <a:cs typeface="Calibri" panose="020F0502020204030204" pitchFamily="34" charset="0"/>
              </a:rPr>
              <a:t>the highest reported source or cause of distress</a:t>
            </a:r>
            <a:r>
              <a:rPr lang="en-US" sz="2300" b="0" i="0">
                <a:effectLst/>
                <a:latin typeface="Calibri" panose="020F0502020204030204" pitchFamily="34" charset="0"/>
                <a:cs typeface="Calibri" panose="020F0502020204030204" pitchFamily="34" charset="0"/>
              </a:rPr>
              <a:t>. </a:t>
            </a:r>
          </a:p>
          <a:p>
            <a:pPr lvl="3"/>
            <a:r>
              <a:rPr lang="en-US" sz="2100" b="0" i="0">
                <a:effectLst/>
                <a:latin typeface="Calibri" panose="020F0502020204030204" pitchFamily="34" charset="0"/>
                <a:cs typeface="Calibri" panose="020F0502020204030204" pitchFamily="34" charset="0"/>
              </a:rPr>
              <a:t>Use this subscale to begin a conversation about more focused areas of concern.</a:t>
            </a:r>
          </a:p>
          <a:p>
            <a:pPr lvl="2">
              <a:buFont typeface="+mj-lt"/>
              <a:buAutoNum type="arabicPeriod"/>
            </a:pPr>
            <a:r>
              <a:rPr lang="en-US" sz="2300" b="0" i="0">
                <a:effectLst/>
                <a:latin typeface="Calibri" panose="020F0502020204030204" pitchFamily="34" charset="0"/>
                <a:cs typeface="Calibri" panose="020F0502020204030204" pitchFamily="34" charset="0"/>
              </a:rPr>
              <a:t>Identify the highest rated of the 29 T2-DDAS items. Use these </a:t>
            </a:r>
            <a:r>
              <a:rPr lang="en-US" sz="2300" b="1" i="0">
                <a:effectLst/>
                <a:latin typeface="Calibri" panose="020F0502020204030204" pitchFamily="34" charset="0"/>
                <a:cs typeface="Calibri" panose="020F0502020204030204" pitchFamily="34" charset="0"/>
              </a:rPr>
              <a:t>specific items </a:t>
            </a:r>
            <a:r>
              <a:rPr lang="en-US" sz="2300" b="0" i="0">
                <a:effectLst/>
                <a:latin typeface="Calibri" panose="020F0502020204030204" pitchFamily="34" charset="0"/>
                <a:cs typeface="Calibri" panose="020F0502020204030204" pitchFamily="34" charset="0"/>
              </a:rPr>
              <a:t>to begin a conversation about </a:t>
            </a:r>
            <a:r>
              <a:rPr lang="en-US" sz="2300" b="1" i="1">
                <a:effectLst/>
                <a:latin typeface="Calibri" panose="020F0502020204030204" pitchFamily="34" charset="0"/>
                <a:cs typeface="Calibri" panose="020F0502020204030204" pitchFamily="34" charset="0"/>
              </a:rPr>
              <a:t>particular sources of diabetes distress</a:t>
            </a:r>
            <a:r>
              <a:rPr lang="en-US" sz="2300" b="0" i="0">
                <a:effectLst/>
                <a:latin typeface="Calibri" panose="020F0502020204030204" pitchFamily="34" charset="0"/>
                <a:cs typeface="Calibri" panose="020F0502020204030204" pitchFamily="34" charset="0"/>
              </a:rPr>
              <a:t>.</a:t>
            </a:r>
          </a:p>
          <a:p>
            <a:pPr marL="914400" lvl="2" indent="0">
              <a:buNone/>
            </a:pPr>
            <a:endParaRPr lang="en-US" sz="1000">
              <a:latin typeface="Calibri" panose="020F0502020204030204" pitchFamily="34" charset="0"/>
              <a:cs typeface="Calibri" panose="020F0502020204030204" pitchFamily="34" charset="0"/>
            </a:endParaRPr>
          </a:p>
          <a:p>
            <a:pPr lvl="1"/>
            <a:r>
              <a:rPr lang="en-US" b="0" i="0">
                <a:effectLst/>
                <a:latin typeface="Calibri" panose="020F0502020204030204" pitchFamily="34" charset="0"/>
                <a:cs typeface="Calibri" panose="020F0502020204030204" pitchFamily="34" charset="0"/>
              </a:rPr>
              <a:t>Mean score &lt; 2.0 indicate little or no distress.</a:t>
            </a:r>
          </a:p>
          <a:p>
            <a:pPr lvl="1"/>
            <a:r>
              <a:rPr lang="en-US" b="0" i="0">
                <a:effectLst/>
                <a:latin typeface="Calibri" panose="020F0502020204030204" pitchFamily="34" charset="0"/>
                <a:cs typeface="Calibri" panose="020F0502020204030204" pitchFamily="34" charset="0"/>
              </a:rPr>
              <a:t>Mean score between 2.0 and 2.9 indicate moderate distress.</a:t>
            </a:r>
          </a:p>
          <a:p>
            <a:pPr lvl="1"/>
            <a:r>
              <a:rPr lang="en-US" b="0" i="0">
                <a:effectLst/>
                <a:latin typeface="Calibri" panose="020F0502020204030204" pitchFamily="34" charset="0"/>
                <a:cs typeface="Calibri" panose="020F0502020204030204" pitchFamily="34" charset="0"/>
              </a:rPr>
              <a:t>Mean score &gt; 3.0 indicate </a:t>
            </a:r>
            <a:r>
              <a:rPr lang="en-US" b="0">
                <a:effectLst/>
                <a:latin typeface="Calibri" panose="020F0502020204030204" pitchFamily="34" charset="0"/>
                <a:cs typeface="Calibri" panose="020F0502020204030204" pitchFamily="34" charset="0"/>
              </a:rPr>
              <a:t>high distress</a:t>
            </a:r>
          </a:p>
          <a:p>
            <a:pPr lvl="1"/>
            <a:r>
              <a:rPr lang="en-US" b="0" i="0">
                <a:effectLst/>
                <a:latin typeface="Calibri" panose="020F0502020204030204" pitchFamily="34" charset="0"/>
                <a:cs typeface="Calibri" panose="020F0502020204030204" pitchFamily="34" charset="0"/>
              </a:rPr>
              <a:t>Any subscale score &gt; 2.0 is considered </a:t>
            </a:r>
            <a:r>
              <a:rPr lang="en-US" b="0" i="1">
                <a:effectLst/>
                <a:latin typeface="Calibri" panose="020F0502020204030204" pitchFamily="34" charset="0"/>
                <a:cs typeface="Calibri" panose="020F0502020204030204" pitchFamily="34" charset="0"/>
              </a:rPr>
              <a:t>clinically significant</a:t>
            </a:r>
            <a:endParaRPr lang="en-US" b="0" i="0">
              <a:effectLst/>
              <a:latin typeface="Calibri" panose="020F0502020204030204" pitchFamily="34" charset="0"/>
              <a:cs typeface="Calibri" panose="020F0502020204030204" pitchFamily="34" charset="0"/>
            </a:endParaRPr>
          </a:p>
          <a:p>
            <a:endParaRPr lang="en-US" sz="3100" b="0" i="0">
              <a:effectLst/>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589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D302-BE7E-D891-6151-D2EDDFB760E6}"/>
              </a:ext>
            </a:extLst>
          </p:cNvPr>
          <p:cNvSpPr>
            <a:spLocks noGrp="1"/>
          </p:cNvSpPr>
          <p:nvPr>
            <p:ph type="title"/>
          </p:nvPr>
        </p:nvSpPr>
        <p:spPr>
          <a:xfrm>
            <a:off x="4288194" y="393539"/>
            <a:ext cx="5388242" cy="453283"/>
          </a:xfrm>
          <a:solidFill>
            <a:srgbClr val="0070C0"/>
          </a:solidFill>
        </p:spPr>
        <p:txBody>
          <a:bodyPr>
            <a:normAutofit fontScale="90000"/>
          </a:bodyPr>
          <a:lstStyle/>
          <a:p>
            <a:r>
              <a:rPr lang="en-US" sz="3600">
                <a:solidFill>
                  <a:schemeClr val="bg1"/>
                </a:solidFill>
              </a:rPr>
              <a:t>Case Patient - Tony</a:t>
            </a:r>
          </a:p>
        </p:txBody>
      </p:sp>
      <p:sp>
        <p:nvSpPr>
          <p:cNvPr id="3" name="Content Placeholder 2">
            <a:extLst>
              <a:ext uri="{FF2B5EF4-FFF2-40B4-BE49-F238E27FC236}">
                <a16:creationId xmlns:a16="http://schemas.microsoft.com/office/drawing/2014/main" id="{DD994053-35B7-FD86-7E0C-AD895F3A2CBA}"/>
              </a:ext>
            </a:extLst>
          </p:cNvPr>
          <p:cNvSpPr>
            <a:spLocks noGrp="1"/>
          </p:cNvSpPr>
          <p:nvPr>
            <p:ph idx="1"/>
          </p:nvPr>
        </p:nvSpPr>
        <p:spPr>
          <a:xfrm>
            <a:off x="208344" y="1065634"/>
            <a:ext cx="10456231" cy="5398827"/>
          </a:xfrm>
        </p:spPr>
        <p:txBody>
          <a:bodyPr>
            <a:normAutofit/>
          </a:bodyPr>
          <a:lstStyle/>
          <a:p>
            <a:r>
              <a:rPr lang="en-US" sz="2400"/>
              <a:t>55-year-old man</a:t>
            </a:r>
          </a:p>
          <a:p>
            <a:r>
              <a:rPr lang="en-US" sz="2400"/>
              <a:t>Diagnosed with T2D mid-40s – strong family history of T2D &amp; CVD</a:t>
            </a:r>
          </a:p>
          <a:p>
            <a:r>
              <a:rPr lang="en-US" sz="2400"/>
              <a:t>Works in grocery delivery, in &amp; out of truck &amp; stores all day on workdays</a:t>
            </a:r>
          </a:p>
          <a:p>
            <a:r>
              <a:rPr lang="en-US" sz="2400"/>
              <a:t>A1c is 8.4% on max doses of metformin, sitagliptin &amp; empagliflozin; rarely uses meter to check BGs</a:t>
            </a:r>
          </a:p>
          <a:p>
            <a:r>
              <a:rPr lang="en-US" sz="2400"/>
              <a:t>He is on statin with LDL of 62, lisinopril with BP 118/74, UACR 20, eGFR 78</a:t>
            </a:r>
          </a:p>
          <a:p>
            <a:r>
              <a:rPr lang="en-US" sz="2400"/>
              <a:t>He has had regular diabetic eye exams with mild to moderate cataracts noted bilaterally, no DME or DR</a:t>
            </a:r>
          </a:p>
          <a:p>
            <a:r>
              <a:rPr lang="en-US" sz="2400"/>
              <a:t>BMI 33; Nonsmoker, occasional alcohol on weekends and social outings</a:t>
            </a:r>
          </a:p>
          <a:p>
            <a:r>
              <a:rPr lang="en-US" sz="2400"/>
              <a:t>He seems to be reliable at taking  his prescribed medications and coming to appointments for follow up of diabetes but had to cancel his last appointment and now is several months overdue when he comes in today. </a:t>
            </a:r>
          </a:p>
        </p:txBody>
      </p:sp>
      <p:pic>
        <p:nvPicPr>
          <p:cNvPr id="5" name="Picture 4">
            <a:extLst>
              <a:ext uri="{FF2B5EF4-FFF2-40B4-BE49-F238E27FC236}">
                <a16:creationId xmlns:a16="http://schemas.microsoft.com/office/drawing/2014/main" id="{0566D0C2-748B-14A2-25DC-2A204AF9F0F3}"/>
              </a:ext>
            </a:extLst>
          </p:cNvPr>
          <p:cNvPicPr>
            <a:picLocks noChangeAspect="1"/>
          </p:cNvPicPr>
          <p:nvPr/>
        </p:nvPicPr>
        <p:blipFill rotWithShape="1">
          <a:blip r:embed="rId2"/>
          <a:srcRect l="22996"/>
          <a:stretch/>
        </p:blipFill>
        <p:spPr>
          <a:xfrm>
            <a:off x="2777924" y="451886"/>
            <a:ext cx="1291051" cy="1008685"/>
          </a:xfrm>
          <a:prstGeom prst="rect">
            <a:avLst/>
          </a:prstGeom>
        </p:spPr>
      </p:pic>
    </p:spTree>
    <p:extLst>
      <p:ext uri="{BB962C8B-B14F-4D97-AF65-F5344CB8AC3E}">
        <p14:creationId xmlns:p14="http://schemas.microsoft.com/office/powerpoint/2010/main" val="184349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F8A5-0C93-6431-67DA-06A778B4061C}"/>
              </a:ext>
            </a:extLst>
          </p:cNvPr>
          <p:cNvSpPr>
            <a:spLocks noGrp="1"/>
          </p:cNvSpPr>
          <p:nvPr>
            <p:ph type="title"/>
          </p:nvPr>
        </p:nvSpPr>
        <p:spPr>
          <a:xfrm>
            <a:off x="170379" y="293207"/>
            <a:ext cx="10206520" cy="977538"/>
          </a:xfrm>
          <a:solidFill>
            <a:srgbClr val="0070C0"/>
          </a:solidFill>
        </p:spPr>
        <p:txBody>
          <a:bodyPr>
            <a:noAutofit/>
          </a:bodyPr>
          <a:lstStyle/>
          <a:p>
            <a:pPr algn="ctr"/>
            <a:r>
              <a:rPr lang="en-US" sz="3200" b="1">
                <a:solidFill>
                  <a:schemeClr val="bg1"/>
                </a:solidFill>
              </a:rPr>
              <a:t> </a:t>
            </a:r>
            <a:r>
              <a:rPr lang="en-US" sz="3600" b="1">
                <a:solidFill>
                  <a:schemeClr val="bg1"/>
                </a:solidFill>
              </a:rPr>
              <a:t>Pre-Question</a:t>
            </a:r>
            <a:r>
              <a:rPr lang="en-US" sz="3200" b="1">
                <a:solidFill>
                  <a:schemeClr val="bg1"/>
                </a:solidFill>
              </a:rPr>
              <a:t> (pick one answer that is most correct)</a:t>
            </a:r>
          </a:p>
        </p:txBody>
      </p:sp>
      <p:sp>
        <p:nvSpPr>
          <p:cNvPr id="3" name="Content Placeholder 2">
            <a:extLst>
              <a:ext uri="{FF2B5EF4-FFF2-40B4-BE49-F238E27FC236}">
                <a16:creationId xmlns:a16="http://schemas.microsoft.com/office/drawing/2014/main" id="{E4D100E6-852F-691F-73D0-A5A6C9CD9ACA}"/>
              </a:ext>
            </a:extLst>
          </p:cNvPr>
          <p:cNvSpPr>
            <a:spLocks noGrp="1"/>
          </p:cNvSpPr>
          <p:nvPr>
            <p:ph idx="1"/>
          </p:nvPr>
        </p:nvSpPr>
        <p:spPr>
          <a:xfrm>
            <a:off x="170379" y="1549707"/>
            <a:ext cx="10206520" cy="4637530"/>
          </a:xfrm>
        </p:spPr>
        <p:txBody>
          <a:bodyPr>
            <a:normAutofit/>
          </a:bodyPr>
          <a:lstStyle/>
          <a:p>
            <a:pPr marL="457200" lvl="1" indent="0">
              <a:buNone/>
            </a:pPr>
            <a:r>
              <a:rPr lang="en-US" sz="3200"/>
              <a:t>Diabetes Distress</a:t>
            </a:r>
          </a:p>
          <a:p>
            <a:pPr marL="457200" lvl="1" indent="0">
              <a:buNone/>
            </a:pPr>
            <a:endParaRPr lang="en-US" sz="800"/>
          </a:p>
          <a:p>
            <a:pPr marL="914400" lvl="1" indent="-457200">
              <a:buFont typeface="+mj-lt"/>
              <a:buAutoNum type="alphaUcPeriod"/>
            </a:pPr>
            <a:r>
              <a:rPr lang="en-US" sz="2800"/>
              <a:t>Is usually associated with insulin use &amp; thus is more common in people with type 1 diabetes.</a:t>
            </a:r>
          </a:p>
          <a:p>
            <a:pPr marL="914400" lvl="1" indent="-457200">
              <a:buFont typeface="+mj-lt"/>
              <a:buAutoNum type="alphaUcPeriod"/>
            </a:pPr>
            <a:r>
              <a:rPr lang="en-US" sz="2800"/>
              <a:t>Is very responsive to treatment with antidepressant medication.</a:t>
            </a:r>
          </a:p>
          <a:p>
            <a:pPr marL="914400" lvl="1" indent="-457200">
              <a:buFont typeface="+mj-lt"/>
              <a:buAutoNum type="alphaUcPeriod"/>
            </a:pPr>
            <a:r>
              <a:rPr lang="en-US" sz="2800"/>
              <a:t>Is less common than clinical depression in people with diabetes. </a:t>
            </a:r>
          </a:p>
          <a:p>
            <a:pPr marL="914400" lvl="1" indent="-457200">
              <a:buFont typeface="+mj-lt"/>
              <a:buAutoNum type="alphaUcPeriod"/>
            </a:pPr>
            <a:r>
              <a:rPr lang="en-US" sz="2800"/>
              <a:t>Is a common aspect of living with diabetes that can impact self-care, outcomes &amp; quality of life</a:t>
            </a:r>
          </a:p>
          <a:p>
            <a:pPr marL="914400" lvl="1" indent="-457200">
              <a:buFont typeface="+mj-lt"/>
              <a:buAutoNum type="alphaUcPeriod"/>
            </a:pPr>
            <a:endParaRPr lang="en-US" sz="2800"/>
          </a:p>
        </p:txBody>
      </p:sp>
    </p:spTree>
    <p:extLst>
      <p:ext uri="{BB962C8B-B14F-4D97-AF65-F5344CB8AC3E}">
        <p14:creationId xmlns:p14="http://schemas.microsoft.com/office/powerpoint/2010/main" val="417936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D302-BE7E-D891-6151-D2EDDFB760E6}"/>
              </a:ext>
            </a:extLst>
          </p:cNvPr>
          <p:cNvSpPr>
            <a:spLocks noGrp="1"/>
          </p:cNvSpPr>
          <p:nvPr>
            <p:ph type="title"/>
          </p:nvPr>
        </p:nvSpPr>
        <p:spPr>
          <a:xfrm>
            <a:off x="719412" y="222754"/>
            <a:ext cx="3890688" cy="599812"/>
          </a:xfrm>
          <a:solidFill>
            <a:srgbClr val="0070C0"/>
          </a:solidFill>
        </p:spPr>
        <p:txBody>
          <a:bodyPr>
            <a:normAutofit/>
          </a:bodyPr>
          <a:lstStyle/>
          <a:p>
            <a:r>
              <a:rPr lang="en-US" sz="3600">
                <a:solidFill>
                  <a:schemeClr val="bg1"/>
                </a:solidFill>
              </a:rPr>
              <a:t>Case Patient - Tony</a:t>
            </a:r>
          </a:p>
        </p:txBody>
      </p:sp>
      <p:sp>
        <p:nvSpPr>
          <p:cNvPr id="3" name="Content Placeholder 2">
            <a:extLst>
              <a:ext uri="{FF2B5EF4-FFF2-40B4-BE49-F238E27FC236}">
                <a16:creationId xmlns:a16="http://schemas.microsoft.com/office/drawing/2014/main" id="{DD994053-35B7-FD86-7E0C-AD895F3A2CBA}"/>
              </a:ext>
            </a:extLst>
          </p:cNvPr>
          <p:cNvSpPr>
            <a:spLocks noGrp="1"/>
          </p:cNvSpPr>
          <p:nvPr>
            <p:ph idx="1"/>
          </p:nvPr>
        </p:nvSpPr>
        <p:spPr>
          <a:xfrm>
            <a:off x="208344" y="1065634"/>
            <a:ext cx="10415135" cy="5569612"/>
          </a:xfrm>
        </p:spPr>
        <p:txBody>
          <a:bodyPr>
            <a:normAutofit/>
          </a:bodyPr>
          <a:lstStyle/>
          <a:p>
            <a:pPr marL="0" indent="0">
              <a:buNone/>
            </a:pPr>
            <a:r>
              <a:rPr lang="en-US" sz="2400">
                <a:latin typeface="Calibri" panose="020F0502020204030204" pitchFamily="34" charset="0"/>
                <a:cs typeface="Calibri" panose="020F0502020204030204" pitchFamily="34" charset="0"/>
              </a:rPr>
              <a:t>The Medical Assistant (MA)comments, as she rooms Tony, that she is glad to see him back for follow-up &amp; notes his reply  </a:t>
            </a:r>
            <a:r>
              <a:rPr lang="en-US" sz="2000" i="1">
                <a:latin typeface="Calibri" panose="020F0502020204030204" pitchFamily="34" charset="0"/>
                <a:cs typeface="Calibri" panose="020F0502020204030204" pitchFamily="34" charset="0"/>
              </a:rPr>
              <a:t>“Thanks, but I am not sure what good it does”</a:t>
            </a:r>
          </a:p>
          <a:p>
            <a:pPr marL="0" indent="0">
              <a:buNone/>
            </a:pPr>
            <a:r>
              <a:rPr lang="en-US" sz="2000">
                <a:latin typeface="Calibri" panose="020F0502020204030204" pitchFamily="34" charset="0"/>
                <a:cs typeface="Calibri" panose="020F0502020204030204" pitchFamily="34" charset="0"/>
              </a:rPr>
              <a:t>MA: </a:t>
            </a:r>
            <a:r>
              <a:rPr lang="en-US" sz="2000" i="1">
                <a:latin typeface="Calibri" panose="020F0502020204030204" pitchFamily="34" charset="0"/>
                <a:cs typeface="Calibri" panose="020F0502020204030204" pitchFamily="34" charset="0"/>
              </a:rPr>
              <a:t>“It sounds like you are discouraged with things or at least with the diabetes?” </a:t>
            </a:r>
          </a:p>
          <a:p>
            <a:pPr marL="0" indent="0">
              <a:buNone/>
            </a:pPr>
            <a:r>
              <a:rPr lang="en-US" sz="2000">
                <a:latin typeface="Calibri" panose="020F0502020204030204" pitchFamily="34" charset="0"/>
                <a:cs typeface="Calibri" panose="020F0502020204030204" pitchFamily="34" charset="0"/>
              </a:rPr>
              <a:t>Tony: </a:t>
            </a:r>
            <a:r>
              <a:rPr lang="en-US" sz="2000" i="1">
                <a:latin typeface="Calibri" panose="020F0502020204030204" pitchFamily="34" charset="0"/>
                <a:cs typeface="Calibri" panose="020F0502020204030204" pitchFamily="34" charset="0"/>
              </a:rPr>
              <a:t>“Just seems like a lot of medications and appointments, gets hard to keep it up, just wondering if it will make a difference.”</a:t>
            </a:r>
          </a:p>
          <a:p>
            <a:pPr marL="0" indent="0">
              <a:buNone/>
            </a:pPr>
            <a:r>
              <a:rPr lang="en-US" sz="2000" i="1">
                <a:latin typeface="Calibri" panose="020F0502020204030204" pitchFamily="34" charset="0"/>
                <a:cs typeface="Calibri" panose="020F0502020204030204" pitchFamily="34" charset="0"/>
              </a:rPr>
              <a:t>MA: “Dr. Brown will be in to see you shortly. While you are waiting, would you be willing to take a survey on how diabetes is impacting you? – it could help us sort things out for you.”</a:t>
            </a:r>
          </a:p>
          <a:p>
            <a:pPr marL="0" indent="0">
              <a:buNone/>
            </a:pPr>
            <a:r>
              <a:rPr lang="en-US" sz="2000">
                <a:latin typeface="Calibri" panose="020F0502020204030204" pitchFamily="34" charset="0"/>
                <a:cs typeface="Calibri" panose="020F0502020204030204" pitchFamily="34" charset="0"/>
              </a:rPr>
              <a:t>Provides tablet with the T2DDAS open and reviews the directions with him. Asks him to signal her when he is done, and she will take it from there. </a:t>
            </a:r>
          </a:p>
          <a:p>
            <a:pPr marL="0" indent="0">
              <a:buNone/>
            </a:pPr>
            <a:endParaRPr lang="en-US" sz="800">
              <a:latin typeface="Calibri" panose="020F0502020204030204" pitchFamily="34" charset="0"/>
              <a:cs typeface="Calibri" panose="020F0502020204030204" pitchFamily="34" charset="0"/>
            </a:endParaRPr>
          </a:p>
          <a:p>
            <a:pPr marL="0" indent="0">
              <a:buNone/>
            </a:pPr>
            <a:r>
              <a:rPr lang="en-US" sz="2000">
                <a:latin typeface="Calibri" panose="020F0502020204030204" pitchFamily="34" charset="0"/>
                <a:cs typeface="Calibri" panose="020F0502020204030204" pitchFamily="34" charset="0"/>
              </a:rPr>
              <a:t>She prints the Core  &amp; Source Summary Reports (Mean score &gt; 3.0 indicate high distress)</a:t>
            </a:r>
          </a:p>
          <a:p>
            <a:pPr marL="0" indent="0">
              <a:buNone/>
            </a:pPr>
            <a:endParaRPr lang="en-US" sz="200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454DD9D-702B-49F2-04CF-2C05600C755D}"/>
              </a:ext>
            </a:extLst>
          </p:cNvPr>
          <p:cNvPicPr>
            <a:picLocks noChangeAspect="1"/>
          </p:cNvPicPr>
          <p:nvPr/>
        </p:nvPicPr>
        <p:blipFill>
          <a:blip r:embed="rId2"/>
          <a:stretch>
            <a:fillRect/>
          </a:stretch>
        </p:blipFill>
        <p:spPr>
          <a:xfrm>
            <a:off x="370062" y="4934034"/>
            <a:ext cx="9329026" cy="1511181"/>
          </a:xfrm>
          <a:prstGeom prst="rect">
            <a:avLst/>
          </a:prstGeom>
        </p:spPr>
      </p:pic>
      <p:pic>
        <p:nvPicPr>
          <p:cNvPr id="6" name="Picture 5">
            <a:extLst>
              <a:ext uri="{FF2B5EF4-FFF2-40B4-BE49-F238E27FC236}">
                <a16:creationId xmlns:a16="http://schemas.microsoft.com/office/drawing/2014/main" id="{DDD108FB-BDE5-6F38-E8D2-FBEF730F404E}"/>
              </a:ext>
            </a:extLst>
          </p:cNvPr>
          <p:cNvPicPr>
            <a:picLocks noChangeAspect="1"/>
          </p:cNvPicPr>
          <p:nvPr/>
        </p:nvPicPr>
        <p:blipFill>
          <a:blip r:embed="rId3"/>
          <a:stretch>
            <a:fillRect/>
          </a:stretch>
        </p:blipFill>
        <p:spPr>
          <a:xfrm>
            <a:off x="4809633" y="53610"/>
            <a:ext cx="1286367" cy="1012024"/>
          </a:xfrm>
          <a:prstGeom prst="rect">
            <a:avLst/>
          </a:prstGeom>
        </p:spPr>
      </p:pic>
    </p:spTree>
    <p:extLst>
      <p:ext uri="{BB962C8B-B14F-4D97-AF65-F5344CB8AC3E}">
        <p14:creationId xmlns:p14="http://schemas.microsoft.com/office/powerpoint/2010/main" val="349819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8343-33EF-BB71-DAB0-BFF666CE1E79}"/>
              </a:ext>
            </a:extLst>
          </p:cNvPr>
          <p:cNvSpPr>
            <a:spLocks noGrp="1"/>
          </p:cNvSpPr>
          <p:nvPr>
            <p:ph type="title"/>
          </p:nvPr>
        </p:nvSpPr>
        <p:spPr>
          <a:xfrm>
            <a:off x="352063" y="255399"/>
            <a:ext cx="9960980" cy="688171"/>
          </a:xfrm>
          <a:solidFill>
            <a:srgbClr val="0070C0"/>
          </a:solidFill>
        </p:spPr>
        <p:txBody>
          <a:bodyPr>
            <a:normAutofit/>
          </a:bodyPr>
          <a:lstStyle/>
          <a:p>
            <a:pPr algn="ctr"/>
            <a:r>
              <a:rPr lang="en-US" sz="3200" b="1">
                <a:solidFill>
                  <a:schemeClr val="bg1"/>
                </a:solidFill>
              </a:rPr>
              <a:t>What is the main source of his DD?</a:t>
            </a:r>
          </a:p>
        </p:txBody>
      </p:sp>
      <p:pic>
        <p:nvPicPr>
          <p:cNvPr id="5" name="Content Placeholder 4" descr="A screenshot of a computer&#10;&#10;Description automatically generated">
            <a:extLst>
              <a:ext uri="{FF2B5EF4-FFF2-40B4-BE49-F238E27FC236}">
                <a16:creationId xmlns:a16="http://schemas.microsoft.com/office/drawing/2014/main" id="{60C22DA3-7BDD-9634-2DF8-0141CC9F334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045" t="14171" r="14938" b="12146"/>
          <a:stretch/>
        </p:blipFill>
        <p:spPr>
          <a:xfrm>
            <a:off x="561310" y="1067292"/>
            <a:ext cx="9751733" cy="5535310"/>
          </a:xfrm>
        </p:spPr>
      </p:pic>
      <p:sp>
        <p:nvSpPr>
          <p:cNvPr id="6" name="Oval 5">
            <a:extLst>
              <a:ext uri="{FF2B5EF4-FFF2-40B4-BE49-F238E27FC236}">
                <a16:creationId xmlns:a16="http://schemas.microsoft.com/office/drawing/2014/main" id="{A4EACAA5-69A3-B559-BA33-CF7E8E9D1369}"/>
              </a:ext>
            </a:extLst>
          </p:cNvPr>
          <p:cNvSpPr/>
          <p:nvPr/>
        </p:nvSpPr>
        <p:spPr>
          <a:xfrm>
            <a:off x="9421793" y="4994998"/>
            <a:ext cx="891250" cy="6881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4783A07-E86E-797B-72D5-50B0618581AB}"/>
              </a:ext>
            </a:extLst>
          </p:cNvPr>
          <p:cNvSpPr/>
          <p:nvPr/>
        </p:nvSpPr>
        <p:spPr>
          <a:xfrm>
            <a:off x="5737185" y="2245488"/>
            <a:ext cx="717630" cy="55558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54B8D3F-F2F9-1AD3-FE1E-778FB022F227}"/>
              </a:ext>
            </a:extLst>
          </p:cNvPr>
          <p:cNvSpPr/>
          <p:nvPr/>
        </p:nvSpPr>
        <p:spPr>
          <a:xfrm>
            <a:off x="3289954" y="4407738"/>
            <a:ext cx="914400" cy="1823380"/>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925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43D0-0B63-3E83-B2C6-63FF48E18400}"/>
              </a:ext>
            </a:extLst>
          </p:cNvPr>
          <p:cNvSpPr>
            <a:spLocks noGrp="1"/>
          </p:cNvSpPr>
          <p:nvPr>
            <p:ph type="title"/>
          </p:nvPr>
        </p:nvSpPr>
        <p:spPr>
          <a:xfrm>
            <a:off x="794916" y="260431"/>
            <a:ext cx="10515600" cy="630298"/>
          </a:xfrm>
          <a:solidFill>
            <a:srgbClr val="0070C0"/>
          </a:solidFill>
        </p:spPr>
        <p:txBody>
          <a:bodyPr>
            <a:normAutofit/>
          </a:bodyPr>
          <a:lstStyle/>
          <a:p>
            <a:pPr algn="ctr"/>
            <a:r>
              <a:rPr lang="en-US" sz="3200" b="1">
                <a:solidFill>
                  <a:schemeClr val="bg1"/>
                </a:solidFill>
              </a:rPr>
              <a:t>More Detailed Look – at Core Issues </a:t>
            </a:r>
          </a:p>
        </p:txBody>
      </p:sp>
      <p:pic>
        <p:nvPicPr>
          <p:cNvPr id="5" name="Content Placeholder 4" descr="A screenshot of a computer&#10;&#10;Description automatically generated">
            <a:extLst>
              <a:ext uri="{FF2B5EF4-FFF2-40B4-BE49-F238E27FC236}">
                <a16:creationId xmlns:a16="http://schemas.microsoft.com/office/drawing/2014/main" id="{F348A7CB-62C1-26CF-051F-30D772086B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344" t="21087" r="15237" b="21190"/>
          <a:stretch/>
        </p:blipFill>
        <p:spPr>
          <a:xfrm>
            <a:off x="346096" y="890729"/>
            <a:ext cx="10001671" cy="4484221"/>
          </a:xfrm>
        </p:spPr>
      </p:pic>
      <p:sp>
        <p:nvSpPr>
          <p:cNvPr id="6" name="Oval 5">
            <a:extLst>
              <a:ext uri="{FF2B5EF4-FFF2-40B4-BE49-F238E27FC236}">
                <a16:creationId xmlns:a16="http://schemas.microsoft.com/office/drawing/2014/main" id="{30B26720-6F1A-0241-EAAA-775F82A60BC4}"/>
              </a:ext>
            </a:extLst>
          </p:cNvPr>
          <p:cNvSpPr/>
          <p:nvPr/>
        </p:nvSpPr>
        <p:spPr>
          <a:xfrm>
            <a:off x="8876154" y="2546431"/>
            <a:ext cx="1471613" cy="24306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B56A11-852B-2BC3-9EF8-1B9091E8E871}"/>
              </a:ext>
            </a:extLst>
          </p:cNvPr>
          <p:cNvSpPr txBox="1"/>
          <p:nvPr/>
        </p:nvSpPr>
        <p:spPr>
          <a:xfrm>
            <a:off x="346096" y="5505342"/>
            <a:ext cx="5389424" cy="1200329"/>
          </a:xfrm>
          <a:prstGeom prst="rect">
            <a:avLst/>
          </a:prstGeom>
          <a:noFill/>
        </p:spPr>
        <p:txBody>
          <a:bodyPr wrap="none" rtlCol="0">
            <a:spAutoFit/>
          </a:bodyPr>
          <a:lstStyle/>
          <a:p>
            <a:r>
              <a:rPr lang="en-US"/>
              <a:t>Main message = sense of </a:t>
            </a:r>
            <a:r>
              <a:rPr lang="en-US" b="1">
                <a:solidFill>
                  <a:srgbClr val="FF0000"/>
                </a:solidFill>
              </a:rPr>
              <a:t>futility, hopelessness </a:t>
            </a:r>
            <a:r>
              <a:rPr lang="en-US"/>
              <a:t>– </a:t>
            </a:r>
          </a:p>
          <a:p>
            <a:pPr marL="285750" indent="-285750">
              <a:buFont typeface="Arial" panose="020B0604020202020204" pitchFamily="34" charset="0"/>
              <a:buChar char="•"/>
            </a:pPr>
            <a:r>
              <a:rPr lang="en-US"/>
              <a:t>No matter what I do, bad things are going to happen</a:t>
            </a:r>
          </a:p>
          <a:p>
            <a:pPr marL="285750" indent="-285750">
              <a:buFont typeface="Arial" panose="020B0604020202020204" pitchFamily="34" charset="0"/>
              <a:buChar char="•"/>
            </a:pPr>
            <a:r>
              <a:rPr lang="en-US"/>
              <a:t>What I do doesn’t make a difference, I am ‘doomed’</a:t>
            </a:r>
          </a:p>
          <a:p>
            <a:pPr marL="285750" indent="-285750">
              <a:buFont typeface="Arial" panose="020B0604020202020204" pitchFamily="34" charset="0"/>
              <a:buChar char="•"/>
            </a:pPr>
            <a:r>
              <a:rPr lang="en-US"/>
              <a:t>I am doing a lot of stuff for nothing (no benefit)</a:t>
            </a:r>
          </a:p>
        </p:txBody>
      </p:sp>
      <p:cxnSp>
        <p:nvCxnSpPr>
          <p:cNvPr id="4" name="Straight Arrow Connector 3">
            <a:extLst>
              <a:ext uri="{FF2B5EF4-FFF2-40B4-BE49-F238E27FC236}">
                <a16:creationId xmlns:a16="http://schemas.microsoft.com/office/drawing/2014/main" id="{6E3D6DEF-8692-615F-7F8E-8C9F69EC4CBB}"/>
              </a:ext>
            </a:extLst>
          </p:cNvPr>
          <p:cNvCxnSpPr>
            <a:cxnSpLocks/>
          </p:cNvCxnSpPr>
          <p:nvPr/>
        </p:nvCxnSpPr>
        <p:spPr>
          <a:xfrm flipH="1">
            <a:off x="5735520" y="4817097"/>
            <a:ext cx="3446187" cy="8578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112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D7D3-077C-5957-037A-7D9A5D925884}"/>
              </a:ext>
            </a:extLst>
          </p:cNvPr>
          <p:cNvSpPr>
            <a:spLocks noGrp="1"/>
          </p:cNvSpPr>
          <p:nvPr>
            <p:ph type="title"/>
          </p:nvPr>
        </p:nvSpPr>
        <p:spPr>
          <a:xfrm>
            <a:off x="202727" y="307491"/>
            <a:ext cx="10515600" cy="618723"/>
          </a:xfrm>
          <a:solidFill>
            <a:srgbClr val="0070C0"/>
          </a:solidFill>
        </p:spPr>
        <p:txBody>
          <a:bodyPr>
            <a:normAutofit fontScale="90000"/>
          </a:bodyPr>
          <a:lstStyle/>
          <a:p>
            <a:pPr algn="ctr"/>
            <a:r>
              <a:rPr lang="en-US" b="1">
                <a:solidFill>
                  <a:schemeClr val="bg1"/>
                </a:solidFill>
              </a:rPr>
              <a:t>More Details- Sources of Distress </a:t>
            </a:r>
          </a:p>
        </p:txBody>
      </p:sp>
      <p:pic>
        <p:nvPicPr>
          <p:cNvPr id="5" name="Content Placeholder 4" descr="A screenshot of a computer&#10;&#10;Description automatically generated">
            <a:extLst>
              <a:ext uri="{FF2B5EF4-FFF2-40B4-BE49-F238E27FC236}">
                <a16:creationId xmlns:a16="http://schemas.microsoft.com/office/drawing/2014/main" id="{6BEB7FEC-FE77-E194-C02A-85D1F39629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493" t="12575" r="15536" b="17732"/>
          <a:stretch/>
        </p:blipFill>
        <p:spPr>
          <a:xfrm>
            <a:off x="317339" y="1239835"/>
            <a:ext cx="8606742" cy="4688081"/>
          </a:xfrm>
        </p:spPr>
      </p:pic>
      <p:sp>
        <p:nvSpPr>
          <p:cNvPr id="6" name="Oval 5">
            <a:extLst>
              <a:ext uri="{FF2B5EF4-FFF2-40B4-BE49-F238E27FC236}">
                <a16:creationId xmlns:a16="http://schemas.microsoft.com/office/drawing/2014/main" id="{48538844-A760-D667-F92C-A864ED219FB4}"/>
              </a:ext>
            </a:extLst>
          </p:cNvPr>
          <p:cNvSpPr/>
          <p:nvPr/>
        </p:nvSpPr>
        <p:spPr>
          <a:xfrm>
            <a:off x="7766613" y="1423687"/>
            <a:ext cx="694482" cy="46298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BA2A171-8E72-9F06-1F23-CB268E25E240}"/>
              </a:ext>
            </a:extLst>
          </p:cNvPr>
          <p:cNvSpPr/>
          <p:nvPr/>
        </p:nvSpPr>
        <p:spPr>
          <a:xfrm>
            <a:off x="7292053" y="1679674"/>
            <a:ext cx="613456" cy="462986"/>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E596B16-579E-330E-2CB7-0614EEAB551E}"/>
              </a:ext>
            </a:extLst>
          </p:cNvPr>
          <p:cNvCxnSpPr>
            <a:cxnSpLocks/>
          </p:cNvCxnSpPr>
          <p:nvPr/>
        </p:nvCxnSpPr>
        <p:spPr>
          <a:xfrm>
            <a:off x="8113854" y="2142660"/>
            <a:ext cx="995422" cy="41534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08E85E9-BCA5-7A79-72AD-7FA7209CCE0A}"/>
              </a:ext>
            </a:extLst>
          </p:cNvPr>
          <p:cNvSpPr txBox="1"/>
          <p:nvPr/>
        </p:nvSpPr>
        <p:spPr>
          <a:xfrm>
            <a:off x="8905272" y="2663028"/>
            <a:ext cx="2751459" cy="1231106"/>
          </a:xfrm>
          <a:prstGeom prst="rect">
            <a:avLst/>
          </a:prstGeom>
          <a:noFill/>
          <a:ln>
            <a:solidFill>
              <a:schemeClr val="accent2"/>
            </a:solidFill>
          </a:ln>
        </p:spPr>
        <p:txBody>
          <a:bodyPr wrap="none" rtlCol="0">
            <a:spAutoFit/>
          </a:bodyPr>
          <a:lstStyle/>
          <a:p>
            <a:r>
              <a:rPr lang="en-US"/>
              <a:t>Maybe some ambivalence</a:t>
            </a:r>
          </a:p>
          <a:p>
            <a:r>
              <a:rPr lang="en-US" sz="1400"/>
              <a:t>(distress over how much time </a:t>
            </a:r>
          </a:p>
          <a:p>
            <a:r>
              <a:rPr lang="en-US" sz="1400"/>
              <a:t>diabetes requires &amp; that it </a:t>
            </a:r>
          </a:p>
          <a:p>
            <a:r>
              <a:rPr lang="en-US" sz="1400"/>
              <a:t>doesn’t make a difference AND</a:t>
            </a:r>
          </a:p>
          <a:p>
            <a:r>
              <a:rPr lang="en-US" sz="1400"/>
              <a:t>Guilt/distress over not doing more)</a:t>
            </a:r>
          </a:p>
        </p:txBody>
      </p:sp>
      <p:cxnSp>
        <p:nvCxnSpPr>
          <p:cNvPr id="13" name="Straight Arrow Connector 12">
            <a:extLst>
              <a:ext uri="{FF2B5EF4-FFF2-40B4-BE49-F238E27FC236}">
                <a16:creationId xmlns:a16="http://schemas.microsoft.com/office/drawing/2014/main" id="{288941F5-FCF0-2225-8671-6BCC34627B7D}"/>
              </a:ext>
            </a:extLst>
          </p:cNvPr>
          <p:cNvCxnSpPr>
            <a:cxnSpLocks/>
          </p:cNvCxnSpPr>
          <p:nvPr/>
        </p:nvCxnSpPr>
        <p:spPr>
          <a:xfrm>
            <a:off x="8573948" y="1655180"/>
            <a:ext cx="6626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C03017-A159-A1A5-7BC2-92221907CB0B}"/>
              </a:ext>
            </a:extLst>
          </p:cNvPr>
          <p:cNvSpPr txBox="1"/>
          <p:nvPr/>
        </p:nvSpPr>
        <p:spPr>
          <a:xfrm>
            <a:off x="9236597" y="1470514"/>
            <a:ext cx="1546898" cy="369332"/>
          </a:xfrm>
          <a:prstGeom prst="rect">
            <a:avLst/>
          </a:prstGeom>
          <a:noFill/>
          <a:ln>
            <a:solidFill>
              <a:srgbClr val="FF0000"/>
            </a:solidFill>
          </a:ln>
        </p:spPr>
        <p:txBody>
          <a:bodyPr wrap="none" rtlCol="0">
            <a:spAutoFit/>
          </a:bodyPr>
          <a:lstStyle/>
          <a:p>
            <a:r>
              <a:rPr lang="en-US"/>
              <a:t>Eating Distress</a:t>
            </a:r>
          </a:p>
        </p:txBody>
      </p:sp>
      <p:sp>
        <p:nvSpPr>
          <p:cNvPr id="21" name="Oval 20">
            <a:extLst>
              <a:ext uri="{FF2B5EF4-FFF2-40B4-BE49-F238E27FC236}">
                <a16:creationId xmlns:a16="http://schemas.microsoft.com/office/drawing/2014/main" id="{B35C624D-BEB0-2352-1A5A-2BD6FBD3D7F1}"/>
              </a:ext>
            </a:extLst>
          </p:cNvPr>
          <p:cNvSpPr/>
          <p:nvPr/>
        </p:nvSpPr>
        <p:spPr>
          <a:xfrm>
            <a:off x="6684381" y="3894134"/>
            <a:ext cx="607672" cy="1724031"/>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1635AFC8-A192-0706-ADA0-DDF63C2AD91A}"/>
              </a:ext>
            </a:extLst>
          </p:cNvPr>
          <p:cNvCxnSpPr>
            <a:cxnSpLocks/>
          </p:cNvCxnSpPr>
          <p:nvPr/>
        </p:nvCxnSpPr>
        <p:spPr>
          <a:xfrm>
            <a:off x="7396224" y="4599594"/>
            <a:ext cx="1622623" cy="37173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1B2CEC3-D482-921A-00D3-A64675016C40}"/>
              </a:ext>
            </a:extLst>
          </p:cNvPr>
          <p:cNvSpPr txBox="1"/>
          <p:nvPr/>
        </p:nvSpPr>
        <p:spPr>
          <a:xfrm>
            <a:off x="9123018" y="4908175"/>
            <a:ext cx="1595309" cy="646331"/>
          </a:xfrm>
          <a:prstGeom prst="rect">
            <a:avLst/>
          </a:prstGeom>
          <a:noFill/>
          <a:ln>
            <a:solidFill>
              <a:schemeClr val="accent1"/>
            </a:solidFill>
          </a:ln>
        </p:spPr>
        <p:txBody>
          <a:bodyPr wrap="none" rtlCol="0">
            <a:spAutoFit/>
          </a:bodyPr>
          <a:lstStyle/>
          <a:p>
            <a:r>
              <a:rPr lang="en-US"/>
              <a:t>Some sense of </a:t>
            </a:r>
          </a:p>
          <a:p>
            <a:r>
              <a:rPr lang="en-US"/>
              <a:t>“in it all alone”</a:t>
            </a:r>
          </a:p>
        </p:txBody>
      </p:sp>
    </p:spTree>
    <p:extLst>
      <p:ext uri="{BB962C8B-B14F-4D97-AF65-F5344CB8AC3E}">
        <p14:creationId xmlns:p14="http://schemas.microsoft.com/office/powerpoint/2010/main" val="657291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5114-79C3-8F0E-2E1B-CEFF3F48C9B3}"/>
              </a:ext>
            </a:extLst>
          </p:cNvPr>
          <p:cNvSpPr>
            <a:spLocks noGrp="1"/>
          </p:cNvSpPr>
          <p:nvPr>
            <p:ph type="title"/>
          </p:nvPr>
        </p:nvSpPr>
        <p:spPr>
          <a:xfrm>
            <a:off x="838200" y="284102"/>
            <a:ext cx="10515600" cy="757619"/>
          </a:xfrm>
          <a:solidFill>
            <a:srgbClr val="0070C0"/>
          </a:solidFill>
        </p:spPr>
        <p:txBody>
          <a:bodyPr/>
          <a:lstStyle/>
          <a:p>
            <a:pPr algn="ctr"/>
            <a:r>
              <a:rPr kumimoji="0" lang="en-US" sz="4000" b="1" i="0" u="none" strike="noStrike" kern="1200" cap="none" spc="0" normalizeH="0" baseline="0" noProof="0">
                <a:ln>
                  <a:noFill/>
                </a:ln>
                <a:solidFill>
                  <a:schemeClr val="bg1"/>
                </a:solidFill>
                <a:effectLst/>
                <a:uLnTx/>
                <a:uFillTx/>
                <a:latin typeface="Calibri Light" panose="020F0302020204030204"/>
                <a:ea typeface="+mj-ea"/>
                <a:cs typeface="+mj-cs"/>
              </a:rPr>
              <a:t>More Details- Sources of Distress </a:t>
            </a:r>
            <a:endParaRPr lang="en-US">
              <a:solidFill>
                <a:schemeClr val="bg1"/>
              </a:solidFill>
            </a:endParaRPr>
          </a:p>
        </p:txBody>
      </p:sp>
      <p:pic>
        <p:nvPicPr>
          <p:cNvPr id="5" name="Content Placeholder 4" descr="A screenshot of a computer&#10;&#10;Description automatically generated">
            <a:extLst>
              <a:ext uri="{FF2B5EF4-FFF2-40B4-BE49-F238E27FC236}">
                <a16:creationId xmlns:a16="http://schemas.microsoft.com/office/drawing/2014/main" id="{7953A9CB-16B1-61B9-DBA9-925DDBBA11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644" t="12309" r="15835" b="35255"/>
          <a:stretch/>
        </p:blipFill>
        <p:spPr>
          <a:xfrm>
            <a:off x="474985" y="1428478"/>
            <a:ext cx="8869046" cy="3657599"/>
          </a:xfrm>
        </p:spPr>
      </p:pic>
      <p:sp>
        <p:nvSpPr>
          <p:cNvPr id="3" name="Oval 2">
            <a:extLst>
              <a:ext uri="{FF2B5EF4-FFF2-40B4-BE49-F238E27FC236}">
                <a16:creationId xmlns:a16="http://schemas.microsoft.com/office/drawing/2014/main" id="{BB2E9E2A-DE43-F650-B077-08B943DAB623}"/>
              </a:ext>
            </a:extLst>
          </p:cNvPr>
          <p:cNvSpPr/>
          <p:nvPr/>
        </p:nvSpPr>
        <p:spPr>
          <a:xfrm>
            <a:off x="8152643" y="2733524"/>
            <a:ext cx="1203767" cy="10475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9653660-CA5A-C218-4389-E3CC088A9066}"/>
              </a:ext>
            </a:extLst>
          </p:cNvPr>
          <p:cNvCxnSpPr>
            <a:cxnSpLocks/>
          </p:cNvCxnSpPr>
          <p:nvPr/>
        </p:nvCxnSpPr>
        <p:spPr>
          <a:xfrm>
            <a:off x="9334687" y="3218083"/>
            <a:ext cx="523851" cy="783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2D1D32-F124-432E-40DB-D64A77ED7172}"/>
              </a:ext>
            </a:extLst>
          </p:cNvPr>
          <p:cNvSpPr txBox="1"/>
          <p:nvPr/>
        </p:nvSpPr>
        <p:spPr>
          <a:xfrm>
            <a:off x="9860204" y="2831854"/>
            <a:ext cx="1316386" cy="861774"/>
          </a:xfrm>
          <a:prstGeom prst="rect">
            <a:avLst/>
          </a:prstGeom>
          <a:noFill/>
          <a:ln>
            <a:solidFill>
              <a:srgbClr val="FF0000"/>
            </a:solidFill>
          </a:ln>
        </p:spPr>
        <p:txBody>
          <a:bodyPr wrap="none" rtlCol="0">
            <a:spAutoFit/>
          </a:bodyPr>
          <a:lstStyle/>
          <a:p>
            <a:r>
              <a:rPr lang="en-US">
                <a:solidFill>
                  <a:srgbClr val="FF0000"/>
                </a:solidFill>
              </a:rPr>
              <a:t>The Big One</a:t>
            </a:r>
          </a:p>
          <a:p>
            <a:r>
              <a:rPr lang="en-US" sz="1600">
                <a:solidFill>
                  <a:srgbClr val="FF0000"/>
                </a:solidFill>
              </a:rPr>
              <a:t>Futility and </a:t>
            </a:r>
          </a:p>
          <a:p>
            <a:r>
              <a:rPr lang="en-US" sz="1600">
                <a:solidFill>
                  <a:srgbClr val="FF0000"/>
                </a:solidFill>
              </a:rPr>
              <a:t>hopelessness</a:t>
            </a:r>
          </a:p>
        </p:txBody>
      </p:sp>
      <p:sp>
        <p:nvSpPr>
          <p:cNvPr id="10" name="Oval 9">
            <a:extLst>
              <a:ext uri="{FF2B5EF4-FFF2-40B4-BE49-F238E27FC236}">
                <a16:creationId xmlns:a16="http://schemas.microsoft.com/office/drawing/2014/main" id="{6AD8D2F0-9609-8EAA-8323-EDFAE8FD1E29}"/>
              </a:ext>
            </a:extLst>
          </p:cNvPr>
          <p:cNvSpPr/>
          <p:nvPr/>
        </p:nvSpPr>
        <p:spPr>
          <a:xfrm>
            <a:off x="7106855" y="1659920"/>
            <a:ext cx="578734" cy="914400"/>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C9AC5F-E010-88F3-510A-0C23D4D96498}"/>
              </a:ext>
            </a:extLst>
          </p:cNvPr>
          <p:cNvPicPr>
            <a:picLocks noChangeAspect="1"/>
          </p:cNvPicPr>
          <p:nvPr/>
        </p:nvPicPr>
        <p:blipFill>
          <a:blip r:embed="rId3"/>
          <a:stretch>
            <a:fillRect/>
          </a:stretch>
        </p:blipFill>
        <p:spPr>
          <a:xfrm>
            <a:off x="7106855" y="3945234"/>
            <a:ext cx="609653" cy="944962"/>
          </a:xfrm>
          <a:prstGeom prst="rect">
            <a:avLst/>
          </a:prstGeom>
        </p:spPr>
      </p:pic>
      <p:cxnSp>
        <p:nvCxnSpPr>
          <p:cNvPr id="13" name="Straight Arrow Connector 12">
            <a:extLst>
              <a:ext uri="{FF2B5EF4-FFF2-40B4-BE49-F238E27FC236}">
                <a16:creationId xmlns:a16="http://schemas.microsoft.com/office/drawing/2014/main" id="{A2F5ACA8-41FD-8EBB-A2B2-EB473A7672F4}"/>
              </a:ext>
            </a:extLst>
          </p:cNvPr>
          <p:cNvCxnSpPr>
            <a:cxnSpLocks/>
          </p:cNvCxnSpPr>
          <p:nvPr/>
        </p:nvCxnSpPr>
        <p:spPr>
          <a:xfrm>
            <a:off x="7716508" y="1994703"/>
            <a:ext cx="1860047"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DA94E17-87CE-D1FA-E8E0-FA90FA5C7396}"/>
              </a:ext>
            </a:extLst>
          </p:cNvPr>
          <p:cNvPicPr>
            <a:picLocks noChangeAspect="1"/>
          </p:cNvPicPr>
          <p:nvPr/>
        </p:nvPicPr>
        <p:blipFill>
          <a:blip r:embed="rId4"/>
          <a:stretch>
            <a:fillRect/>
          </a:stretch>
        </p:blipFill>
        <p:spPr>
          <a:xfrm>
            <a:off x="7776033" y="4265593"/>
            <a:ext cx="1956986" cy="188992"/>
          </a:xfrm>
          <a:prstGeom prst="rect">
            <a:avLst/>
          </a:prstGeom>
        </p:spPr>
      </p:pic>
      <p:sp>
        <p:nvSpPr>
          <p:cNvPr id="18" name="TextBox 17">
            <a:extLst>
              <a:ext uri="{FF2B5EF4-FFF2-40B4-BE49-F238E27FC236}">
                <a16:creationId xmlns:a16="http://schemas.microsoft.com/office/drawing/2014/main" id="{78A31C5D-F022-CB46-48B6-260E4A7A695A}"/>
              </a:ext>
            </a:extLst>
          </p:cNvPr>
          <p:cNvSpPr txBox="1"/>
          <p:nvPr/>
        </p:nvSpPr>
        <p:spPr>
          <a:xfrm>
            <a:off x="9607474" y="1659920"/>
            <a:ext cx="1706557" cy="646331"/>
          </a:xfrm>
          <a:prstGeom prst="rect">
            <a:avLst/>
          </a:prstGeom>
          <a:noFill/>
          <a:ln>
            <a:solidFill>
              <a:schemeClr val="accent2"/>
            </a:solidFill>
          </a:ln>
        </p:spPr>
        <p:txBody>
          <a:bodyPr wrap="none" rtlCol="0">
            <a:spAutoFit/>
          </a:bodyPr>
          <a:lstStyle/>
          <a:p>
            <a:r>
              <a:rPr lang="en-US"/>
              <a:t>Mild/Moderate</a:t>
            </a:r>
          </a:p>
          <a:p>
            <a:r>
              <a:rPr lang="en-US"/>
              <a:t>Shame &amp; stigma</a:t>
            </a:r>
          </a:p>
        </p:txBody>
      </p:sp>
      <p:sp>
        <p:nvSpPr>
          <p:cNvPr id="19" name="TextBox 18">
            <a:extLst>
              <a:ext uri="{FF2B5EF4-FFF2-40B4-BE49-F238E27FC236}">
                <a16:creationId xmlns:a16="http://schemas.microsoft.com/office/drawing/2014/main" id="{C5911960-BAC0-7472-36BB-15AD14F70C90}"/>
              </a:ext>
            </a:extLst>
          </p:cNvPr>
          <p:cNvSpPr txBox="1"/>
          <p:nvPr/>
        </p:nvSpPr>
        <p:spPr>
          <a:xfrm>
            <a:off x="9724571" y="4138663"/>
            <a:ext cx="1629229" cy="646331"/>
          </a:xfrm>
          <a:prstGeom prst="rect">
            <a:avLst/>
          </a:prstGeom>
          <a:noFill/>
          <a:ln>
            <a:solidFill>
              <a:schemeClr val="accent2"/>
            </a:solidFill>
          </a:ln>
        </p:spPr>
        <p:txBody>
          <a:bodyPr wrap="none" rtlCol="0">
            <a:spAutoFit/>
          </a:bodyPr>
          <a:lstStyle/>
          <a:p>
            <a:r>
              <a:rPr lang="en-US"/>
              <a:t>Mild/Moderate</a:t>
            </a:r>
          </a:p>
          <a:p>
            <a:r>
              <a:rPr lang="en-US"/>
              <a:t>Access Distress</a:t>
            </a:r>
          </a:p>
        </p:txBody>
      </p:sp>
    </p:spTree>
    <p:extLst>
      <p:ext uri="{BB962C8B-B14F-4D97-AF65-F5344CB8AC3E}">
        <p14:creationId xmlns:p14="http://schemas.microsoft.com/office/powerpoint/2010/main" val="371711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742B-6801-A14C-7A53-BAA31F2B994C}"/>
              </a:ext>
            </a:extLst>
          </p:cNvPr>
          <p:cNvSpPr>
            <a:spLocks noGrp="1"/>
          </p:cNvSpPr>
          <p:nvPr>
            <p:ph type="title"/>
          </p:nvPr>
        </p:nvSpPr>
        <p:spPr>
          <a:xfrm>
            <a:off x="165985" y="365125"/>
            <a:ext cx="10282833" cy="792343"/>
          </a:xfrm>
          <a:solidFill>
            <a:srgbClr val="0070C0"/>
          </a:solidFill>
        </p:spPr>
        <p:txBody>
          <a:bodyPr>
            <a:normAutofit/>
          </a:bodyPr>
          <a:lstStyle/>
          <a:p>
            <a:pPr algn="ctr"/>
            <a:r>
              <a:rPr lang="en-US" sz="4000" b="1">
                <a:solidFill>
                  <a:schemeClr val="bg1"/>
                </a:solidFill>
              </a:rPr>
              <a:t>Now What? </a:t>
            </a:r>
          </a:p>
        </p:txBody>
      </p:sp>
      <p:sp>
        <p:nvSpPr>
          <p:cNvPr id="3" name="Content Placeholder 2">
            <a:extLst>
              <a:ext uri="{FF2B5EF4-FFF2-40B4-BE49-F238E27FC236}">
                <a16:creationId xmlns:a16="http://schemas.microsoft.com/office/drawing/2014/main" id="{53C19802-282D-AA53-6B21-EE317A8F9E5C}"/>
              </a:ext>
            </a:extLst>
          </p:cNvPr>
          <p:cNvSpPr>
            <a:spLocks noGrp="1"/>
          </p:cNvSpPr>
          <p:nvPr>
            <p:ph idx="1"/>
          </p:nvPr>
        </p:nvSpPr>
        <p:spPr>
          <a:xfrm>
            <a:off x="165985" y="1412762"/>
            <a:ext cx="10282833" cy="5080113"/>
          </a:xfrm>
        </p:spPr>
        <p:txBody>
          <a:bodyPr>
            <a:normAutofit fontScale="92500" lnSpcReduction="20000"/>
          </a:bodyPr>
          <a:lstStyle/>
          <a:p>
            <a:r>
              <a:rPr lang="en-US"/>
              <a:t>What do you do? What </a:t>
            </a:r>
            <a:r>
              <a:rPr lang="en-US" i="1"/>
              <a:t>can</a:t>
            </a:r>
            <a:r>
              <a:rPr lang="en-US"/>
              <a:t> you do?</a:t>
            </a:r>
          </a:p>
          <a:p>
            <a:pPr marL="0" indent="0">
              <a:buNone/>
            </a:pPr>
            <a:endParaRPr lang="en-US" sz="800"/>
          </a:p>
          <a:p>
            <a:r>
              <a:rPr lang="en-US" sz="2400"/>
              <a:t>If diabetes distress is not managed, it can get worse over time. It may lead to “burnout”—this is when a person feels </a:t>
            </a:r>
            <a:r>
              <a:rPr lang="en-US" sz="2400" b="1" i="1"/>
              <a:t>emotionally exhausted and overwhelmed by the demands of their diabetes</a:t>
            </a:r>
            <a:r>
              <a:rPr lang="en-US" sz="2400"/>
              <a:t>.</a:t>
            </a:r>
          </a:p>
          <a:p>
            <a:pPr lvl="1"/>
            <a:r>
              <a:rPr lang="en-US" sz="2000"/>
              <a:t>They try to cope with this by </a:t>
            </a:r>
            <a:r>
              <a:rPr lang="en-US" sz="2000" b="1" i="1"/>
              <a:t>giving up </a:t>
            </a:r>
            <a:r>
              <a:rPr lang="en-US" sz="2000"/>
              <a:t>on taking care of their diabetes.</a:t>
            </a:r>
          </a:p>
          <a:p>
            <a:pPr marL="0" indent="0">
              <a:buNone/>
            </a:pPr>
            <a:endParaRPr lang="en-US" sz="800"/>
          </a:p>
          <a:p>
            <a:r>
              <a:rPr lang="en-US" sz="2400" i="1"/>
              <a:t>For the most part, distress interventions </a:t>
            </a:r>
            <a:r>
              <a:rPr lang="en-US" sz="2400" b="1" i="1"/>
              <a:t>typically do not require the expertise of a mental health professional</a:t>
            </a:r>
            <a:r>
              <a:rPr lang="en-US" sz="2400" i="1"/>
              <a:t>, which can be costly and, in most cases, unavailable. With planning they can be incorporated into regular diabetes care by well-trained, sensitive diabetes clinicians. </a:t>
            </a:r>
            <a:r>
              <a:rPr lang="en-US" sz="1600" i="1"/>
              <a:t>Fisher &amp; Polonsky</a:t>
            </a:r>
          </a:p>
          <a:p>
            <a:endParaRPr lang="en-US" sz="1600" i="1"/>
          </a:p>
          <a:p>
            <a:r>
              <a:rPr lang="en-US" sz="2400"/>
              <a:t>Good news –  just </a:t>
            </a:r>
            <a:r>
              <a:rPr lang="en-US" sz="2400" b="1" i="1"/>
              <a:t>acknowledging DD </a:t>
            </a:r>
            <a:r>
              <a:rPr lang="en-US" sz="2400"/>
              <a:t>&amp; </a:t>
            </a:r>
            <a:r>
              <a:rPr lang="en-US" sz="2400" b="1" i="1"/>
              <a:t>talking about it/normalizing it </a:t>
            </a:r>
            <a:r>
              <a:rPr lang="en-US" sz="2400"/>
              <a:t>helps reduce it </a:t>
            </a:r>
          </a:p>
          <a:p>
            <a:pPr lvl="1"/>
            <a:r>
              <a:rPr lang="en-US" sz="2000"/>
              <a:t>Improvement seen just by </a:t>
            </a:r>
            <a:r>
              <a:rPr lang="en-US" sz="2000" b="1" i="1"/>
              <a:t>MONITORING</a:t>
            </a:r>
            <a:r>
              <a:rPr lang="en-US" sz="2000"/>
              <a:t> DD</a:t>
            </a:r>
          </a:p>
          <a:p>
            <a:endParaRPr lang="en-US" sz="2400"/>
          </a:p>
          <a:p>
            <a:endParaRPr lang="en-US" sz="1600" i="1"/>
          </a:p>
          <a:p>
            <a:r>
              <a:rPr lang="en-US" sz="2000" i="1"/>
              <a:t>Tune in next time for more on addressing/managing diabetes distress  …</a:t>
            </a:r>
          </a:p>
        </p:txBody>
      </p:sp>
    </p:spTree>
    <p:extLst>
      <p:ext uri="{BB962C8B-B14F-4D97-AF65-F5344CB8AC3E}">
        <p14:creationId xmlns:p14="http://schemas.microsoft.com/office/powerpoint/2010/main" val="520347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2D1A-16E1-6751-4144-2CD6FE08B392}"/>
              </a:ext>
            </a:extLst>
          </p:cNvPr>
          <p:cNvSpPr>
            <a:spLocks noGrp="1"/>
          </p:cNvSpPr>
          <p:nvPr>
            <p:ph type="title"/>
          </p:nvPr>
        </p:nvSpPr>
        <p:spPr>
          <a:xfrm>
            <a:off x="252573" y="128820"/>
            <a:ext cx="10515600" cy="744484"/>
          </a:xfrm>
          <a:solidFill>
            <a:srgbClr val="0070C0"/>
          </a:solidFill>
        </p:spPr>
        <p:txBody>
          <a:bodyPr/>
          <a:lstStyle/>
          <a:p>
            <a:pPr algn="ctr"/>
            <a:r>
              <a:rPr lang="en-US" b="1" dirty="0">
                <a:solidFill>
                  <a:schemeClr val="bg1"/>
                </a:solidFill>
              </a:rPr>
              <a:t>Key Points</a:t>
            </a:r>
          </a:p>
        </p:txBody>
      </p:sp>
      <p:sp>
        <p:nvSpPr>
          <p:cNvPr id="3" name="Content Placeholder 2">
            <a:extLst>
              <a:ext uri="{FF2B5EF4-FFF2-40B4-BE49-F238E27FC236}">
                <a16:creationId xmlns:a16="http://schemas.microsoft.com/office/drawing/2014/main" id="{3ECCB442-115E-CBA6-EC8D-D331D0BA73E2}"/>
              </a:ext>
            </a:extLst>
          </p:cNvPr>
          <p:cNvSpPr>
            <a:spLocks noGrp="1"/>
          </p:cNvSpPr>
          <p:nvPr>
            <p:ph idx="1"/>
          </p:nvPr>
        </p:nvSpPr>
        <p:spPr>
          <a:xfrm>
            <a:off x="252573" y="1047964"/>
            <a:ext cx="10515600" cy="5476126"/>
          </a:xfrm>
        </p:spPr>
        <p:txBody>
          <a:bodyPr>
            <a:normAutofit/>
          </a:bodyPr>
          <a:lstStyle/>
          <a:p>
            <a:r>
              <a:rPr lang="en-US" sz="2400" dirty="0"/>
              <a:t>Diabetes distress (DD) is very common (40-50% of PWD)</a:t>
            </a:r>
          </a:p>
          <a:p>
            <a:pPr lvl="1"/>
            <a:r>
              <a:rPr lang="en-US" sz="2000" dirty="0"/>
              <a:t>Impacts outcomes &amp; quality of life for PWD</a:t>
            </a:r>
          </a:p>
          <a:p>
            <a:pPr lvl="1"/>
            <a:r>
              <a:rPr lang="en-US" sz="2000" dirty="0"/>
              <a:t>No data on AI/NA populations </a:t>
            </a:r>
          </a:p>
          <a:p>
            <a:r>
              <a:rPr lang="en-US" sz="2400" dirty="0"/>
              <a:t>DD is distinct from clinical depression – it is the emotional side of diabetes </a:t>
            </a:r>
          </a:p>
          <a:p>
            <a:pPr lvl="1"/>
            <a:r>
              <a:rPr lang="en-US" sz="2000" dirty="0"/>
              <a:t>DD can result in high score on PHQ9 – for PWD ~70% of those with abnormal PHQ9 have DD not clinical depression</a:t>
            </a:r>
          </a:p>
          <a:p>
            <a:pPr lvl="1"/>
            <a:r>
              <a:rPr lang="en-US" sz="2000" dirty="0"/>
              <a:t>Reports indicate ~5-15% of PWD have both DD &amp; depression</a:t>
            </a:r>
          </a:p>
          <a:p>
            <a:r>
              <a:rPr lang="en-US" sz="2400" dirty="0"/>
              <a:t>Assessment of Diabetes Distress can begin with awareness &amp; asking simple questions.</a:t>
            </a:r>
          </a:p>
          <a:p>
            <a:pPr lvl="1"/>
            <a:r>
              <a:rPr lang="en-US" sz="2000" dirty="0"/>
              <a:t>Formal assessment provides valuable information on specific sources of distress.</a:t>
            </a:r>
          </a:p>
          <a:p>
            <a:pPr lvl="1"/>
            <a:r>
              <a:rPr lang="en-US" sz="2000" dirty="0"/>
              <a:t>Recommend the T2-DDAS – online form provides scoring &amp; can be downloaded or printed</a:t>
            </a:r>
          </a:p>
          <a:p>
            <a:pPr lvl="2"/>
            <a:r>
              <a:rPr lang="en-US" sz="1800" dirty="0"/>
              <a:t>T1-DDAS also available</a:t>
            </a:r>
          </a:p>
          <a:p>
            <a:r>
              <a:rPr lang="en-US" sz="2400" dirty="0"/>
              <a:t>DD does not respond to treatment with antidepressant medication but is very responsive to acknowledgement &amp; support</a:t>
            </a:r>
          </a:p>
          <a:p>
            <a:endParaRPr lang="en-US" sz="2400" dirty="0"/>
          </a:p>
        </p:txBody>
      </p:sp>
    </p:spTree>
    <p:extLst>
      <p:ext uri="{BB962C8B-B14F-4D97-AF65-F5344CB8AC3E}">
        <p14:creationId xmlns:p14="http://schemas.microsoft.com/office/powerpoint/2010/main" val="2996254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F8A5-0C93-6431-67DA-06A778B4061C}"/>
              </a:ext>
            </a:extLst>
          </p:cNvPr>
          <p:cNvSpPr>
            <a:spLocks noGrp="1"/>
          </p:cNvSpPr>
          <p:nvPr>
            <p:ph type="title"/>
          </p:nvPr>
        </p:nvSpPr>
        <p:spPr>
          <a:xfrm>
            <a:off x="291528" y="365126"/>
            <a:ext cx="10515600" cy="977538"/>
          </a:xfrm>
          <a:solidFill>
            <a:srgbClr val="0070C0"/>
          </a:solidFill>
        </p:spPr>
        <p:txBody>
          <a:bodyPr>
            <a:noAutofit/>
          </a:bodyPr>
          <a:lstStyle/>
          <a:p>
            <a:pPr algn="ctr"/>
            <a:r>
              <a:rPr lang="en-US" sz="3200" b="1">
                <a:solidFill>
                  <a:schemeClr val="bg1"/>
                </a:solidFill>
              </a:rPr>
              <a:t> </a:t>
            </a:r>
            <a:r>
              <a:rPr lang="en-US" sz="3600" b="1">
                <a:solidFill>
                  <a:schemeClr val="bg1"/>
                </a:solidFill>
              </a:rPr>
              <a:t>Post-Question</a:t>
            </a:r>
            <a:r>
              <a:rPr lang="en-US" sz="3200" b="1">
                <a:solidFill>
                  <a:schemeClr val="bg1"/>
                </a:solidFill>
              </a:rPr>
              <a:t> (pick one answer that is most correct)</a:t>
            </a:r>
          </a:p>
        </p:txBody>
      </p:sp>
      <p:sp>
        <p:nvSpPr>
          <p:cNvPr id="3" name="Content Placeholder 2">
            <a:extLst>
              <a:ext uri="{FF2B5EF4-FFF2-40B4-BE49-F238E27FC236}">
                <a16:creationId xmlns:a16="http://schemas.microsoft.com/office/drawing/2014/main" id="{E4D100E6-852F-691F-73D0-A5A6C9CD9ACA}"/>
              </a:ext>
            </a:extLst>
          </p:cNvPr>
          <p:cNvSpPr>
            <a:spLocks noGrp="1"/>
          </p:cNvSpPr>
          <p:nvPr>
            <p:ph idx="1"/>
          </p:nvPr>
        </p:nvSpPr>
        <p:spPr>
          <a:xfrm>
            <a:off x="149831" y="1467514"/>
            <a:ext cx="10515600" cy="4637530"/>
          </a:xfrm>
        </p:spPr>
        <p:txBody>
          <a:bodyPr>
            <a:normAutofit/>
          </a:bodyPr>
          <a:lstStyle/>
          <a:p>
            <a:pPr marL="457200" lvl="1" indent="0">
              <a:buNone/>
            </a:pPr>
            <a:r>
              <a:rPr lang="en-US" sz="3200"/>
              <a:t>Diabetes Distress</a:t>
            </a:r>
          </a:p>
          <a:p>
            <a:pPr marL="457200" lvl="1" indent="0">
              <a:buNone/>
            </a:pPr>
            <a:endParaRPr lang="en-US" sz="800"/>
          </a:p>
          <a:p>
            <a:pPr marL="914400" lvl="1" indent="-457200">
              <a:buFont typeface="+mj-lt"/>
              <a:buAutoNum type="alphaUcPeriod"/>
            </a:pPr>
            <a:r>
              <a:rPr lang="en-US" sz="2800"/>
              <a:t>Is usually associated with insulin use &amp; thus is more common in people with type 1 diabetes.</a:t>
            </a:r>
          </a:p>
          <a:p>
            <a:pPr marL="914400" lvl="1" indent="-457200">
              <a:buFont typeface="+mj-lt"/>
              <a:buAutoNum type="alphaUcPeriod"/>
            </a:pPr>
            <a:r>
              <a:rPr lang="en-US" sz="2800"/>
              <a:t>Is very responsive to treatment with antidepressant medication.</a:t>
            </a:r>
          </a:p>
          <a:p>
            <a:pPr marL="914400" lvl="1" indent="-457200">
              <a:buFont typeface="+mj-lt"/>
              <a:buAutoNum type="alphaUcPeriod"/>
            </a:pPr>
            <a:r>
              <a:rPr lang="en-US" sz="2800"/>
              <a:t>Is less common than clinical depression in people with diabetes. </a:t>
            </a:r>
          </a:p>
          <a:p>
            <a:pPr marL="914400" lvl="1" indent="-457200">
              <a:buFont typeface="+mj-lt"/>
              <a:buAutoNum type="alphaUcPeriod"/>
            </a:pPr>
            <a:r>
              <a:rPr lang="en-US" sz="2800"/>
              <a:t>Is a common aspect of living with diabetes that can impact self-care, outcomes &amp; quality of life</a:t>
            </a:r>
          </a:p>
          <a:p>
            <a:pPr marL="914400" lvl="1" indent="-457200">
              <a:buFont typeface="+mj-lt"/>
              <a:buAutoNum type="alphaUcPeriod"/>
            </a:pPr>
            <a:endParaRPr lang="en-US" sz="2800"/>
          </a:p>
        </p:txBody>
      </p:sp>
      <p:sp>
        <p:nvSpPr>
          <p:cNvPr id="4" name="Oval 3">
            <a:extLst>
              <a:ext uri="{FF2B5EF4-FFF2-40B4-BE49-F238E27FC236}">
                <a16:creationId xmlns:a16="http://schemas.microsoft.com/office/drawing/2014/main" id="{B61B898C-3364-E99A-C17D-3F6AE44C342A}"/>
              </a:ext>
            </a:extLst>
          </p:cNvPr>
          <p:cNvSpPr/>
          <p:nvPr/>
        </p:nvSpPr>
        <p:spPr>
          <a:xfrm>
            <a:off x="91610" y="4356244"/>
            <a:ext cx="10915436" cy="13767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01707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5F5B55-D1B6-1BF5-7664-920E9C7B58CD}"/>
              </a:ext>
            </a:extLst>
          </p:cNvPr>
          <p:cNvPicPr>
            <a:picLocks noChangeAspect="1"/>
          </p:cNvPicPr>
          <p:nvPr/>
        </p:nvPicPr>
        <p:blipFill>
          <a:blip r:embed="rId2"/>
          <a:stretch>
            <a:fillRect/>
          </a:stretch>
        </p:blipFill>
        <p:spPr>
          <a:xfrm>
            <a:off x="4358257" y="1150706"/>
            <a:ext cx="2525428" cy="2525428"/>
          </a:xfrm>
          <a:prstGeom prst="rect">
            <a:avLst/>
          </a:prstGeom>
        </p:spPr>
      </p:pic>
      <p:sp>
        <p:nvSpPr>
          <p:cNvPr id="3" name="TextBox 2">
            <a:extLst>
              <a:ext uri="{FF2B5EF4-FFF2-40B4-BE49-F238E27FC236}">
                <a16:creationId xmlns:a16="http://schemas.microsoft.com/office/drawing/2014/main" id="{45C7B857-5719-06D9-8DC3-3FEB55F874D3}"/>
              </a:ext>
            </a:extLst>
          </p:cNvPr>
          <p:cNvSpPr txBox="1"/>
          <p:nvPr/>
        </p:nvSpPr>
        <p:spPr>
          <a:xfrm>
            <a:off x="1178718" y="291233"/>
            <a:ext cx="7971926" cy="646331"/>
          </a:xfrm>
          <a:prstGeom prst="rect">
            <a:avLst/>
          </a:prstGeom>
          <a:noFill/>
        </p:spPr>
        <p:txBody>
          <a:bodyPr wrap="none" rtlCol="0">
            <a:spAutoFit/>
          </a:bodyPr>
          <a:lstStyle/>
          <a:p>
            <a:r>
              <a:rPr lang="en-US" sz="3600" dirty="0">
                <a:solidFill>
                  <a:srgbClr val="002060"/>
                </a:solidFill>
              </a:rPr>
              <a:t>Questions, Comments, Clarifications, etc. </a:t>
            </a:r>
          </a:p>
        </p:txBody>
      </p:sp>
      <p:sp>
        <p:nvSpPr>
          <p:cNvPr id="4" name="TextBox 3">
            <a:extLst>
              <a:ext uri="{FF2B5EF4-FFF2-40B4-BE49-F238E27FC236}">
                <a16:creationId xmlns:a16="http://schemas.microsoft.com/office/drawing/2014/main" id="{1D32E462-00FE-C2EB-D083-E48822103096}"/>
              </a:ext>
            </a:extLst>
          </p:cNvPr>
          <p:cNvSpPr txBox="1"/>
          <p:nvPr/>
        </p:nvSpPr>
        <p:spPr>
          <a:xfrm>
            <a:off x="869794" y="4258443"/>
            <a:ext cx="6465953" cy="2308324"/>
          </a:xfrm>
          <a:prstGeom prst="rect">
            <a:avLst/>
          </a:prstGeom>
          <a:noFill/>
        </p:spPr>
        <p:txBody>
          <a:bodyPr wrap="square" rtlCol="0">
            <a:spAutoFit/>
          </a:bodyPr>
          <a:lstStyle/>
          <a:p>
            <a:r>
              <a:rPr lang="en-US" sz="2400" dirty="0"/>
              <a:t>Diabetes Distress – no data for AI/NA</a:t>
            </a:r>
          </a:p>
          <a:p>
            <a:pPr marL="285750" indent="-285750">
              <a:buFont typeface="Arial" panose="020B0604020202020204" pitchFamily="34" charset="0"/>
              <a:buChar char="•"/>
            </a:pPr>
            <a:r>
              <a:rPr lang="en-US" sz="2000" dirty="0"/>
              <a:t>Any interest in collecting this data for your clinic?</a:t>
            </a:r>
          </a:p>
          <a:p>
            <a:pPr marL="285750" indent="-285750">
              <a:buFont typeface="Arial" panose="020B0604020202020204" pitchFamily="34" charset="0"/>
              <a:buChar char="•"/>
            </a:pPr>
            <a:r>
              <a:rPr lang="en-US" sz="2000" dirty="0"/>
              <a:t>We plan at least 3 sessions on addressing DD</a:t>
            </a:r>
          </a:p>
          <a:p>
            <a:pPr marL="742950" lvl="1" indent="-285750">
              <a:buFont typeface="Arial" panose="020B0604020202020204" pitchFamily="34" charset="0"/>
              <a:buChar char="•"/>
            </a:pPr>
            <a:r>
              <a:rPr lang="en-US" sz="2000" dirty="0"/>
              <a:t>Overview</a:t>
            </a:r>
          </a:p>
          <a:p>
            <a:pPr marL="742950" lvl="1" indent="-285750">
              <a:buFont typeface="Arial" panose="020B0604020202020204" pitchFamily="34" charset="0"/>
              <a:buChar char="•"/>
            </a:pPr>
            <a:r>
              <a:rPr lang="en-US" sz="2000" dirty="0"/>
              <a:t>Diatribe – Diabetes Stigma &amp; Using TIR </a:t>
            </a:r>
          </a:p>
          <a:p>
            <a:pPr marL="742950" lvl="1" indent="-285750">
              <a:buFont typeface="Arial" panose="020B0604020202020204" pitchFamily="34" charset="0"/>
              <a:buChar char="•"/>
            </a:pPr>
            <a:r>
              <a:rPr lang="en-US" sz="2000" dirty="0"/>
              <a:t>Consider tie into cultural connections &amp; community</a:t>
            </a:r>
          </a:p>
          <a:p>
            <a:pPr marL="1200150" lvl="2" indent="-285750">
              <a:buFont typeface="Arial" panose="020B0604020202020204" pitchFamily="34" charset="0"/>
              <a:buChar char="•"/>
            </a:pPr>
            <a:r>
              <a:rPr lang="en-US" sz="2000" dirty="0"/>
              <a:t>Intersect with historical &amp; generational trauma</a:t>
            </a:r>
          </a:p>
        </p:txBody>
      </p:sp>
    </p:spTree>
    <p:extLst>
      <p:ext uri="{BB962C8B-B14F-4D97-AF65-F5344CB8AC3E}">
        <p14:creationId xmlns:p14="http://schemas.microsoft.com/office/powerpoint/2010/main" val="3227680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06D1-DC1E-3E4D-75FB-C7F503D0326C}"/>
              </a:ext>
            </a:extLst>
          </p:cNvPr>
          <p:cNvSpPr>
            <a:spLocks noGrp="1"/>
          </p:cNvSpPr>
          <p:nvPr>
            <p:ph type="title"/>
          </p:nvPr>
        </p:nvSpPr>
        <p:spPr>
          <a:xfrm>
            <a:off x="838200" y="365126"/>
            <a:ext cx="10515600" cy="1124628"/>
          </a:xfrm>
          <a:solidFill>
            <a:srgbClr val="0070C0"/>
          </a:solidFill>
        </p:spPr>
        <p:txBody>
          <a:bodyPr/>
          <a:lstStyle/>
          <a:p>
            <a:pPr algn="ctr"/>
            <a:r>
              <a:rPr lang="en-US" b="1">
                <a:solidFill>
                  <a:schemeClr val="bg1"/>
                </a:solidFill>
              </a:rPr>
              <a:t>Resources for BH Specialists</a:t>
            </a:r>
          </a:p>
        </p:txBody>
      </p:sp>
      <p:sp>
        <p:nvSpPr>
          <p:cNvPr id="3" name="Content Placeholder 2">
            <a:extLst>
              <a:ext uri="{FF2B5EF4-FFF2-40B4-BE49-F238E27FC236}">
                <a16:creationId xmlns:a16="http://schemas.microsoft.com/office/drawing/2014/main" id="{998FBFC2-01B1-BFFD-8D41-324454ADDB59}"/>
              </a:ext>
            </a:extLst>
          </p:cNvPr>
          <p:cNvSpPr>
            <a:spLocks noGrp="1"/>
          </p:cNvSpPr>
          <p:nvPr>
            <p:ph idx="1"/>
          </p:nvPr>
        </p:nvSpPr>
        <p:spPr/>
        <p:txBody>
          <a:bodyPr/>
          <a:lstStyle/>
          <a:p>
            <a:r>
              <a:rPr lang="en-US">
                <a:hlinkClick r:id="rId2"/>
              </a:rPr>
              <a:t>https://professional.diabetes.org/professional-development/behavioral-mental-health/MentalHealthWorkbook</a:t>
            </a:r>
            <a:endParaRPr lang="en-US"/>
          </a:p>
          <a:p>
            <a:endParaRPr lang="en-US"/>
          </a:p>
          <a:p>
            <a:r>
              <a:rPr lang="en-US">
                <a:hlinkClick r:id="rId3"/>
              </a:rPr>
              <a:t>https://professional.diabetes.org/journals-resources/behavioral-health-resources</a:t>
            </a:r>
            <a:r>
              <a:rPr lang="en-US"/>
              <a:t>  </a:t>
            </a:r>
          </a:p>
          <a:p>
            <a:endParaRPr lang="en-US"/>
          </a:p>
          <a:p>
            <a:r>
              <a:rPr lang="en-US">
                <a:hlinkClick r:id="rId4"/>
              </a:rPr>
              <a:t>https://www.youtube.com/@BDIviews</a:t>
            </a:r>
            <a:r>
              <a:rPr lang="en-US"/>
              <a:t> </a:t>
            </a:r>
          </a:p>
        </p:txBody>
      </p:sp>
    </p:spTree>
    <p:extLst>
      <p:ext uri="{BB962C8B-B14F-4D97-AF65-F5344CB8AC3E}">
        <p14:creationId xmlns:p14="http://schemas.microsoft.com/office/powerpoint/2010/main" val="58579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C3069E-7A38-A153-F54A-938AFAE62E65}"/>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6700">
                <a:solidFill>
                  <a:schemeClr val="bg1"/>
                </a:solidFill>
              </a:rPr>
              <a:t>What is Diabetes Distress ? </a:t>
            </a:r>
          </a:p>
        </p:txBody>
      </p:sp>
      <p:pic>
        <p:nvPicPr>
          <p:cNvPr id="5" name="Content Placeholder 4">
            <a:extLst>
              <a:ext uri="{FF2B5EF4-FFF2-40B4-BE49-F238E27FC236}">
                <a16:creationId xmlns:a16="http://schemas.microsoft.com/office/drawing/2014/main" id="{FF0A82A6-3E89-C0DE-95BE-34E376C47DD3}"/>
              </a:ext>
            </a:extLst>
          </p:cNvPr>
          <p:cNvPicPr>
            <a:picLocks noGrp="1" noChangeAspect="1"/>
          </p:cNvPicPr>
          <p:nvPr>
            <p:ph idx="1"/>
          </p:nvPr>
        </p:nvPicPr>
        <p:blipFill rotWithShape="1">
          <a:blip r:embed="rId2"/>
          <a:srcRect t="7348" r="2" b="7319"/>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12" name="Freeform: Shape 11">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93304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673C-A752-45A0-2BFA-3D738C996769}"/>
              </a:ext>
            </a:extLst>
          </p:cNvPr>
          <p:cNvSpPr>
            <a:spLocks noGrp="1"/>
          </p:cNvSpPr>
          <p:nvPr>
            <p:ph type="title"/>
          </p:nvPr>
        </p:nvSpPr>
        <p:spPr>
          <a:xfrm>
            <a:off x="838200" y="284103"/>
            <a:ext cx="10515600" cy="630298"/>
          </a:xfrm>
        </p:spPr>
        <p:txBody>
          <a:bodyPr>
            <a:normAutofit/>
          </a:bodyPr>
          <a:lstStyle/>
          <a:p>
            <a:pPr algn="ctr"/>
            <a:r>
              <a:rPr lang="en-US" sz="3200" b="1"/>
              <a:t>References</a:t>
            </a:r>
          </a:p>
        </p:txBody>
      </p:sp>
      <p:sp>
        <p:nvSpPr>
          <p:cNvPr id="3" name="Content Placeholder 2">
            <a:extLst>
              <a:ext uri="{FF2B5EF4-FFF2-40B4-BE49-F238E27FC236}">
                <a16:creationId xmlns:a16="http://schemas.microsoft.com/office/drawing/2014/main" id="{7B25DDAA-94F0-9301-663C-D696C3EB9977}"/>
              </a:ext>
            </a:extLst>
          </p:cNvPr>
          <p:cNvSpPr>
            <a:spLocks noGrp="1"/>
          </p:cNvSpPr>
          <p:nvPr>
            <p:ph idx="1"/>
          </p:nvPr>
        </p:nvSpPr>
        <p:spPr>
          <a:xfrm>
            <a:off x="838200" y="995424"/>
            <a:ext cx="10515600" cy="5181539"/>
          </a:xfrm>
        </p:spPr>
        <p:txBody>
          <a:bodyPr>
            <a:normAutofit/>
          </a:bodyPr>
          <a:lstStyle/>
          <a:p>
            <a:r>
              <a:rPr lang="en-US" sz="2000"/>
              <a:t>Lawrence Fisher, William H Polonsky , Danielle M Hessler, Umesh Masharani, Ian Blumer 5, Anne L Peters, Lisa A Strycker, Vicky Bowyer. Understanding the sources of diabetes distress in adults with type 1 diabetes. J Diabetes Complication. May-Jun 2015;29(4):572-7  </a:t>
            </a:r>
          </a:p>
          <a:p>
            <a:r>
              <a:rPr lang="en-US" sz="2000"/>
              <a:t>Fisher, L., Gonzales, J.S., Polonsky, W.H. The confusing tale of depression and distress in patients with diabetes: A call for greater clarity and precision. Diabetic Medicine, 2014, 31, 764-772.</a:t>
            </a:r>
          </a:p>
          <a:p>
            <a:r>
              <a:rPr lang="en-US" sz="2000"/>
              <a:t>Risk Factors, Mortality, and Cardiovascular Outcomes in Patients with Type 2 Diabetes</a:t>
            </a:r>
            <a:br>
              <a:rPr lang="en-US" sz="2000"/>
            </a:br>
            <a:r>
              <a:rPr lang="en-US" sz="2000"/>
              <a:t>Swedish National Diabetes Register n </a:t>
            </a:r>
            <a:r>
              <a:rPr lang="en-US" sz="2000" err="1"/>
              <a:t>engl</a:t>
            </a:r>
            <a:r>
              <a:rPr lang="en-US" sz="2000"/>
              <a:t> j med 379;7  August 16, 2018</a:t>
            </a:r>
          </a:p>
          <a:p>
            <a:r>
              <a:rPr lang="en-US" sz="2000"/>
              <a:t>William Polonsky , Cory Gamble, Neeraj Iyer, Mona Martin, Carol </a:t>
            </a:r>
            <a:r>
              <a:rPr lang="en-US" sz="2000" err="1"/>
              <a:t>Hamersky</a:t>
            </a:r>
            <a:r>
              <a:rPr lang="en-US" sz="2000"/>
              <a:t>. Exploring Why People With Type 2 Diabetes Do or Do Not Persist With Glucagon-Like Peptide-1 Receptor Agonist Therapy: A Qualitative Study. Diabetes </a:t>
            </a:r>
            <a:r>
              <a:rPr lang="en-US" sz="2000" err="1"/>
              <a:t>Spectr</a:t>
            </a:r>
            <a:r>
              <a:rPr lang="en-US" sz="2000"/>
              <a:t>. 2021 May;34(2):175-183. </a:t>
            </a:r>
          </a:p>
          <a:p>
            <a:r>
              <a:rPr lang="en-US" sz="2000"/>
              <a:t>https://diabetesjournals.org/care/article/47/Supplement_1/S77/153949/5-Facilitating-Positive-Health-Behaviors-and-Well</a:t>
            </a:r>
          </a:p>
          <a:p>
            <a:r>
              <a:rPr lang="en-US" sz="2000"/>
              <a:t>Diabetes Distress: Why It’s Common and What We Can Do About It! (diatribe.org)</a:t>
            </a:r>
          </a:p>
          <a:p>
            <a:r>
              <a:rPr lang="en-US" sz="2000"/>
              <a:t>Diabetesdistress.com </a:t>
            </a:r>
          </a:p>
          <a:p>
            <a:r>
              <a:rPr lang="da-DK" sz="2000"/>
              <a:t>Diabet. Med. 36: 803–812 (2019)</a:t>
            </a:r>
          </a:p>
          <a:p>
            <a:endParaRPr lang="en-US" sz="2000"/>
          </a:p>
          <a:p>
            <a:endParaRPr lang="en-US" sz="2000"/>
          </a:p>
          <a:p>
            <a:endParaRPr lang="en-US" sz="2000"/>
          </a:p>
          <a:p>
            <a:endParaRPr lang="en-US" sz="2000"/>
          </a:p>
          <a:p>
            <a:endParaRPr lang="en-US" sz="2000"/>
          </a:p>
          <a:p>
            <a:endParaRPr lang="en-US" sz="2000"/>
          </a:p>
          <a:p>
            <a:endParaRPr lang="en-US" sz="2000"/>
          </a:p>
          <a:p>
            <a:endParaRPr lang="en-US" sz="2000"/>
          </a:p>
        </p:txBody>
      </p:sp>
    </p:spTree>
    <p:extLst>
      <p:ext uri="{BB962C8B-B14F-4D97-AF65-F5344CB8AC3E}">
        <p14:creationId xmlns:p14="http://schemas.microsoft.com/office/powerpoint/2010/main" val="586823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C215-FA48-99FF-DCB9-8AE12E828EF9}"/>
              </a:ext>
            </a:extLst>
          </p:cNvPr>
          <p:cNvSpPr>
            <a:spLocks noGrp="1"/>
          </p:cNvSpPr>
          <p:nvPr>
            <p:ph type="title"/>
          </p:nvPr>
        </p:nvSpPr>
        <p:spPr>
          <a:xfrm>
            <a:off x="838200" y="365125"/>
            <a:ext cx="10515600" cy="785581"/>
          </a:xfrm>
        </p:spPr>
        <p:txBody>
          <a:bodyPr/>
          <a:lstStyle/>
          <a:p>
            <a:pPr algn="ctr"/>
            <a:r>
              <a:rPr lang="en-US"/>
              <a:t>References</a:t>
            </a:r>
          </a:p>
        </p:txBody>
      </p:sp>
      <p:sp>
        <p:nvSpPr>
          <p:cNvPr id="3" name="Content Placeholder 2">
            <a:extLst>
              <a:ext uri="{FF2B5EF4-FFF2-40B4-BE49-F238E27FC236}">
                <a16:creationId xmlns:a16="http://schemas.microsoft.com/office/drawing/2014/main" id="{54A675D0-CCEE-8769-341A-2CB26313CEC0}"/>
              </a:ext>
            </a:extLst>
          </p:cNvPr>
          <p:cNvSpPr>
            <a:spLocks noGrp="1"/>
          </p:cNvSpPr>
          <p:nvPr>
            <p:ph idx="1"/>
          </p:nvPr>
        </p:nvSpPr>
        <p:spPr>
          <a:xfrm>
            <a:off x="838200" y="1232899"/>
            <a:ext cx="10515600" cy="4944064"/>
          </a:xfrm>
        </p:spPr>
        <p:txBody>
          <a:bodyPr>
            <a:normAutofit/>
          </a:bodyPr>
          <a:lstStyle/>
          <a:p>
            <a:r>
              <a:rPr lang="en-US" sz="2400"/>
              <a:t>Emotional Distress Predicts Reduced Type 2 Diabetes Treatment Adherence in the Glycemia Reduction Approaches in Diabetes: A Comparative Effectiveness Study (GRADE). Claire J. Hoogendoorn et al. Diabetes Care 2024;47(4):629–637</a:t>
            </a:r>
          </a:p>
          <a:p>
            <a:r>
              <a:rPr lang="en-US" sz="2400"/>
              <a:t>Gonzalez JS, </a:t>
            </a:r>
            <a:r>
              <a:rPr lang="en-US" sz="2400" err="1"/>
              <a:t>Bebu</a:t>
            </a:r>
            <a:r>
              <a:rPr lang="en-US" sz="2400"/>
              <a:t> I, Krause-</a:t>
            </a:r>
            <a:r>
              <a:rPr lang="en-US" sz="2400" err="1"/>
              <a:t>Steinrauf</a:t>
            </a:r>
            <a:r>
              <a:rPr lang="en-US" sz="2400"/>
              <a:t> H, et al. Differential Effects of Type 2 Diabetes Treatment Regimens on Diabetes Distress and Depressive Symptoms in the Glycemia Reduction Approaches in Diabetes: A Comparative Effectiveness Study (GRADE). Diabetes Care. 2024;47(4):610619.</a:t>
            </a:r>
          </a:p>
          <a:p>
            <a:r>
              <a:rPr lang="nb-NO" sz="2400"/>
              <a:t>T. C. Skinner, L. Joensen and T. Parkin. </a:t>
            </a:r>
            <a:r>
              <a:rPr lang="en-US" sz="2400"/>
              <a:t>PSAD Special Issue Paper: Twenty-five years of diabetes distress research. </a:t>
            </a:r>
            <a:r>
              <a:rPr lang="da-DK" sz="2400"/>
              <a:t>Diabet. Med. 37, 393–400 (2020)</a:t>
            </a:r>
          </a:p>
          <a:p>
            <a:r>
              <a:rPr lang="en-US" sz="2400"/>
              <a:t>L. Fisher, W. H. Polonsky and D. Hessler. Invited Review: Addressing diabetes distress in clinical care: a practical guide.</a:t>
            </a:r>
            <a:r>
              <a:rPr lang="da-DK" sz="2400"/>
              <a:t> Diabet. Med. 36: 803–812 (2019)</a:t>
            </a:r>
            <a:r>
              <a:rPr lang="en-US" sz="2400"/>
              <a:t> </a:t>
            </a:r>
            <a:br>
              <a:rPr lang="en-US" sz="2400"/>
            </a:br>
            <a:r>
              <a:rPr lang="en-US" sz="2400"/>
              <a:t> </a:t>
            </a:r>
          </a:p>
        </p:txBody>
      </p:sp>
    </p:spTree>
    <p:extLst>
      <p:ext uri="{BB962C8B-B14F-4D97-AF65-F5344CB8AC3E}">
        <p14:creationId xmlns:p14="http://schemas.microsoft.com/office/powerpoint/2010/main" val="2832795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C70C5-C378-7B3A-E650-C8FEC9533BA1}"/>
              </a:ext>
            </a:extLst>
          </p:cNvPr>
          <p:cNvSpPr>
            <a:spLocks noGrp="1"/>
          </p:cNvSpPr>
          <p:nvPr>
            <p:ph type="title"/>
          </p:nvPr>
        </p:nvSpPr>
        <p:spPr>
          <a:xfrm>
            <a:off x="838200" y="365125"/>
            <a:ext cx="10515600" cy="785581"/>
          </a:xfrm>
        </p:spPr>
        <p:txBody>
          <a:bodyPr>
            <a:normAutofit/>
          </a:bodyPr>
          <a:lstStyle/>
          <a:p>
            <a:r>
              <a:rPr lang="da-DK" sz="3200"/>
              <a:t>Diabet. Med. 37, 393–400 (2020)</a:t>
            </a:r>
            <a:endParaRPr lang="en-US" sz="3200"/>
          </a:p>
        </p:txBody>
      </p:sp>
      <p:sp>
        <p:nvSpPr>
          <p:cNvPr id="3" name="Content Placeholder 2">
            <a:extLst>
              <a:ext uri="{FF2B5EF4-FFF2-40B4-BE49-F238E27FC236}">
                <a16:creationId xmlns:a16="http://schemas.microsoft.com/office/drawing/2014/main" id="{85D1BC3D-DD44-3C16-8549-915E5055521E}"/>
              </a:ext>
            </a:extLst>
          </p:cNvPr>
          <p:cNvSpPr>
            <a:spLocks noGrp="1"/>
          </p:cNvSpPr>
          <p:nvPr>
            <p:ph idx="1"/>
          </p:nvPr>
        </p:nvSpPr>
        <p:spPr>
          <a:xfrm>
            <a:off x="838200" y="1150706"/>
            <a:ext cx="10515600" cy="5026257"/>
          </a:xfrm>
        </p:spPr>
        <p:txBody>
          <a:bodyPr>
            <a:normAutofit fontScale="92500"/>
          </a:bodyPr>
          <a:lstStyle/>
          <a:p>
            <a:r>
              <a:rPr lang="en-US"/>
              <a:t>Diabetes distress is common among people with type 1 and type 2 diabetes, and is associated with lower levels of self-care, general emotional well-being and possibly metabolic outcomes of diabetes care.</a:t>
            </a:r>
          </a:p>
          <a:p>
            <a:r>
              <a:rPr lang="en-US"/>
              <a:t>There is emerging evidence that </a:t>
            </a:r>
            <a:r>
              <a:rPr lang="en-US" b="1" i="1"/>
              <a:t>the way healthcare professionals communicate with people with diabetes </a:t>
            </a:r>
            <a:r>
              <a:rPr lang="en-US"/>
              <a:t>may be exacerbating the distress experienced by people with diabetes, or possibly contributing to its development.</a:t>
            </a:r>
          </a:p>
          <a:p>
            <a:r>
              <a:rPr lang="en-US"/>
              <a:t>Healthcare professionals need to ensure that the way they communicate with people who have diabetes does not add to the distress that diabetes engenders.</a:t>
            </a:r>
          </a:p>
          <a:p>
            <a:r>
              <a:rPr lang="en-US"/>
              <a:t>We need to embed the assessment and management of diabetes distress into the routine diabetes care services we offer people with diabetes.</a:t>
            </a:r>
          </a:p>
        </p:txBody>
      </p:sp>
    </p:spTree>
    <p:extLst>
      <p:ext uri="{BB962C8B-B14F-4D97-AF65-F5344CB8AC3E}">
        <p14:creationId xmlns:p14="http://schemas.microsoft.com/office/powerpoint/2010/main" val="3920971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48AA-33C1-98C8-B73D-EEF711043CBE}"/>
              </a:ext>
            </a:extLst>
          </p:cNvPr>
          <p:cNvSpPr>
            <a:spLocks noGrp="1"/>
          </p:cNvSpPr>
          <p:nvPr>
            <p:ph type="title"/>
          </p:nvPr>
        </p:nvSpPr>
        <p:spPr>
          <a:xfrm>
            <a:off x="838200" y="246581"/>
            <a:ext cx="10515600" cy="1444108"/>
          </a:xfrm>
        </p:spPr>
        <p:txBody>
          <a:bodyPr>
            <a:noAutofit/>
          </a:bodyPr>
          <a:lstStyle/>
          <a:p>
            <a:pPr algn="ctr"/>
            <a:r>
              <a:rPr lang="en-US" sz="3200" b="1"/>
              <a:t>Diabetes distress: understanding the hidden struggles of living with diabetes and exploring intervention strategies </a:t>
            </a:r>
            <a:br>
              <a:rPr lang="en-US" sz="3200" b="1"/>
            </a:br>
            <a:r>
              <a:rPr lang="en-US" sz="2400" b="1"/>
              <a:t>Berry E, et al. Postgrad Med J 2015;91:278–283. </a:t>
            </a:r>
            <a:endParaRPr lang="en-US" sz="3200" b="1"/>
          </a:p>
        </p:txBody>
      </p:sp>
      <p:sp>
        <p:nvSpPr>
          <p:cNvPr id="3" name="Content Placeholder 2">
            <a:extLst>
              <a:ext uri="{FF2B5EF4-FFF2-40B4-BE49-F238E27FC236}">
                <a16:creationId xmlns:a16="http://schemas.microsoft.com/office/drawing/2014/main" id="{5DC19FE8-974E-EC1B-8968-8C048F6835DD}"/>
              </a:ext>
            </a:extLst>
          </p:cNvPr>
          <p:cNvSpPr>
            <a:spLocks noGrp="1"/>
          </p:cNvSpPr>
          <p:nvPr>
            <p:ph idx="1"/>
          </p:nvPr>
        </p:nvSpPr>
        <p:spPr>
          <a:xfrm>
            <a:off x="714910" y="1849347"/>
            <a:ext cx="10515600" cy="4397341"/>
          </a:xfrm>
        </p:spPr>
        <p:txBody>
          <a:bodyPr>
            <a:noAutofit/>
          </a:bodyPr>
          <a:lstStyle/>
          <a:p>
            <a:r>
              <a:rPr lang="en-US" sz="2400"/>
              <a:t>…the importance of prompting discussion during appointments to present people with an opportunity to talk about which aspects of diabetes care are the most difficult. </a:t>
            </a:r>
          </a:p>
          <a:p>
            <a:r>
              <a:rPr lang="en-US" sz="2400"/>
              <a:t>This does not require psychological expertise and does not require providing solutions there and then; indeed, the MIND Study suggests that simply monitoring diabetes distress can have beneficial effects.</a:t>
            </a:r>
          </a:p>
          <a:p>
            <a:r>
              <a:rPr lang="en-US" sz="2400"/>
              <a:t> It is simply about initiating normal conversation, listening to and showing an understanding and awareness of the psychosocial and emotional issues embedded in diabetes, which often go unnoticed and grow.</a:t>
            </a:r>
          </a:p>
          <a:p>
            <a:r>
              <a:rPr lang="en-US" sz="2400"/>
              <a:t>Practitioners should encourage patients to acknowledge their emotional difficulties and remind them that they are part of the process of adapting to living with diabetes.</a:t>
            </a:r>
          </a:p>
        </p:txBody>
      </p:sp>
    </p:spTree>
    <p:extLst>
      <p:ext uri="{BB962C8B-B14F-4D97-AF65-F5344CB8AC3E}">
        <p14:creationId xmlns:p14="http://schemas.microsoft.com/office/powerpoint/2010/main" val="587355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3DAD-A0B0-C543-38D8-2397295FC2EE}"/>
              </a:ext>
            </a:extLst>
          </p:cNvPr>
          <p:cNvSpPr>
            <a:spLocks noGrp="1"/>
          </p:cNvSpPr>
          <p:nvPr>
            <p:ph type="title"/>
          </p:nvPr>
        </p:nvSpPr>
        <p:spPr/>
        <p:txBody>
          <a:bodyPr>
            <a:noAutofit/>
          </a:bodyPr>
          <a:lstStyle/>
          <a:p>
            <a:r>
              <a:rPr lang="en-US" sz="1800"/>
              <a:t>Diabetes Technol </a:t>
            </a:r>
            <a:r>
              <a:rPr lang="en-US" sz="1800" err="1"/>
              <a:t>Ther</a:t>
            </a:r>
            <a:r>
              <a:rPr lang="en-US" sz="1800"/>
              <a:t>. 2024 Mar 25. doi: 10.1089/dia.2023.0612. </a:t>
            </a:r>
            <a:br>
              <a:rPr lang="en-US" sz="1800"/>
            </a:br>
            <a:r>
              <a:rPr lang="en-US" sz="2800" b="1"/>
              <a:t>The Potential Impact of CGM Use on Diabetes-Related Attitudes and Behaviors in Adults with T2D: A Qualitative Investigation of the Patient Experience</a:t>
            </a:r>
            <a:r>
              <a:rPr lang="en-US" sz="1800" b="1"/>
              <a:t>   </a:t>
            </a:r>
            <a:r>
              <a:rPr lang="en-US" sz="1800"/>
              <a:t>Taylor Clark, William Polonsky, Emily Soriano </a:t>
            </a:r>
          </a:p>
        </p:txBody>
      </p:sp>
      <p:sp>
        <p:nvSpPr>
          <p:cNvPr id="3" name="Content Placeholder 2">
            <a:extLst>
              <a:ext uri="{FF2B5EF4-FFF2-40B4-BE49-F238E27FC236}">
                <a16:creationId xmlns:a16="http://schemas.microsoft.com/office/drawing/2014/main" id="{04976AEE-E63F-B482-1F82-EB1851F6416A}"/>
              </a:ext>
            </a:extLst>
          </p:cNvPr>
          <p:cNvSpPr>
            <a:spLocks noGrp="1"/>
          </p:cNvSpPr>
          <p:nvPr>
            <p:ph idx="1"/>
          </p:nvPr>
        </p:nvSpPr>
        <p:spPr>
          <a:xfrm>
            <a:off x="838200" y="1900989"/>
            <a:ext cx="10515600" cy="4728410"/>
          </a:xfrm>
        </p:spPr>
        <p:txBody>
          <a:bodyPr>
            <a:normAutofit lnSpcReduction="10000"/>
          </a:bodyPr>
          <a:lstStyle/>
          <a:p>
            <a:r>
              <a:rPr lang="en-US" sz="2400"/>
              <a:t>Conclusions: Participants reported a far-reaching impact of CGM on their daily lives, with many stating that CGM fostered a </a:t>
            </a:r>
            <a:r>
              <a:rPr lang="en-US" sz="2400" b="1"/>
              <a:t>greater understanding of diabetes and prompted positive behavior changes</a:t>
            </a:r>
            <a:r>
              <a:rPr lang="en-US" sz="2400"/>
              <a:t>. The observed </a:t>
            </a:r>
            <a:r>
              <a:rPr lang="en-US" sz="2400" b="1"/>
              <a:t>attitudinal and behavioral shifts</a:t>
            </a:r>
            <a:r>
              <a:rPr lang="en-US" sz="2400"/>
              <a:t> likely contributed synergistically to the significant glycemic benefits observed over the study period. </a:t>
            </a:r>
          </a:p>
          <a:p>
            <a:r>
              <a:rPr lang="en-US" sz="2400"/>
              <a:t>This study highlights the technology's potential to bring about meaningful attitudinal and behavioral changes.  Six primary themes emerged:</a:t>
            </a:r>
          </a:p>
          <a:p>
            <a:pPr lvl="1"/>
            <a:r>
              <a:rPr lang="en-US" sz="2000"/>
              <a:t>1) Making the Invisible Visible, highlighting the newfound awareness of T2D in daily life; </a:t>
            </a:r>
          </a:p>
          <a:p>
            <a:pPr lvl="1"/>
            <a:r>
              <a:rPr lang="en-US" sz="2000"/>
              <a:t>2) Effective Decision Making, emphasizing the use of real-time glucose data for immediate and long-term choices; </a:t>
            </a:r>
          </a:p>
          <a:p>
            <a:pPr lvl="1"/>
            <a:r>
              <a:rPr lang="en-US" sz="2000"/>
              <a:t>3) Enhanced Self-Efficacy, describing a renewed sense of control and motivation; </a:t>
            </a:r>
          </a:p>
          <a:p>
            <a:pPr lvl="1"/>
            <a:r>
              <a:rPr lang="en-US" sz="2000"/>
              <a:t>4) Diabetes-Related Diet Modifications; </a:t>
            </a:r>
          </a:p>
          <a:p>
            <a:pPr lvl="1"/>
            <a:r>
              <a:rPr lang="en-US" sz="2000"/>
              <a:t>5) Changes in Physical Activity; and </a:t>
            </a:r>
          </a:p>
          <a:p>
            <a:pPr lvl="1"/>
            <a:r>
              <a:rPr lang="en-US" sz="2000"/>
              <a:t>6) Changes in Medication Taking.</a:t>
            </a:r>
          </a:p>
        </p:txBody>
      </p:sp>
    </p:spTree>
    <p:extLst>
      <p:ext uri="{BB962C8B-B14F-4D97-AF65-F5344CB8AC3E}">
        <p14:creationId xmlns:p14="http://schemas.microsoft.com/office/powerpoint/2010/main" val="2822289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CECD3-57B4-9D3D-0323-479C9FA07F0E}"/>
              </a:ext>
            </a:extLst>
          </p:cNvPr>
          <p:cNvSpPr>
            <a:spLocks noGrp="1"/>
          </p:cNvSpPr>
          <p:nvPr>
            <p:ph type="title"/>
          </p:nvPr>
        </p:nvSpPr>
        <p:spPr>
          <a:xfrm>
            <a:off x="838200" y="261430"/>
            <a:ext cx="10515600" cy="1325563"/>
          </a:xfrm>
        </p:spPr>
        <p:txBody>
          <a:bodyPr>
            <a:normAutofit/>
          </a:bodyPr>
          <a:lstStyle/>
          <a:p>
            <a:pPr algn="ctr"/>
            <a:r>
              <a:rPr lang="en-US" sz="3100" b="1"/>
              <a:t>It is important to distinguish diabetes distress from clinical depression or major depressive disorder </a:t>
            </a:r>
            <a:br>
              <a:rPr lang="en-US" sz="3100" b="1"/>
            </a:br>
            <a:r>
              <a:rPr lang="da-DK" sz="2400" b="1"/>
              <a:t>Diabet. Med. 36: 803–812 (2019</a:t>
            </a:r>
            <a:r>
              <a:rPr lang="da-DK" sz="2700" b="1"/>
              <a:t>)</a:t>
            </a:r>
            <a:endParaRPr lang="en-US" sz="3200" b="1"/>
          </a:p>
        </p:txBody>
      </p:sp>
      <p:sp>
        <p:nvSpPr>
          <p:cNvPr id="3" name="Content Placeholder 2">
            <a:extLst>
              <a:ext uri="{FF2B5EF4-FFF2-40B4-BE49-F238E27FC236}">
                <a16:creationId xmlns:a16="http://schemas.microsoft.com/office/drawing/2014/main" id="{62BBA352-6806-12A2-04FB-E4E407342D0E}"/>
              </a:ext>
            </a:extLst>
          </p:cNvPr>
          <p:cNvSpPr>
            <a:spLocks noGrp="1"/>
          </p:cNvSpPr>
          <p:nvPr>
            <p:ph idx="1"/>
          </p:nvPr>
        </p:nvSpPr>
        <p:spPr>
          <a:xfrm>
            <a:off x="838200" y="1825625"/>
            <a:ext cx="10515600" cy="4667250"/>
          </a:xfrm>
        </p:spPr>
        <p:txBody>
          <a:bodyPr>
            <a:normAutofit fontScale="62500" lnSpcReduction="20000"/>
          </a:bodyPr>
          <a:lstStyle/>
          <a:p>
            <a:r>
              <a:rPr lang="en-US"/>
              <a:t> Most people with diabetes labelled as clinically depressed using common self-report inventories (e.g. Patient Health Questionnaire-9; PHQ-9) do not meet standard psychiatric criteria for major depressive disorder. When well-structured psychiatric interviews are undertaken with most samples of adults with diabetes, however, the prevalence of major depressive disorder distress falls to between 3.8% and 6%, which is similar to rates in the general community (note variation in this rate based on clinical setting and an individual’s characteristics). </a:t>
            </a:r>
          </a:p>
          <a:p>
            <a:r>
              <a:rPr lang="en-US"/>
              <a:t>Still, individuals with diabetes typically score higher on depression symptom measures than people who do not have diabetes, and although these higher scores may not be indicative of a depressive disorder, they do reflect the experience of significant emotional distress. In recent studies, depressive symptom scores, using the PHQ-9, have been found to correlate quite highly with diabetes distress scores (e.g. r as high as 0.60), pointing to a significant overlap between these two constructs. </a:t>
            </a:r>
          </a:p>
          <a:p>
            <a:r>
              <a:rPr lang="en-US"/>
              <a:t>Furthermore, in one study, initial analyses indicated significant associations between depressive symptoms with management and HbA1c; but when diabetes distress scores were entered into the same analysis, depressive symptom scores were no longer significantly associated with these outcomes, whereas diabetes distress scores were. </a:t>
            </a:r>
          </a:p>
          <a:p>
            <a:r>
              <a:rPr lang="en-US"/>
              <a:t>We suggest, therefore, that clinicians should not immediately assume that elevated depression symptom scores obtained from self-report inventories are indicative of a depressive disorder. Instead, it is likely that such scores reflect the emotional distress associated with diabetes. This is not to say that major depressive disorder does not exist in diabetes populations. When it is carefully documented and diagnosed, it needs to be treated accordingly. Fourth, although elevated levels of diabetes</a:t>
            </a:r>
          </a:p>
        </p:txBody>
      </p:sp>
    </p:spTree>
    <p:extLst>
      <p:ext uri="{BB962C8B-B14F-4D97-AF65-F5344CB8AC3E}">
        <p14:creationId xmlns:p14="http://schemas.microsoft.com/office/powerpoint/2010/main" val="74217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76D6-6B5C-1B42-0FF7-241B9502065C}"/>
              </a:ext>
            </a:extLst>
          </p:cNvPr>
          <p:cNvSpPr>
            <a:spLocks noGrp="1"/>
          </p:cNvSpPr>
          <p:nvPr>
            <p:ph type="title"/>
          </p:nvPr>
        </p:nvSpPr>
        <p:spPr>
          <a:xfrm>
            <a:off x="838200" y="365126"/>
            <a:ext cx="10515600" cy="888322"/>
          </a:xfrm>
        </p:spPr>
        <p:txBody>
          <a:bodyPr/>
          <a:lstStyle/>
          <a:p>
            <a:pPr algn="ctr"/>
            <a:r>
              <a:rPr lang="en-US"/>
              <a:t>Resources</a:t>
            </a:r>
          </a:p>
        </p:txBody>
      </p:sp>
      <p:sp>
        <p:nvSpPr>
          <p:cNvPr id="3" name="Content Placeholder 2">
            <a:extLst>
              <a:ext uri="{FF2B5EF4-FFF2-40B4-BE49-F238E27FC236}">
                <a16:creationId xmlns:a16="http://schemas.microsoft.com/office/drawing/2014/main" id="{47AA80D0-5042-06CF-C85E-D5EF3F960CD5}"/>
              </a:ext>
            </a:extLst>
          </p:cNvPr>
          <p:cNvSpPr>
            <a:spLocks noGrp="1"/>
          </p:cNvSpPr>
          <p:nvPr>
            <p:ph idx="1"/>
          </p:nvPr>
        </p:nvSpPr>
        <p:spPr>
          <a:xfrm>
            <a:off x="838200" y="1345915"/>
            <a:ext cx="10515600" cy="4831048"/>
          </a:xfrm>
        </p:spPr>
        <p:txBody>
          <a:bodyPr>
            <a:normAutofit/>
          </a:bodyPr>
          <a:lstStyle/>
          <a:p>
            <a:r>
              <a:rPr lang="en-US" sz="2000"/>
              <a:t>Behavioral Diabetes Institute (BDI) </a:t>
            </a:r>
            <a:r>
              <a:rPr lang="en-US" sz="2000">
                <a:hlinkClick r:id="rId2"/>
              </a:rPr>
              <a:t>https://behavioraldiabetes.org/</a:t>
            </a:r>
            <a:r>
              <a:rPr lang="en-US" sz="2000"/>
              <a:t> </a:t>
            </a:r>
          </a:p>
          <a:p>
            <a:pPr lvl="1"/>
            <a:r>
              <a:rPr lang="en-US" sz="2000">
                <a:hlinkClick r:id="rId3"/>
              </a:rPr>
              <a:t>https://behavioraldiabetes.org/resources/health-care-professionals/professional-education-brief-video-series/</a:t>
            </a:r>
            <a:r>
              <a:rPr lang="en-US" sz="2000"/>
              <a:t> </a:t>
            </a:r>
          </a:p>
          <a:p>
            <a:r>
              <a:rPr lang="en-US" sz="2000"/>
              <a:t>DIABETES DISTRESS (From Behavioral Diabetes Institute (BDI) &amp; </a:t>
            </a:r>
            <a:r>
              <a:rPr lang="en-US" sz="2000">
                <a:hlinkClick r:id="rId4"/>
              </a:rPr>
              <a:t>https://diabetesdistress.org/</a:t>
            </a:r>
            <a:r>
              <a:rPr lang="en-US" sz="2000"/>
              <a:t> )</a:t>
            </a:r>
          </a:p>
          <a:p>
            <a:r>
              <a:rPr lang="en-US" sz="2000"/>
              <a:t>ADA </a:t>
            </a:r>
            <a:r>
              <a:rPr lang="en-US" sz="2000">
                <a:hlinkClick r:id="rId5"/>
              </a:rPr>
              <a:t>https://diabetesjournals.org/care/article/47/Supplement_1/S77/153949/5-Facilitating-Positive-Health-Behaviors-and-Well</a:t>
            </a:r>
            <a:endParaRPr lang="en-US" sz="2000"/>
          </a:p>
          <a:p>
            <a:pPr lvl="1"/>
            <a:r>
              <a:rPr lang="en-US" sz="2000">
                <a:hlinkClick r:id="rId6"/>
              </a:rPr>
              <a:t>https://professional.diabetes.org/professional-development/behavioral-mental-health/behavioral-health-toolkit</a:t>
            </a:r>
            <a:r>
              <a:rPr lang="en-US" sz="200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hlinkClick r:id="rId7"/>
              </a:rPr>
              <a:t>How to make the diagnosis of type 2 diabetes less difficult (youtube.com)</a:t>
            </a: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9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hlinkClick r:id="rId8"/>
              </a:rPr>
              <a:t>https://www.youtube.com/watch?v=6qtuO7Hq9WE</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(evidence-based hope in diabetes)</a:t>
            </a:r>
          </a:p>
          <a:p>
            <a:pPr marL="0" marR="0" lvl="0" indent="0" algn="l" defTabSz="914400" rtl="0" eaLnBrk="1" fontAlgn="auto" latinLnBrk="0" hangingPunct="1">
              <a:lnSpc>
                <a:spcPct val="100000"/>
              </a:lnSpc>
              <a:spcBef>
                <a:spcPts val="0"/>
              </a:spcBef>
              <a:spcAft>
                <a:spcPts val="0"/>
              </a:spcAft>
              <a:buClrTx/>
              <a:buSzTx/>
              <a:buNone/>
              <a:tabLst/>
              <a:defRPr/>
            </a:pPr>
            <a:endParaRPr lang="en-US" sz="80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hlinkClick r:id="rId9"/>
              </a:rPr>
              <a:t>Bing Videos</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(diabetes distress vs depression)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sz="2800"/>
          </a:p>
          <a:p>
            <a:endParaRPr lang="en-US"/>
          </a:p>
        </p:txBody>
      </p:sp>
    </p:spTree>
    <p:extLst>
      <p:ext uri="{BB962C8B-B14F-4D97-AF65-F5344CB8AC3E}">
        <p14:creationId xmlns:p14="http://schemas.microsoft.com/office/powerpoint/2010/main" val="344116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F69B-58F2-F32A-DC18-36774826C4EE}"/>
              </a:ext>
            </a:extLst>
          </p:cNvPr>
          <p:cNvSpPr>
            <a:spLocks noGrp="1"/>
          </p:cNvSpPr>
          <p:nvPr>
            <p:ph type="title"/>
          </p:nvPr>
        </p:nvSpPr>
        <p:spPr>
          <a:xfrm>
            <a:off x="838200" y="365126"/>
            <a:ext cx="10515600" cy="935774"/>
          </a:xfrm>
          <a:solidFill>
            <a:srgbClr val="0070C0"/>
          </a:solidFill>
        </p:spPr>
        <p:txBody>
          <a:bodyPr/>
          <a:lstStyle/>
          <a:p>
            <a:pPr algn="ctr"/>
            <a:r>
              <a:rPr lang="en-US">
                <a:solidFill>
                  <a:schemeClr val="bg1"/>
                </a:solidFill>
              </a:rPr>
              <a:t>ADA - Diabetes Distress in Diabetes</a:t>
            </a:r>
          </a:p>
        </p:txBody>
      </p:sp>
      <p:sp>
        <p:nvSpPr>
          <p:cNvPr id="3" name="Content Placeholder 2">
            <a:extLst>
              <a:ext uri="{FF2B5EF4-FFF2-40B4-BE49-F238E27FC236}">
                <a16:creationId xmlns:a16="http://schemas.microsoft.com/office/drawing/2014/main" id="{9807D9BE-BE16-84E2-6061-ABDD5C790116}"/>
              </a:ext>
            </a:extLst>
          </p:cNvPr>
          <p:cNvSpPr>
            <a:spLocks noGrp="1"/>
          </p:cNvSpPr>
          <p:nvPr>
            <p:ph idx="1"/>
          </p:nvPr>
        </p:nvSpPr>
        <p:spPr>
          <a:xfrm>
            <a:off x="838200" y="1517715"/>
            <a:ext cx="10515600" cy="4659248"/>
          </a:xfrm>
        </p:spPr>
        <p:txBody>
          <a:bodyPr/>
          <a:lstStyle/>
          <a:p>
            <a:r>
              <a:rPr lang="en-US">
                <a:hlinkClick r:id="rId2"/>
              </a:rPr>
              <a:t>https://www.youtube.com/watch?v=8MTKa4PSp1c</a:t>
            </a:r>
            <a:endParaRPr lang="en-US"/>
          </a:p>
          <a:p>
            <a:pPr marL="0" indent="0">
              <a:buNone/>
            </a:pPr>
            <a:endParaRPr lang="en-US" sz="800"/>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t> </a:t>
            </a:r>
            <a:r>
              <a:rPr kumimoji="0" lang="en-US" sz="2800" b="0" i="0" u="sng" strike="noStrike" kern="1200" cap="none" spc="0" normalizeH="0" baseline="0" noProof="0">
                <a:ln>
                  <a:noFill/>
                </a:ln>
                <a:solidFill>
                  <a:srgbClr val="0000FF"/>
                </a:solidFill>
                <a:effectLst/>
                <a:uLnTx/>
                <a:uFillTx/>
                <a:latin typeface="Aptos" panose="020B0004020202020204" pitchFamily="34" charset="0"/>
                <a:ea typeface="Aptos" panose="020B0004020202020204" pitchFamily="34" charset="0"/>
                <a:cs typeface="Aptos" panose="020B0004020202020204" pitchFamily="34" charset="0"/>
                <a:hlinkClick r:id="rId3"/>
              </a:rPr>
              <a:t>ada_mental_health_toolkit_questionnaires.pdf (diabetes.org)</a:t>
            </a:r>
            <a:endParaRPr kumimoji="0" lang="en-US" sz="2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a:ln>
                  <a:noFill/>
                </a:ln>
                <a:solidFill>
                  <a:srgbClr val="0000FF"/>
                </a:solidFill>
                <a:effectLst/>
                <a:uLnTx/>
                <a:uFillTx/>
                <a:latin typeface="Aptos" panose="020B0004020202020204" pitchFamily="34" charset="0"/>
                <a:ea typeface="Aptos" panose="020B0004020202020204" pitchFamily="34" charset="0"/>
                <a:cs typeface="Aptos" panose="020B0004020202020204" pitchFamily="34" charset="0"/>
                <a:hlinkClick r:id="rId4"/>
              </a:rPr>
              <a:t>ada_mental_health_toolkit_handouts_r3.pdf (diabetes.org)</a:t>
            </a:r>
            <a:endParaRPr kumimoji="0" lang="en-US" sz="2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a:ln>
                  <a:noFill/>
                </a:ln>
                <a:solidFill>
                  <a:srgbClr val="0000FF"/>
                </a:solidFill>
                <a:effectLst/>
                <a:uLnTx/>
                <a:uFillTx/>
                <a:latin typeface="Aptos" panose="020B0004020202020204" pitchFamily="34" charset="0"/>
                <a:ea typeface="Aptos" panose="020B0004020202020204" pitchFamily="34" charset="0"/>
                <a:cs typeface="Aptos" panose="020B0004020202020204" pitchFamily="34" charset="0"/>
                <a:hlinkClick r:id="rId5"/>
              </a:rPr>
              <a:t>ada_mental_health_toolkit_7as_r2.pdf (diabetes.org)</a:t>
            </a:r>
            <a:r>
              <a:rPr kumimoji="0" lang="en-US" sz="2800" b="1" i="0" u="sng" strike="noStrike" kern="1200" cap="none" spc="0" normalizeH="0" baseline="0" noProof="0">
                <a:ln>
                  <a:noFill/>
                </a:ln>
                <a:solidFill>
                  <a:srgbClr val="F56C13"/>
                </a:solidFill>
                <a:effectLst/>
                <a:uLnTx/>
                <a:uFillTx/>
                <a:latin typeface="proxima-nova"/>
                <a:ea typeface="Aptos" panose="020B0004020202020204" pitchFamily="34" charset="0"/>
                <a:cs typeface="Aptos" panose="020B0004020202020204" pitchFamily="34" charset="0"/>
                <a:hlinkClick r:id="rId6"/>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ADA </a:t>
            </a: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hlinkClick r:id="rId7"/>
              </a:rPr>
              <a:t>https://diabetesjournals.org/care/article/47/Supplement_1/S77/153949/5-Facilitating-Positive-Health-Behaviors-and-Well</a:t>
            </a:r>
            <a:endParaRPr kumimoji="0" lang="en-US" sz="2800" b="0" i="0" u="none" strike="noStrike" kern="1200" cap="none" spc="0" normalizeH="0" baseline="0" noProof="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hlinkClick r:id="rId8"/>
              </a:rPr>
              <a:t>https://professional.diabetes.org/professional-development/behavioral-mental-health/behavioral-health-toolkit</a:t>
            </a: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 </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1" i="0" u="sng" strike="noStrike" kern="1200" cap="none" spc="0" normalizeH="0" baseline="0" noProof="0">
              <a:ln>
                <a:noFill/>
              </a:ln>
              <a:solidFill>
                <a:srgbClr val="F56C13"/>
              </a:solidFill>
              <a:effectLst/>
              <a:uLnTx/>
              <a:uFillTx/>
              <a:latin typeface="proxima-nova"/>
              <a:ea typeface="Aptos" panose="020B0004020202020204" pitchFamily="34" charset="0"/>
              <a:cs typeface="Aptos" panose="020B0004020202020204" pitchFamily="34" charset="0"/>
              <a:hlinkClick r:id="rId6"/>
            </a:endParaRPr>
          </a:p>
          <a:p>
            <a:endParaRPr lang="en-US"/>
          </a:p>
        </p:txBody>
      </p:sp>
    </p:spTree>
    <p:extLst>
      <p:ext uri="{BB962C8B-B14F-4D97-AF65-F5344CB8AC3E}">
        <p14:creationId xmlns:p14="http://schemas.microsoft.com/office/powerpoint/2010/main" val="1705586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E463-1FA5-28F6-FB93-CC566EDD19F5}"/>
              </a:ext>
            </a:extLst>
          </p:cNvPr>
          <p:cNvSpPr>
            <a:spLocks noGrp="1"/>
          </p:cNvSpPr>
          <p:nvPr>
            <p:ph type="title"/>
          </p:nvPr>
        </p:nvSpPr>
        <p:spPr/>
        <p:txBody>
          <a:bodyPr/>
          <a:lstStyle/>
          <a:p>
            <a:pPr algn="ctr"/>
            <a:r>
              <a:rPr lang="en-US"/>
              <a:t>Diabetes Stigma</a:t>
            </a:r>
          </a:p>
        </p:txBody>
      </p:sp>
      <p:sp>
        <p:nvSpPr>
          <p:cNvPr id="3" name="Content Placeholder 2">
            <a:extLst>
              <a:ext uri="{FF2B5EF4-FFF2-40B4-BE49-F238E27FC236}">
                <a16:creationId xmlns:a16="http://schemas.microsoft.com/office/drawing/2014/main" id="{0F54062C-C8A9-F016-E163-2B76BE042739}"/>
              </a:ext>
            </a:extLst>
          </p:cNvPr>
          <p:cNvSpPr>
            <a:spLocks noGrp="1"/>
          </p:cNvSpPr>
          <p:nvPr>
            <p:ph idx="1"/>
          </p:nvPr>
        </p:nvSpPr>
        <p:spPr/>
        <p:txBody>
          <a:bodyPr/>
          <a:lstStyle/>
          <a:p>
            <a:r>
              <a:rPr lang="en-US">
                <a:hlinkClick r:id="rId2"/>
              </a:rPr>
              <a:t>Resources – </a:t>
            </a:r>
            <a:r>
              <a:rPr lang="en-US" err="1">
                <a:hlinkClick r:id="rId2"/>
              </a:rPr>
              <a:t>dStigmatize</a:t>
            </a:r>
            <a:endParaRPr lang="en-US"/>
          </a:p>
          <a:p>
            <a:endParaRPr lang="en-US"/>
          </a:p>
          <a:p>
            <a:r>
              <a:rPr lang="en-US">
                <a:hlinkClick r:id="rId3"/>
              </a:rPr>
              <a:t>‘I'm not a druggie, I'm just a diabetic’: a qualitative study of stigma from the perspective of adults with type 1 diabetes | BMJ Open</a:t>
            </a:r>
            <a:r>
              <a:rPr lang="en-US"/>
              <a:t> </a:t>
            </a:r>
          </a:p>
        </p:txBody>
      </p:sp>
    </p:spTree>
    <p:extLst>
      <p:ext uri="{BB962C8B-B14F-4D97-AF65-F5344CB8AC3E}">
        <p14:creationId xmlns:p14="http://schemas.microsoft.com/office/powerpoint/2010/main" val="3591125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028D3-D338-AD08-64D0-5F4689B05551}"/>
              </a:ext>
            </a:extLst>
          </p:cNvPr>
          <p:cNvSpPr>
            <a:spLocks noGrp="1"/>
          </p:cNvSpPr>
          <p:nvPr>
            <p:ph type="title"/>
          </p:nvPr>
        </p:nvSpPr>
        <p:spPr>
          <a:xfrm>
            <a:off x="838200" y="102743"/>
            <a:ext cx="10515600" cy="1021208"/>
          </a:xfrm>
        </p:spPr>
        <p:txBody>
          <a:bodyPr>
            <a:normAutofit fontScale="90000"/>
          </a:bodyPr>
          <a:lstStyle/>
          <a:p>
            <a:pPr algn="l"/>
            <a:br>
              <a:rPr lang="en-US" sz="1800"/>
            </a:br>
            <a:r>
              <a:rPr lang="en-US" sz="900" b="0" i="0" u="sng">
                <a:solidFill>
                  <a:srgbClr val="376FAA"/>
                </a:solidFill>
                <a:effectLst/>
                <a:latin typeface="Helvetica Neue"/>
                <a:hlinkClick r:id="rId3"/>
              </a:rPr>
              <a:t>Diabetes Care.</a:t>
            </a:r>
            <a:r>
              <a:rPr lang="en-US" sz="900" b="0" i="0">
                <a:solidFill>
                  <a:srgbClr val="212121"/>
                </a:solidFill>
                <a:effectLst/>
                <a:latin typeface="Helvetica Neue"/>
              </a:rPr>
              <a:t> 2016 Dec; 39(12): 2126–2140.</a:t>
            </a:r>
            <a:br>
              <a:rPr lang="en-US" sz="900" b="0" i="0">
                <a:solidFill>
                  <a:srgbClr val="212121"/>
                </a:solidFill>
                <a:effectLst/>
                <a:latin typeface="Helvetica Neue"/>
              </a:rPr>
            </a:br>
            <a:r>
              <a:rPr lang="en-US" sz="900" b="0" i="0">
                <a:solidFill>
                  <a:srgbClr val="212121"/>
                </a:solidFill>
                <a:effectLst/>
                <a:latin typeface="Helvetica Neue"/>
              </a:rPr>
              <a:t>Published online 2016 Nov 10. doi: </a:t>
            </a:r>
            <a:r>
              <a:rPr lang="en-US" sz="900" b="0" i="0" u="sng">
                <a:solidFill>
                  <a:srgbClr val="376FAA"/>
                </a:solidFill>
                <a:effectLst/>
                <a:latin typeface="Helvetica Neue"/>
                <a:hlinkClick r:id="rId4"/>
              </a:rPr>
              <a:t>10.2337/dc16-2053</a:t>
            </a:r>
            <a:br>
              <a:rPr lang="en-US" sz="900" b="0" i="0">
                <a:solidFill>
                  <a:srgbClr val="212121"/>
                </a:solidFill>
                <a:effectLst/>
                <a:latin typeface="Helvetica Neue"/>
              </a:rPr>
            </a:br>
            <a:br>
              <a:rPr lang="en-US" sz="900" b="0" i="0">
                <a:solidFill>
                  <a:srgbClr val="212121"/>
                </a:solidFill>
                <a:effectLst/>
                <a:latin typeface="Helvetica Neue"/>
              </a:rPr>
            </a:br>
            <a:r>
              <a:rPr lang="en-US" sz="1798" b="0" i="0">
                <a:solidFill>
                  <a:srgbClr val="000000"/>
                </a:solidFill>
                <a:effectLst/>
                <a:latin typeface="Cambria" panose="02040503050406030204" pitchFamily="18" charset="0"/>
              </a:rPr>
              <a:t>Psychosocial Care for People With Diabetes: A Position Statement of the American Diabetes Association</a:t>
            </a:r>
            <a:br>
              <a:rPr lang="en-US" sz="1798" b="0" i="0">
                <a:solidFill>
                  <a:srgbClr val="000000"/>
                </a:solidFill>
                <a:effectLst/>
                <a:latin typeface="Cambria" panose="02040503050406030204" pitchFamily="18" charset="0"/>
              </a:rPr>
            </a:br>
            <a:endParaRPr lang="en-US" sz="1800"/>
          </a:p>
        </p:txBody>
      </p:sp>
      <p:sp>
        <p:nvSpPr>
          <p:cNvPr id="3" name="Content Placeholder 2">
            <a:extLst>
              <a:ext uri="{FF2B5EF4-FFF2-40B4-BE49-F238E27FC236}">
                <a16:creationId xmlns:a16="http://schemas.microsoft.com/office/drawing/2014/main" id="{78C99789-7D75-C16E-B547-2298CA42D42D}"/>
              </a:ext>
            </a:extLst>
          </p:cNvPr>
          <p:cNvSpPr>
            <a:spLocks noGrp="1"/>
          </p:cNvSpPr>
          <p:nvPr>
            <p:ph idx="1"/>
          </p:nvPr>
        </p:nvSpPr>
        <p:spPr>
          <a:xfrm>
            <a:off x="838200" y="1123950"/>
            <a:ext cx="10515600" cy="5053013"/>
          </a:xfrm>
        </p:spPr>
        <p:txBody>
          <a:bodyPr>
            <a:normAutofit fontScale="55000" lnSpcReduction="20000"/>
          </a:bodyPr>
          <a:lstStyle/>
          <a:p>
            <a:r>
              <a:rPr lang="en-US"/>
              <a:t>DIABETES DISTRESS</a:t>
            </a:r>
          </a:p>
          <a:p>
            <a:r>
              <a:rPr lang="en-US"/>
              <a:t>Recommendation</a:t>
            </a:r>
          </a:p>
          <a:p>
            <a:r>
              <a:rPr lang="en-US"/>
              <a:t>Routinely monitor people with diabetes for diabetes distress particularly when treatment targets are not met and/or at the onset of diabetes complications. B</a:t>
            </a:r>
          </a:p>
          <a:p>
            <a:r>
              <a:rPr lang="en-US"/>
              <a:t>Diabetes distress is very common and is distinct from a psychological disorder (38–40). The constant behavioral demands (medication dosing, frequency, and titration; monitoring blood glucose, food intake and eating patterns, and physical activity) of diabetes self-management and the potential or actuality of disease progression are directly associated with reports of diabetes distress (39). Its prevalence is reported to be 18–45% with an incidence of 38–48% over 18 months (41). High levels of diabetes distress significantly impact medication-taking behaviors and are linked to higher A1C, lower self-efficacy, and poorer dietary and exercise behaviors (39,41,42). It may be helpful to provide counseling regarding expected diabetes-related versus generalized psychological distress at diagnosis and when disease state or treatment changes (43).</a:t>
            </a:r>
          </a:p>
          <a:p>
            <a:endParaRPr lang="en-US"/>
          </a:p>
          <a:p>
            <a:r>
              <a:rPr lang="en-US"/>
              <a:t>About one-third of adolescents with diabetes develop diabetes distress, which may be associated with declines in self-management behaviors and suboptimal blood glucose levels (44). Parents of children with type 1 diabetes are also prone to diabetes distress (45), which could impact their ability to provide psychological and diabetes management support for their child.</a:t>
            </a:r>
          </a:p>
          <a:p>
            <a:endParaRPr lang="en-US"/>
          </a:p>
          <a:p>
            <a:r>
              <a:rPr lang="en-US"/>
              <a:t>Diabetes distress should be routinely monitored (46) using patient-appropriate validated measures (Table 2). If diabetes distress is identified, the person should be referred for diabetes education to address areas of diabetes self-care that are most relevant to the patient and have the most impact on diabetes outcomes. People whose self-care remains impaired after tailored diabetes education should be referred by their care team to a behavioral health provider for evaluation and treatment.</a:t>
            </a:r>
          </a:p>
        </p:txBody>
      </p:sp>
    </p:spTree>
    <p:extLst>
      <p:ext uri="{BB962C8B-B14F-4D97-AF65-F5344CB8AC3E}">
        <p14:creationId xmlns:p14="http://schemas.microsoft.com/office/powerpoint/2010/main" val="381927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60"/>
            <a:ext cx="10767317" cy="1087345"/>
          </a:xfrm>
          <a:solidFill>
            <a:srgbClr val="0070C0"/>
          </a:solidFill>
        </p:spPr>
        <p:txBody>
          <a:bodyPr/>
          <a:lstStyle/>
          <a:p>
            <a:r>
              <a:rPr lang="en-US" b="1">
                <a:solidFill>
                  <a:schemeClr val="bg1"/>
                </a:solidFill>
              </a:rPr>
              <a:t>Diabetes “</a:t>
            </a:r>
            <a:r>
              <a:rPr lang="en-US" b="1" i="1" err="1">
                <a:solidFill>
                  <a:schemeClr val="bg1"/>
                </a:solidFill>
              </a:rPr>
              <a:t>Overwhelmus</a:t>
            </a:r>
            <a:r>
              <a:rPr lang="en-US" b="1">
                <a:solidFill>
                  <a:schemeClr val="bg1"/>
                </a:solidFill>
              </a:rPr>
              <a:t>” –  the Care Team Experience </a:t>
            </a:r>
          </a:p>
        </p:txBody>
      </p:sp>
      <p:sp>
        <p:nvSpPr>
          <p:cNvPr id="3" name="Content Placeholder 2"/>
          <p:cNvSpPr>
            <a:spLocks noGrp="1"/>
          </p:cNvSpPr>
          <p:nvPr>
            <p:ph idx="1"/>
          </p:nvPr>
        </p:nvSpPr>
        <p:spPr>
          <a:xfrm>
            <a:off x="1494879" y="1536469"/>
            <a:ext cx="8704647" cy="5104246"/>
          </a:xfrm>
          <a:solidFill>
            <a:schemeClr val="tx2"/>
          </a:solidFill>
        </p:spPr>
        <p:txBody>
          <a:bodyPr/>
          <a:lstStyle/>
          <a:p>
            <a:endParaRPr lang="en-US"/>
          </a:p>
        </p:txBody>
      </p:sp>
      <p:sp>
        <p:nvSpPr>
          <p:cNvPr id="4" name="Rectangle 3"/>
          <p:cNvSpPr/>
          <p:nvPr/>
        </p:nvSpPr>
        <p:spPr>
          <a:xfrm rot="18745241">
            <a:off x="2035282" y="3673313"/>
            <a:ext cx="3039622" cy="11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Noncompliant patients</a:t>
            </a:r>
          </a:p>
        </p:txBody>
      </p:sp>
      <p:sp>
        <p:nvSpPr>
          <p:cNvPr id="5" name="Oval 4"/>
          <p:cNvSpPr/>
          <p:nvPr/>
        </p:nvSpPr>
        <p:spPr>
          <a:xfrm>
            <a:off x="3853874" y="5578684"/>
            <a:ext cx="1865326" cy="953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rPr>
              <a:t>BMI</a:t>
            </a:r>
          </a:p>
        </p:txBody>
      </p:sp>
      <p:sp>
        <p:nvSpPr>
          <p:cNvPr id="6" name="Rounded Rectangle 5"/>
          <p:cNvSpPr/>
          <p:nvPr/>
        </p:nvSpPr>
        <p:spPr>
          <a:xfrm rot="18305291">
            <a:off x="6702584" y="2134329"/>
            <a:ext cx="1861774" cy="7707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prstClr val="black"/>
                </a:solidFill>
              </a:rPr>
              <a:t>Lipids</a:t>
            </a:r>
          </a:p>
        </p:txBody>
      </p:sp>
      <p:sp>
        <p:nvSpPr>
          <p:cNvPr id="7" name="Oval 6"/>
          <p:cNvSpPr/>
          <p:nvPr/>
        </p:nvSpPr>
        <p:spPr>
          <a:xfrm rot="963570">
            <a:off x="7626902" y="2726698"/>
            <a:ext cx="1974155"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prstClr val="black"/>
                </a:solidFill>
              </a:rPr>
              <a:t>Eye Exams </a:t>
            </a:r>
          </a:p>
        </p:txBody>
      </p:sp>
      <p:sp>
        <p:nvSpPr>
          <p:cNvPr id="8" name="Rounded Rectangle 7"/>
          <p:cNvSpPr/>
          <p:nvPr/>
        </p:nvSpPr>
        <p:spPr>
          <a:xfrm>
            <a:off x="1768099" y="1666394"/>
            <a:ext cx="2919488" cy="7153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black"/>
                </a:solidFill>
              </a:rPr>
              <a:t>Foot Exams</a:t>
            </a:r>
          </a:p>
        </p:txBody>
      </p:sp>
      <p:sp>
        <p:nvSpPr>
          <p:cNvPr id="9" name="Oval 8"/>
          <p:cNvSpPr/>
          <p:nvPr/>
        </p:nvSpPr>
        <p:spPr>
          <a:xfrm rot="20364176">
            <a:off x="4454193" y="3996675"/>
            <a:ext cx="2363421" cy="9508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white"/>
                </a:solidFill>
              </a:rPr>
              <a:t>Injections</a:t>
            </a:r>
          </a:p>
        </p:txBody>
      </p:sp>
      <p:sp>
        <p:nvSpPr>
          <p:cNvPr id="10" name="Rectangle 9"/>
          <p:cNvSpPr/>
          <p:nvPr/>
        </p:nvSpPr>
        <p:spPr>
          <a:xfrm rot="587208">
            <a:off x="6435797" y="3581451"/>
            <a:ext cx="2497053" cy="10034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black"/>
                </a:solidFill>
              </a:rPr>
              <a:t>Blood Pressure</a:t>
            </a:r>
          </a:p>
        </p:txBody>
      </p:sp>
      <p:sp>
        <p:nvSpPr>
          <p:cNvPr id="11" name="Rectangle 10"/>
          <p:cNvSpPr/>
          <p:nvPr/>
        </p:nvSpPr>
        <p:spPr>
          <a:xfrm rot="1762072">
            <a:off x="4331920" y="2524519"/>
            <a:ext cx="2706493" cy="101357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black"/>
                </a:solidFill>
              </a:rPr>
              <a:t>Hypoglycemia</a:t>
            </a:r>
          </a:p>
        </p:txBody>
      </p:sp>
      <p:sp>
        <p:nvSpPr>
          <p:cNvPr id="12" name="Oval 11"/>
          <p:cNvSpPr/>
          <p:nvPr/>
        </p:nvSpPr>
        <p:spPr>
          <a:xfrm>
            <a:off x="4502386" y="3243773"/>
            <a:ext cx="1556655" cy="104755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black"/>
                </a:solidFill>
              </a:rPr>
              <a:t>Pills</a:t>
            </a:r>
          </a:p>
        </p:txBody>
      </p:sp>
      <p:sp>
        <p:nvSpPr>
          <p:cNvPr id="13" name="Rounded Rectangle 12"/>
          <p:cNvSpPr/>
          <p:nvPr/>
        </p:nvSpPr>
        <p:spPr>
          <a:xfrm rot="631709">
            <a:off x="3884839" y="4855024"/>
            <a:ext cx="1649538" cy="57969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black"/>
                </a:solidFill>
              </a:rPr>
              <a:t>Meters</a:t>
            </a:r>
          </a:p>
        </p:txBody>
      </p:sp>
      <p:sp>
        <p:nvSpPr>
          <p:cNvPr id="14" name="Oval 13"/>
          <p:cNvSpPr/>
          <p:nvPr/>
        </p:nvSpPr>
        <p:spPr>
          <a:xfrm>
            <a:off x="8392837" y="1820961"/>
            <a:ext cx="1700930" cy="929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rPr>
              <a:t>A1c</a:t>
            </a:r>
          </a:p>
        </p:txBody>
      </p:sp>
      <p:sp>
        <p:nvSpPr>
          <p:cNvPr id="15" name="Rounded Rectangle 14"/>
          <p:cNvSpPr/>
          <p:nvPr/>
        </p:nvSpPr>
        <p:spPr>
          <a:xfrm>
            <a:off x="5585007" y="1779945"/>
            <a:ext cx="1700930" cy="6017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white"/>
                </a:solidFill>
              </a:rPr>
              <a:t>Ketones</a:t>
            </a:r>
          </a:p>
        </p:txBody>
      </p:sp>
      <p:sp>
        <p:nvSpPr>
          <p:cNvPr id="16" name="Rectangle 15"/>
          <p:cNvSpPr/>
          <p:nvPr/>
        </p:nvSpPr>
        <p:spPr>
          <a:xfrm>
            <a:off x="2603841" y="5982014"/>
            <a:ext cx="1339274" cy="59871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prstClr val="black"/>
                </a:solidFill>
              </a:rPr>
              <a:t>Lancets</a:t>
            </a:r>
          </a:p>
        </p:txBody>
      </p:sp>
      <p:sp>
        <p:nvSpPr>
          <p:cNvPr id="17" name="Rounded Rectangle 16"/>
          <p:cNvSpPr/>
          <p:nvPr/>
        </p:nvSpPr>
        <p:spPr>
          <a:xfrm rot="938531">
            <a:off x="5810367" y="5638339"/>
            <a:ext cx="2482933" cy="57809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prstClr val="black"/>
                </a:solidFill>
              </a:rPr>
              <a:t>Test Strips</a:t>
            </a:r>
          </a:p>
        </p:txBody>
      </p:sp>
      <p:sp>
        <p:nvSpPr>
          <p:cNvPr id="18" name="Oval 17"/>
          <p:cNvSpPr/>
          <p:nvPr/>
        </p:nvSpPr>
        <p:spPr>
          <a:xfrm>
            <a:off x="1925290" y="2509232"/>
            <a:ext cx="1677580" cy="97880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rPr>
              <a:t>UACR</a:t>
            </a:r>
          </a:p>
        </p:txBody>
      </p:sp>
      <p:sp>
        <p:nvSpPr>
          <p:cNvPr id="19" name="Rectangle 18">
            <a:extLst>
              <a:ext uri="{FF2B5EF4-FFF2-40B4-BE49-F238E27FC236}">
                <a16:creationId xmlns:a16="http://schemas.microsoft.com/office/drawing/2014/main" id="{8F212DAA-4A46-1782-486C-A2344ACCC6D6}"/>
              </a:ext>
            </a:extLst>
          </p:cNvPr>
          <p:cNvSpPr/>
          <p:nvPr/>
        </p:nvSpPr>
        <p:spPr bwMode="auto">
          <a:xfrm>
            <a:off x="5614695" y="4910569"/>
            <a:ext cx="1852905" cy="55847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a:ln>
                  <a:noFill/>
                </a:ln>
                <a:solidFill>
                  <a:schemeClr val="tx1"/>
                </a:solidFill>
                <a:effectLst/>
                <a:latin typeface="Arial" charset="0"/>
              </a:rPr>
              <a:t>CGM</a:t>
            </a:r>
          </a:p>
        </p:txBody>
      </p:sp>
      <p:sp>
        <p:nvSpPr>
          <p:cNvPr id="20" name="Rectangle: Rounded Corners 19">
            <a:extLst>
              <a:ext uri="{FF2B5EF4-FFF2-40B4-BE49-F238E27FC236}">
                <a16:creationId xmlns:a16="http://schemas.microsoft.com/office/drawing/2014/main" id="{E95E4260-5E8C-1AEB-3B7E-F4F11937C140}"/>
              </a:ext>
            </a:extLst>
          </p:cNvPr>
          <p:cNvSpPr/>
          <p:nvPr/>
        </p:nvSpPr>
        <p:spPr bwMode="auto">
          <a:xfrm>
            <a:off x="1913197" y="3429000"/>
            <a:ext cx="1119566" cy="707620"/>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eGFR</a:t>
            </a:r>
          </a:p>
        </p:txBody>
      </p:sp>
      <p:sp>
        <p:nvSpPr>
          <p:cNvPr id="21" name="TextBox 20">
            <a:extLst>
              <a:ext uri="{FF2B5EF4-FFF2-40B4-BE49-F238E27FC236}">
                <a16:creationId xmlns:a16="http://schemas.microsoft.com/office/drawing/2014/main" id="{5220AAA8-C8C6-3B8D-4ECB-FA6F843FF8AD}"/>
              </a:ext>
            </a:extLst>
          </p:cNvPr>
          <p:cNvSpPr txBox="1"/>
          <p:nvPr/>
        </p:nvSpPr>
        <p:spPr>
          <a:xfrm rot="19364651">
            <a:off x="8336150" y="5600182"/>
            <a:ext cx="1400463" cy="584775"/>
          </a:xfrm>
          <a:prstGeom prst="rect">
            <a:avLst/>
          </a:prstGeom>
          <a:solidFill>
            <a:srgbClr val="92D050"/>
          </a:solidFill>
        </p:spPr>
        <p:txBody>
          <a:bodyPr wrap="square" rtlCol="0">
            <a:spAutoFit/>
          </a:bodyPr>
          <a:lstStyle/>
          <a:p>
            <a:pPr algn="ctr"/>
            <a:r>
              <a:rPr lang="en-US" sz="3200" b="1"/>
              <a:t>CVD</a:t>
            </a:r>
          </a:p>
        </p:txBody>
      </p:sp>
      <p:sp>
        <p:nvSpPr>
          <p:cNvPr id="22" name="Oval 21">
            <a:extLst>
              <a:ext uri="{FF2B5EF4-FFF2-40B4-BE49-F238E27FC236}">
                <a16:creationId xmlns:a16="http://schemas.microsoft.com/office/drawing/2014/main" id="{F86CB8E9-A13F-5571-573E-9EC70C8F08B1}"/>
              </a:ext>
            </a:extLst>
          </p:cNvPr>
          <p:cNvSpPr/>
          <p:nvPr/>
        </p:nvSpPr>
        <p:spPr bwMode="auto">
          <a:xfrm>
            <a:off x="7102317" y="4696971"/>
            <a:ext cx="2111606" cy="103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Ejection</a:t>
            </a:r>
          </a:p>
          <a:p>
            <a:pPr marL="0" marR="0" indent="0" algn="ctr" defTabSz="914400" rtl="0" eaLnBrk="0" fontAlgn="base" latinLnBrk="0" hangingPunct="0">
              <a:lnSpc>
                <a:spcPct val="100000"/>
              </a:lnSpc>
              <a:spcBef>
                <a:spcPct val="0"/>
              </a:spcBef>
              <a:spcAft>
                <a:spcPct val="0"/>
              </a:spcAft>
              <a:buClrTx/>
              <a:buSzTx/>
              <a:buFontTx/>
              <a:buNone/>
              <a:tabLst/>
            </a:pPr>
            <a:r>
              <a:rPr lang="en-US" sz="2400" b="1">
                <a:latin typeface="Arial" charset="0"/>
              </a:rPr>
              <a:t>Fraction</a:t>
            </a:r>
            <a:endParaRPr kumimoji="0" lang="en-US" sz="2400" b="1" i="0" u="none" strike="noStrike" cap="none" normalizeH="0" baseline="0">
              <a:ln>
                <a:noFill/>
              </a:ln>
              <a:solidFill>
                <a:schemeClr val="tx1"/>
              </a:solidFill>
              <a:effectLst/>
              <a:latin typeface="Arial" charset="0"/>
            </a:endParaRPr>
          </a:p>
        </p:txBody>
      </p:sp>
      <p:sp>
        <p:nvSpPr>
          <p:cNvPr id="23" name="Rectangle: Rounded Corners 22">
            <a:extLst>
              <a:ext uri="{FF2B5EF4-FFF2-40B4-BE49-F238E27FC236}">
                <a16:creationId xmlns:a16="http://schemas.microsoft.com/office/drawing/2014/main" id="{3822DD88-8142-E10E-3C56-644F1F90D54D}"/>
              </a:ext>
            </a:extLst>
          </p:cNvPr>
          <p:cNvSpPr/>
          <p:nvPr/>
        </p:nvSpPr>
        <p:spPr bwMode="auto">
          <a:xfrm rot="19217115">
            <a:off x="8374915" y="3823557"/>
            <a:ext cx="1866545" cy="790996"/>
          </a:xfrm>
          <a:prstGeom prst="round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Arial" charset="0"/>
              </a:rPr>
              <a:t>Prior </a:t>
            </a:r>
          </a:p>
          <a:p>
            <a:pPr marL="0" marR="0" indent="0" algn="ctr" defTabSz="914400" rtl="0" eaLnBrk="0" fontAlgn="base" latinLnBrk="0" hangingPunct="0">
              <a:lnSpc>
                <a:spcPct val="100000"/>
              </a:lnSpc>
              <a:spcBef>
                <a:spcPct val="0"/>
              </a:spcBef>
              <a:spcAft>
                <a:spcPct val="0"/>
              </a:spcAft>
              <a:buClrTx/>
              <a:buSzTx/>
              <a:buFontTx/>
              <a:buNone/>
              <a:tabLst/>
            </a:pPr>
            <a:r>
              <a:rPr lang="en-US" b="1">
                <a:solidFill>
                  <a:schemeClr val="bg1"/>
                </a:solidFill>
                <a:latin typeface="Arial" charset="0"/>
              </a:rPr>
              <a:t>Authorization</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bg1"/>
              </a:solidFill>
              <a:effectLst/>
              <a:latin typeface="Arial" charset="0"/>
            </a:endParaRPr>
          </a:p>
        </p:txBody>
      </p:sp>
      <p:sp>
        <p:nvSpPr>
          <p:cNvPr id="24" name="Rectangle 23">
            <a:extLst>
              <a:ext uri="{FF2B5EF4-FFF2-40B4-BE49-F238E27FC236}">
                <a16:creationId xmlns:a16="http://schemas.microsoft.com/office/drawing/2014/main" id="{EE3396BA-5EF0-CA44-002F-E633EFDBE370}"/>
              </a:ext>
            </a:extLst>
          </p:cNvPr>
          <p:cNvSpPr/>
          <p:nvPr/>
        </p:nvSpPr>
        <p:spPr bwMode="auto">
          <a:xfrm rot="1372253">
            <a:off x="9031576" y="4774868"/>
            <a:ext cx="1116687" cy="5186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rPr>
              <a:t>Denial</a:t>
            </a:r>
          </a:p>
        </p:txBody>
      </p:sp>
      <p:sp>
        <p:nvSpPr>
          <p:cNvPr id="25" name="Oval 24">
            <a:extLst>
              <a:ext uri="{FF2B5EF4-FFF2-40B4-BE49-F238E27FC236}">
                <a16:creationId xmlns:a16="http://schemas.microsoft.com/office/drawing/2014/main" id="{87DE273E-C515-D8CB-B8E4-2538F552FA18}"/>
              </a:ext>
            </a:extLst>
          </p:cNvPr>
          <p:cNvSpPr/>
          <p:nvPr/>
        </p:nvSpPr>
        <p:spPr bwMode="auto">
          <a:xfrm>
            <a:off x="1638148" y="5205345"/>
            <a:ext cx="1381292" cy="9144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a:latin typeface="Arial" charset="0"/>
              </a:rPr>
              <a:t>Sleep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Apnea</a:t>
            </a:r>
          </a:p>
        </p:txBody>
      </p:sp>
      <p:sp>
        <p:nvSpPr>
          <p:cNvPr id="26" name="Rectangle: Rounded Corners 25">
            <a:extLst>
              <a:ext uri="{FF2B5EF4-FFF2-40B4-BE49-F238E27FC236}">
                <a16:creationId xmlns:a16="http://schemas.microsoft.com/office/drawing/2014/main" id="{FCDDEAB9-ABAE-9529-BC8E-78A77B4A3BEF}"/>
              </a:ext>
            </a:extLst>
          </p:cNvPr>
          <p:cNvSpPr/>
          <p:nvPr/>
        </p:nvSpPr>
        <p:spPr bwMode="auto">
          <a:xfrm>
            <a:off x="5387867" y="6031820"/>
            <a:ext cx="1468695" cy="508645"/>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MASH</a:t>
            </a:r>
          </a:p>
        </p:txBody>
      </p:sp>
    </p:spTree>
    <p:extLst>
      <p:ext uri="{BB962C8B-B14F-4D97-AF65-F5344CB8AC3E}">
        <p14:creationId xmlns:p14="http://schemas.microsoft.com/office/powerpoint/2010/main" val="4070393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74907-E5FA-2AE5-B60F-A43ED09CC34A}"/>
              </a:ext>
            </a:extLst>
          </p:cNvPr>
          <p:cNvSpPr>
            <a:spLocks noGrp="1"/>
          </p:cNvSpPr>
          <p:nvPr>
            <p:ph type="title"/>
          </p:nvPr>
        </p:nvSpPr>
        <p:spPr/>
        <p:txBody>
          <a:bodyPr>
            <a:normAutofit/>
          </a:bodyPr>
          <a:lstStyle/>
          <a:p>
            <a:r>
              <a:rPr lang="en-US" sz="2000">
                <a:hlinkClick r:id="rId3"/>
              </a:rPr>
              <a:t>https://diabetesjournals.org/care/article/47/Supplement_1/S77/153949/5-Facilitating-Positive-Health-Behaviors-and-Well</a:t>
            </a:r>
            <a:r>
              <a:rPr lang="en-US" sz="2000"/>
              <a:t> </a:t>
            </a:r>
          </a:p>
        </p:txBody>
      </p:sp>
      <p:sp>
        <p:nvSpPr>
          <p:cNvPr id="3" name="Content Placeholder 2">
            <a:extLst>
              <a:ext uri="{FF2B5EF4-FFF2-40B4-BE49-F238E27FC236}">
                <a16:creationId xmlns:a16="http://schemas.microsoft.com/office/drawing/2014/main" id="{DEB6BD46-58A6-C520-509D-2B528819464D}"/>
              </a:ext>
            </a:extLst>
          </p:cNvPr>
          <p:cNvSpPr>
            <a:spLocks noGrp="1"/>
          </p:cNvSpPr>
          <p:nvPr>
            <p:ph idx="1"/>
          </p:nvPr>
        </p:nvSpPr>
        <p:spPr/>
        <p:txBody>
          <a:bodyPr>
            <a:normAutofit fontScale="85000" lnSpcReduction="20000"/>
          </a:bodyPr>
          <a:lstStyle/>
          <a:p>
            <a:r>
              <a:rPr lang="en-US"/>
              <a:t>Diabetes distress is very common (391,439–441). While it shares some features with depression, diabetes distress is distinct and has unique relationships with glycemic and other outcomes (440,442). Diabetes distress refers to significant negative psychological reactions related to emotional burdens and worries specific to an individual’s experience in having to manage a severe, complicated, and demanding chronic condition such as diabetes (439,440,443). The constant behavioral demands of diabetes self-management (medication dosing, frequency, and titration as well as monitoring of glucose, food intake, eating patterns, and physical activity) and the potential or actuality of disease progression are directly associated with reports of diabetes distress (439). The prevalence of diabetes distress is reported to be 18–45%, with an incidence of 38–48% over 18 months in people with type 2 diabetes (443). In the second Diabetes Attitudes, Wishes, and Needs (DAWN2) study, significant diabetes distress was reported by 45% of the participants, but only 24% reported that their health care teams asked them how diabetes affected their lives (391).</a:t>
            </a:r>
          </a:p>
        </p:txBody>
      </p:sp>
    </p:spTree>
    <p:extLst>
      <p:ext uri="{BB962C8B-B14F-4D97-AF65-F5344CB8AC3E}">
        <p14:creationId xmlns:p14="http://schemas.microsoft.com/office/powerpoint/2010/main" val="4143588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355E-2451-ACE9-FF34-FF9A4DFBD2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AC10DD-F236-729A-EAA1-5029950867DB}"/>
              </a:ext>
            </a:extLst>
          </p:cNvPr>
          <p:cNvSpPr>
            <a:spLocks noGrp="1"/>
          </p:cNvSpPr>
          <p:nvPr>
            <p:ph idx="1"/>
          </p:nvPr>
        </p:nvSpPr>
        <p:spPr/>
        <p:txBody>
          <a:bodyPr/>
          <a:lstStyle/>
          <a:p>
            <a:r>
              <a:rPr lang="en-US">
                <a:hlinkClick r:id="rId2"/>
              </a:rPr>
              <a:t>https://diabetesjournals.org/care/article/47/Supplement_1/S77/153949/5-Facilitating-Positive-Health-Behaviors-and-Well</a:t>
            </a:r>
            <a:r>
              <a:rPr lang="en-US"/>
              <a:t> </a:t>
            </a:r>
          </a:p>
        </p:txBody>
      </p:sp>
    </p:spTree>
    <p:extLst>
      <p:ext uri="{BB962C8B-B14F-4D97-AF65-F5344CB8AC3E}">
        <p14:creationId xmlns:p14="http://schemas.microsoft.com/office/powerpoint/2010/main" val="818010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F362-A0DA-3FE2-6DBC-596240BFBA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024F9C-AFBB-F0D0-E765-5EEEC9D0E2E9}"/>
              </a:ext>
            </a:extLst>
          </p:cNvPr>
          <p:cNvSpPr>
            <a:spLocks noGrp="1"/>
          </p:cNvSpPr>
          <p:nvPr>
            <p:ph idx="1"/>
          </p:nvPr>
        </p:nvSpPr>
        <p:spPr/>
        <p:txBody>
          <a:bodyPr/>
          <a:lstStyle/>
          <a:p>
            <a:r>
              <a:rPr lang="en-US">
                <a:hlinkClick r:id="rId2"/>
              </a:rPr>
              <a:t>Program ACTIVE II: 6- and 12-month outcomes of a treatment approach for major depressive disorder in adults with type 2 diabetes - ScienceDirect</a:t>
            </a:r>
            <a:endParaRPr lang="en-US"/>
          </a:p>
        </p:txBody>
      </p:sp>
    </p:spTree>
    <p:extLst>
      <p:ext uri="{BB962C8B-B14F-4D97-AF65-F5344CB8AC3E}">
        <p14:creationId xmlns:p14="http://schemas.microsoft.com/office/powerpoint/2010/main" val="22514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4" y="116906"/>
            <a:ext cx="9807919" cy="702590"/>
          </a:xfrm>
          <a:solidFill>
            <a:srgbClr val="0070C0"/>
          </a:solidFill>
        </p:spPr>
        <p:txBody>
          <a:bodyPr>
            <a:normAutofit/>
          </a:bodyPr>
          <a:lstStyle/>
          <a:p>
            <a:r>
              <a:rPr lang="en-US" sz="4000" b="1">
                <a:solidFill>
                  <a:schemeClr val="bg1"/>
                </a:solidFill>
              </a:rPr>
              <a:t>Diabetes Distress – the Patient Experience</a:t>
            </a:r>
          </a:p>
        </p:txBody>
      </p:sp>
      <p:sp>
        <p:nvSpPr>
          <p:cNvPr id="3" name="Content Placeholder 2"/>
          <p:cNvSpPr>
            <a:spLocks noGrp="1"/>
          </p:cNvSpPr>
          <p:nvPr>
            <p:ph idx="1"/>
          </p:nvPr>
        </p:nvSpPr>
        <p:spPr>
          <a:xfrm>
            <a:off x="1399142" y="979714"/>
            <a:ext cx="9266838" cy="5603647"/>
          </a:xfrm>
          <a:solidFill>
            <a:schemeClr val="tx1"/>
          </a:solidFill>
        </p:spPr>
        <p:txBody>
          <a:bodyPr/>
          <a:lstStyle/>
          <a:p>
            <a:endParaRPr lang="en-US"/>
          </a:p>
        </p:txBody>
      </p:sp>
      <p:sp>
        <p:nvSpPr>
          <p:cNvPr id="4" name="Rectangle 3"/>
          <p:cNvSpPr/>
          <p:nvPr/>
        </p:nvSpPr>
        <p:spPr>
          <a:xfrm rot="18745241">
            <a:off x="1384512" y="3770531"/>
            <a:ext cx="4102457" cy="11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rPr>
              <a:t>My life/My story</a:t>
            </a:r>
          </a:p>
        </p:txBody>
      </p:sp>
      <p:sp>
        <p:nvSpPr>
          <p:cNvPr id="5" name="Oval 4"/>
          <p:cNvSpPr/>
          <p:nvPr/>
        </p:nvSpPr>
        <p:spPr>
          <a:xfrm>
            <a:off x="4173913" y="5624451"/>
            <a:ext cx="159762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BMI</a:t>
            </a:r>
          </a:p>
        </p:txBody>
      </p:sp>
      <p:sp>
        <p:nvSpPr>
          <p:cNvPr id="6" name="Rounded Rectangle 5"/>
          <p:cNvSpPr/>
          <p:nvPr/>
        </p:nvSpPr>
        <p:spPr>
          <a:xfrm rot="18305291">
            <a:off x="7267782" y="4158778"/>
            <a:ext cx="1278406" cy="6492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prstClr val="black"/>
                </a:solidFill>
              </a:rPr>
              <a:t>lipids</a:t>
            </a:r>
          </a:p>
        </p:txBody>
      </p:sp>
      <p:sp>
        <p:nvSpPr>
          <p:cNvPr id="7" name="Oval 6"/>
          <p:cNvSpPr/>
          <p:nvPr/>
        </p:nvSpPr>
        <p:spPr>
          <a:xfrm rot="963570">
            <a:off x="8393758" y="4012609"/>
            <a:ext cx="1974155"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prstClr val="black"/>
                </a:solidFill>
              </a:rPr>
              <a:t>Eye Exams </a:t>
            </a:r>
          </a:p>
        </p:txBody>
      </p:sp>
      <p:sp>
        <p:nvSpPr>
          <p:cNvPr id="8" name="Rounded Rectangle 7"/>
          <p:cNvSpPr/>
          <p:nvPr/>
        </p:nvSpPr>
        <p:spPr>
          <a:xfrm>
            <a:off x="1790700" y="2954697"/>
            <a:ext cx="1828800" cy="61743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prstClr val="black"/>
                </a:solidFill>
              </a:rPr>
              <a:t>Foot exams</a:t>
            </a:r>
          </a:p>
        </p:txBody>
      </p:sp>
      <p:sp>
        <p:nvSpPr>
          <p:cNvPr id="9" name="Oval 8"/>
          <p:cNvSpPr/>
          <p:nvPr/>
        </p:nvSpPr>
        <p:spPr>
          <a:xfrm rot="19882380">
            <a:off x="5278921" y="4778416"/>
            <a:ext cx="2119995" cy="87720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white"/>
                </a:solidFill>
              </a:rPr>
              <a:t>Injections</a:t>
            </a:r>
          </a:p>
        </p:txBody>
      </p:sp>
      <p:sp>
        <p:nvSpPr>
          <p:cNvPr id="10" name="Rectangle 9"/>
          <p:cNvSpPr/>
          <p:nvPr/>
        </p:nvSpPr>
        <p:spPr>
          <a:xfrm>
            <a:off x="7214373" y="4963886"/>
            <a:ext cx="233512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black"/>
                </a:solidFill>
              </a:rPr>
              <a:t>Blood Pressure</a:t>
            </a:r>
          </a:p>
        </p:txBody>
      </p:sp>
      <p:sp>
        <p:nvSpPr>
          <p:cNvPr id="11" name="Rectangle 10"/>
          <p:cNvSpPr/>
          <p:nvPr/>
        </p:nvSpPr>
        <p:spPr>
          <a:xfrm rot="1762072">
            <a:off x="5120291" y="3117956"/>
            <a:ext cx="2428108" cy="100410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black"/>
                </a:solidFill>
              </a:rPr>
              <a:t>Hypoglycemia</a:t>
            </a:r>
          </a:p>
        </p:txBody>
      </p:sp>
      <p:sp>
        <p:nvSpPr>
          <p:cNvPr id="12" name="Oval 11"/>
          <p:cNvSpPr/>
          <p:nvPr/>
        </p:nvSpPr>
        <p:spPr>
          <a:xfrm>
            <a:off x="4408545" y="3701424"/>
            <a:ext cx="1362994" cy="102424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prstClr val="black"/>
                </a:solidFill>
              </a:rPr>
              <a:t>Pills</a:t>
            </a:r>
          </a:p>
        </p:txBody>
      </p:sp>
      <p:sp>
        <p:nvSpPr>
          <p:cNvPr id="13" name="Rounded Rectangle 12"/>
          <p:cNvSpPr/>
          <p:nvPr/>
        </p:nvSpPr>
        <p:spPr>
          <a:xfrm>
            <a:off x="3512982" y="5133604"/>
            <a:ext cx="1391292" cy="54428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rPr>
              <a:t>Meters</a:t>
            </a:r>
          </a:p>
        </p:txBody>
      </p:sp>
      <p:sp>
        <p:nvSpPr>
          <p:cNvPr id="14" name="Oval 13"/>
          <p:cNvSpPr/>
          <p:nvPr/>
        </p:nvSpPr>
        <p:spPr>
          <a:xfrm>
            <a:off x="2333501" y="1938007"/>
            <a:ext cx="1295400" cy="1063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rPr>
              <a:t>A1c</a:t>
            </a:r>
          </a:p>
        </p:txBody>
      </p:sp>
      <p:sp>
        <p:nvSpPr>
          <p:cNvPr id="15" name="Rounded Rectangle 14"/>
          <p:cNvSpPr/>
          <p:nvPr/>
        </p:nvSpPr>
        <p:spPr>
          <a:xfrm>
            <a:off x="5525315" y="4174929"/>
            <a:ext cx="1447800" cy="6017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white"/>
                </a:solidFill>
              </a:rPr>
              <a:t>Ketones</a:t>
            </a:r>
          </a:p>
        </p:txBody>
      </p:sp>
      <p:sp>
        <p:nvSpPr>
          <p:cNvPr id="16" name="Rectangle 15"/>
          <p:cNvSpPr/>
          <p:nvPr/>
        </p:nvSpPr>
        <p:spPr>
          <a:xfrm>
            <a:off x="2766102" y="5878286"/>
            <a:ext cx="1339274" cy="59871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rPr>
              <a:t>Lancets</a:t>
            </a:r>
          </a:p>
        </p:txBody>
      </p:sp>
      <p:sp>
        <p:nvSpPr>
          <p:cNvPr id="17" name="Rounded Rectangle 16"/>
          <p:cNvSpPr/>
          <p:nvPr/>
        </p:nvSpPr>
        <p:spPr>
          <a:xfrm rot="938531">
            <a:off x="6408465" y="5709932"/>
            <a:ext cx="2218946"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prstClr val="black"/>
                </a:solidFill>
              </a:rPr>
              <a:t>Test Strips</a:t>
            </a:r>
          </a:p>
        </p:txBody>
      </p:sp>
      <p:sp>
        <p:nvSpPr>
          <p:cNvPr id="18" name="Oval 17"/>
          <p:cNvSpPr/>
          <p:nvPr/>
        </p:nvSpPr>
        <p:spPr>
          <a:xfrm>
            <a:off x="1428293" y="3572135"/>
            <a:ext cx="1518273" cy="9144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UACR</a:t>
            </a:r>
          </a:p>
        </p:txBody>
      </p:sp>
      <p:sp>
        <p:nvSpPr>
          <p:cNvPr id="19" name="Oval 18"/>
          <p:cNvSpPr/>
          <p:nvPr/>
        </p:nvSpPr>
        <p:spPr>
          <a:xfrm>
            <a:off x="3377647" y="1206242"/>
            <a:ext cx="2688138" cy="130810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4"/>
                </a:solidFill>
              </a:rPr>
              <a:t>Futility</a:t>
            </a:r>
          </a:p>
        </p:txBody>
      </p:sp>
      <p:sp>
        <p:nvSpPr>
          <p:cNvPr id="20" name="Rounded Rectangle 19"/>
          <p:cNvSpPr/>
          <p:nvPr/>
        </p:nvSpPr>
        <p:spPr>
          <a:xfrm rot="20413843">
            <a:off x="7301033" y="2605943"/>
            <a:ext cx="2979117" cy="11608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2"/>
                </a:solidFill>
              </a:rPr>
              <a:t>Hopelessness</a:t>
            </a:r>
          </a:p>
        </p:txBody>
      </p:sp>
      <p:sp>
        <p:nvSpPr>
          <p:cNvPr id="21" name="Rectangle 20"/>
          <p:cNvSpPr/>
          <p:nvPr/>
        </p:nvSpPr>
        <p:spPr>
          <a:xfrm>
            <a:off x="6334346" y="2068577"/>
            <a:ext cx="1666655" cy="123161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tx1"/>
                </a:solidFill>
              </a:rPr>
              <a:t>FEAR</a:t>
            </a:r>
          </a:p>
        </p:txBody>
      </p:sp>
      <p:sp>
        <p:nvSpPr>
          <p:cNvPr id="22" name="Oval 21"/>
          <p:cNvSpPr/>
          <p:nvPr/>
        </p:nvSpPr>
        <p:spPr>
          <a:xfrm rot="1326798">
            <a:off x="7079479" y="1393312"/>
            <a:ext cx="3107849" cy="10292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Misperceptions</a:t>
            </a:r>
          </a:p>
        </p:txBody>
      </p:sp>
      <p:sp>
        <p:nvSpPr>
          <p:cNvPr id="23" name="Rectangle 22"/>
          <p:cNvSpPr/>
          <p:nvPr/>
        </p:nvSpPr>
        <p:spPr>
          <a:xfrm rot="18465440">
            <a:off x="1409844" y="1557770"/>
            <a:ext cx="1611426" cy="7979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rPr>
              <a:t>GUILT</a:t>
            </a:r>
          </a:p>
        </p:txBody>
      </p:sp>
      <p:sp>
        <p:nvSpPr>
          <p:cNvPr id="24" name="Rounded Rectangle 23"/>
          <p:cNvSpPr/>
          <p:nvPr/>
        </p:nvSpPr>
        <p:spPr>
          <a:xfrm>
            <a:off x="5771540" y="1206242"/>
            <a:ext cx="1705956" cy="862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rPr>
              <a:t>BLAME</a:t>
            </a:r>
          </a:p>
        </p:txBody>
      </p:sp>
      <p:sp>
        <p:nvSpPr>
          <p:cNvPr id="25" name="Oval 24"/>
          <p:cNvSpPr/>
          <p:nvPr/>
        </p:nvSpPr>
        <p:spPr>
          <a:xfrm rot="2601315">
            <a:off x="8792313" y="1290401"/>
            <a:ext cx="2112245" cy="9851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SHAME</a:t>
            </a:r>
          </a:p>
        </p:txBody>
      </p:sp>
      <p:sp>
        <p:nvSpPr>
          <p:cNvPr id="26" name="Rectangle: Rounded Corners 25">
            <a:extLst>
              <a:ext uri="{FF2B5EF4-FFF2-40B4-BE49-F238E27FC236}">
                <a16:creationId xmlns:a16="http://schemas.microsoft.com/office/drawing/2014/main" id="{5886DB5C-4FE5-D20F-8D0D-B6C0DC1A7D46}"/>
              </a:ext>
            </a:extLst>
          </p:cNvPr>
          <p:cNvSpPr/>
          <p:nvPr/>
        </p:nvSpPr>
        <p:spPr>
          <a:xfrm>
            <a:off x="1444526" y="4445666"/>
            <a:ext cx="914400" cy="480674"/>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eGFR</a:t>
            </a:r>
          </a:p>
        </p:txBody>
      </p:sp>
      <p:sp>
        <p:nvSpPr>
          <p:cNvPr id="27" name="Rectangle: Rounded Corners 26">
            <a:extLst>
              <a:ext uri="{FF2B5EF4-FFF2-40B4-BE49-F238E27FC236}">
                <a16:creationId xmlns:a16="http://schemas.microsoft.com/office/drawing/2014/main" id="{081F0413-FDDA-4D96-9ACA-51755D2ACB9E}"/>
              </a:ext>
            </a:extLst>
          </p:cNvPr>
          <p:cNvSpPr/>
          <p:nvPr/>
        </p:nvSpPr>
        <p:spPr>
          <a:xfrm rot="20091051">
            <a:off x="4706565" y="4601944"/>
            <a:ext cx="1036347" cy="7886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CGM</a:t>
            </a:r>
          </a:p>
        </p:txBody>
      </p:sp>
      <p:sp>
        <p:nvSpPr>
          <p:cNvPr id="29" name="Oval 28">
            <a:extLst>
              <a:ext uri="{FF2B5EF4-FFF2-40B4-BE49-F238E27FC236}">
                <a16:creationId xmlns:a16="http://schemas.microsoft.com/office/drawing/2014/main" id="{9B969BED-704F-C2C1-CECC-7DF8724FD013}"/>
              </a:ext>
            </a:extLst>
          </p:cNvPr>
          <p:cNvSpPr/>
          <p:nvPr/>
        </p:nvSpPr>
        <p:spPr>
          <a:xfrm>
            <a:off x="9127793" y="5359006"/>
            <a:ext cx="1442114" cy="103856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Sleep</a:t>
            </a:r>
          </a:p>
          <a:p>
            <a:pPr algn="ctr"/>
            <a:r>
              <a:rPr lang="en-US" sz="2400" b="1"/>
              <a:t>Apnea</a:t>
            </a:r>
          </a:p>
        </p:txBody>
      </p:sp>
      <p:sp>
        <p:nvSpPr>
          <p:cNvPr id="30" name="Rectangle: Rounded Corners 29">
            <a:extLst>
              <a:ext uri="{FF2B5EF4-FFF2-40B4-BE49-F238E27FC236}">
                <a16:creationId xmlns:a16="http://schemas.microsoft.com/office/drawing/2014/main" id="{E3617061-4DC0-2696-BF13-74561052965E}"/>
              </a:ext>
            </a:extLst>
          </p:cNvPr>
          <p:cNvSpPr/>
          <p:nvPr/>
        </p:nvSpPr>
        <p:spPr>
          <a:xfrm rot="21099494">
            <a:off x="5565728" y="5918729"/>
            <a:ext cx="1273267" cy="558271"/>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MASH</a:t>
            </a:r>
          </a:p>
        </p:txBody>
      </p:sp>
    </p:spTree>
    <p:extLst>
      <p:ext uri="{BB962C8B-B14F-4D97-AF65-F5344CB8AC3E}">
        <p14:creationId xmlns:p14="http://schemas.microsoft.com/office/powerpoint/2010/main" val="6271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8953B-4D05-B88D-7D5E-E162E0ABE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6B2E4-D50E-DEED-F03D-AB2A9BC830C3}"/>
              </a:ext>
            </a:extLst>
          </p:cNvPr>
          <p:cNvSpPr>
            <a:spLocks noGrp="1"/>
          </p:cNvSpPr>
          <p:nvPr>
            <p:ph type="title"/>
          </p:nvPr>
        </p:nvSpPr>
        <p:spPr>
          <a:xfrm>
            <a:off x="164203" y="165621"/>
            <a:ext cx="10772746" cy="573387"/>
          </a:xfrm>
          <a:solidFill>
            <a:srgbClr val="0070C0"/>
          </a:solidFill>
        </p:spPr>
        <p:txBody>
          <a:bodyPr>
            <a:noAutofit/>
          </a:bodyPr>
          <a:lstStyle/>
          <a:p>
            <a:pPr algn="ctr"/>
            <a:r>
              <a:rPr lang="en-US" sz="3600" b="1">
                <a:solidFill>
                  <a:schemeClr val="bg1"/>
                </a:solidFill>
                <a:latin typeface="+mn-lt"/>
              </a:rPr>
              <a:t>Diabetes Distress (DD)</a:t>
            </a:r>
          </a:p>
        </p:txBody>
      </p:sp>
      <p:sp>
        <p:nvSpPr>
          <p:cNvPr id="3" name="Content Placeholder 2">
            <a:extLst>
              <a:ext uri="{FF2B5EF4-FFF2-40B4-BE49-F238E27FC236}">
                <a16:creationId xmlns:a16="http://schemas.microsoft.com/office/drawing/2014/main" id="{136A6089-A5B3-36CD-0601-AF5A497E739D}"/>
              </a:ext>
            </a:extLst>
          </p:cNvPr>
          <p:cNvSpPr>
            <a:spLocks noGrp="1"/>
          </p:cNvSpPr>
          <p:nvPr>
            <p:ph idx="1"/>
          </p:nvPr>
        </p:nvSpPr>
        <p:spPr>
          <a:xfrm>
            <a:off x="164203" y="966500"/>
            <a:ext cx="6363919" cy="5725879"/>
          </a:xfrm>
        </p:spPr>
        <p:txBody>
          <a:bodyPr>
            <a:normAutofit/>
          </a:bodyPr>
          <a:lstStyle/>
          <a:p>
            <a:r>
              <a:rPr lang="en-US"/>
              <a:t>Diabetes distress is </a:t>
            </a:r>
            <a:r>
              <a:rPr lang="en-US" b="1" i="1"/>
              <a:t>not</a:t>
            </a:r>
            <a:r>
              <a:rPr lang="en-US"/>
              <a:t> clinical depression - It  is </a:t>
            </a:r>
            <a:r>
              <a:rPr lang="en-US" b="1"/>
              <a:t>emotional distress </a:t>
            </a:r>
            <a:r>
              <a:rPr lang="en-US"/>
              <a:t>that captures </a:t>
            </a:r>
          </a:p>
          <a:p>
            <a:pPr lvl="1"/>
            <a:r>
              <a:rPr lang="en-US" b="1"/>
              <a:t>the worries, concerns and fears among individuals struggling with a progressive and demanding chronic disease</a:t>
            </a:r>
            <a:r>
              <a:rPr lang="en-US"/>
              <a:t> such as diabetes including </a:t>
            </a:r>
          </a:p>
          <a:p>
            <a:pPr lvl="2"/>
            <a:r>
              <a:rPr lang="en-US" sz="2400" b="1"/>
              <a:t>the emotional burden of self-management </a:t>
            </a:r>
          </a:p>
          <a:p>
            <a:pPr lvl="2"/>
            <a:r>
              <a:rPr lang="en-US" sz="2400" b="1"/>
              <a:t>threats of complications and potential loss of functioning</a:t>
            </a:r>
          </a:p>
          <a:p>
            <a:pPr marL="914400" lvl="2" indent="0">
              <a:buNone/>
            </a:pPr>
            <a:endParaRPr lang="en-US" sz="800" b="1"/>
          </a:p>
          <a:p>
            <a:pPr lvl="1"/>
            <a:r>
              <a:rPr lang="en-US"/>
              <a:t>is </a:t>
            </a:r>
            <a:r>
              <a:rPr lang="en-US" b="1"/>
              <a:t>not</a:t>
            </a:r>
            <a:r>
              <a:rPr lang="en-US"/>
              <a:t> a co-morbidity or diabetes complication -</a:t>
            </a:r>
            <a:r>
              <a:rPr lang="en-US" i="1"/>
              <a:t> it is simply </a:t>
            </a:r>
            <a:r>
              <a:rPr lang="en-US" b="1" i="1"/>
              <a:t>the emotional side of having diabetes</a:t>
            </a:r>
            <a:endParaRPr lang="en-US" b="1"/>
          </a:p>
          <a:p>
            <a:pPr lvl="1"/>
            <a:endParaRPr lang="en-US" sz="2800" b="1"/>
          </a:p>
        </p:txBody>
      </p:sp>
      <p:pic>
        <p:nvPicPr>
          <p:cNvPr id="7" name="Picture 6">
            <a:extLst>
              <a:ext uri="{FF2B5EF4-FFF2-40B4-BE49-F238E27FC236}">
                <a16:creationId xmlns:a16="http://schemas.microsoft.com/office/drawing/2014/main" id="{D6060255-40B9-E12C-9505-DEE1718C3742}"/>
              </a:ext>
            </a:extLst>
          </p:cNvPr>
          <p:cNvPicPr>
            <a:picLocks noChangeAspect="1"/>
          </p:cNvPicPr>
          <p:nvPr/>
        </p:nvPicPr>
        <p:blipFill>
          <a:blip r:embed="rId3"/>
          <a:stretch>
            <a:fillRect/>
          </a:stretch>
        </p:blipFill>
        <p:spPr>
          <a:xfrm>
            <a:off x="6528122" y="3513467"/>
            <a:ext cx="4408827" cy="2937076"/>
          </a:xfrm>
          <a:prstGeom prst="rect">
            <a:avLst/>
          </a:prstGeom>
        </p:spPr>
      </p:pic>
      <p:pic>
        <p:nvPicPr>
          <p:cNvPr id="5" name="Picture 4">
            <a:extLst>
              <a:ext uri="{FF2B5EF4-FFF2-40B4-BE49-F238E27FC236}">
                <a16:creationId xmlns:a16="http://schemas.microsoft.com/office/drawing/2014/main" id="{A4C967E1-D224-C480-97B0-6A9480BC597F}"/>
              </a:ext>
            </a:extLst>
          </p:cNvPr>
          <p:cNvPicPr>
            <a:picLocks noChangeAspect="1"/>
          </p:cNvPicPr>
          <p:nvPr/>
        </p:nvPicPr>
        <p:blipFill rotWithShape="1">
          <a:blip r:embed="rId4"/>
          <a:srcRect t="5177"/>
          <a:stretch/>
        </p:blipFill>
        <p:spPr>
          <a:xfrm>
            <a:off x="7505636" y="865707"/>
            <a:ext cx="2664060" cy="2521061"/>
          </a:xfrm>
          <a:prstGeom prst="rect">
            <a:avLst/>
          </a:prstGeom>
        </p:spPr>
      </p:pic>
    </p:spTree>
    <p:extLst>
      <p:ext uri="{BB962C8B-B14F-4D97-AF65-F5344CB8AC3E}">
        <p14:creationId xmlns:p14="http://schemas.microsoft.com/office/powerpoint/2010/main" val="138027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F495C-920B-C8BD-EBE0-D7F0808AD3E3}"/>
              </a:ext>
            </a:extLst>
          </p:cNvPr>
          <p:cNvSpPr>
            <a:spLocks noGrp="1"/>
          </p:cNvSpPr>
          <p:nvPr>
            <p:ph type="title"/>
          </p:nvPr>
        </p:nvSpPr>
        <p:spPr>
          <a:xfrm>
            <a:off x="88186" y="272657"/>
            <a:ext cx="10309261" cy="826677"/>
          </a:xfrm>
          <a:solidFill>
            <a:srgbClr val="0070C0"/>
          </a:solidFill>
        </p:spPr>
        <p:txBody>
          <a:bodyPr>
            <a:normAutofit/>
          </a:bodyPr>
          <a:lstStyle/>
          <a:p>
            <a:pPr algn="ctr"/>
            <a:r>
              <a:rPr lang="en-US" sz="3600" b="1">
                <a:solidFill>
                  <a:schemeClr val="bg1"/>
                </a:solidFill>
              </a:rPr>
              <a:t>Diabetes Distress vs Depression </a:t>
            </a:r>
          </a:p>
        </p:txBody>
      </p:sp>
      <p:sp>
        <p:nvSpPr>
          <p:cNvPr id="3" name="Content Placeholder 2">
            <a:extLst>
              <a:ext uri="{FF2B5EF4-FFF2-40B4-BE49-F238E27FC236}">
                <a16:creationId xmlns:a16="http://schemas.microsoft.com/office/drawing/2014/main" id="{30EB6888-153B-DB87-250E-F48067C81FF6}"/>
              </a:ext>
            </a:extLst>
          </p:cNvPr>
          <p:cNvSpPr>
            <a:spLocks noGrp="1"/>
          </p:cNvSpPr>
          <p:nvPr>
            <p:ph idx="1"/>
          </p:nvPr>
        </p:nvSpPr>
        <p:spPr>
          <a:xfrm>
            <a:off x="160106" y="1438382"/>
            <a:ext cx="10237341" cy="5054493"/>
          </a:xfrm>
        </p:spPr>
        <p:txBody>
          <a:bodyPr/>
          <a:lstStyle/>
          <a:p>
            <a:r>
              <a:rPr lang="en-US" sz="2400" dirty="0"/>
              <a:t>Previous studies suggested many people with diabetes (2-3x those without diabetes) have depression.</a:t>
            </a:r>
            <a:endParaRPr lang="en-US" sz="2000" dirty="0"/>
          </a:p>
          <a:p>
            <a:pPr lvl="1"/>
            <a:r>
              <a:rPr lang="en-US" sz="2000" dirty="0"/>
              <a:t>More recent studies show 3-8% of people with diabetes have depression, about the same as people without diabetes --- but…</a:t>
            </a:r>
          </a:p>
          <a:p>
            <a:pPr lvl="1"/>
            <a:r>
              <a:rPr lang="en-US" sz="2000" dirty="0"/>
              <a:t>People with diabetes score higher on the PHQ9 –</a:t>
            </a:r>
          </a:p>
          <a:p>
            <a:pPr lvl="2"/>
            <a:r>
              <a:rPr lang="en-US" dirty="0"/>
              <a:t> This is picking up something, but it is not always depression, often diabetes distress (DD)</a:t>
            </a:r>
          </a:p>
          <a:p>
            <a:pPr lvl="2"/>
            <a:r>
              <a:rPr lang="en-US" dirty="0"/>
              <a:t>One study suggests ~70% of those with abnormal PHQ9 have DD not clinical depression</a:t>
            </a:r>
          </a:p>
          <a:p>
            <a:pPr marL="914400" lvl="2" indent="0">
              <a:buNone/>
            </a:pPr>
            <a:endParaRPr lang="en-US" sz="800" dirty="0"/>
          </a:p>
          <a:p>
            <a:r>
              <a:rPr lang="en-US" sz="2400" dirty="0"/>
              <a:t>Very different solutions  </a:t>
            </a:r>
          </a:p>
          <a:p>
            <a:pPr lvl="1"/>
            <a:r>
              <a:rPr lang="en-US" sz="2000" i="1" dirty="0"/>
              <a:t>“This distress cannot be treated with depression medications because…it is not depression! </a:t>
            </a:r>
          </a:p>
          <a:p>
            <a:pPr lvl="1"/>
            <a:r>
              <a:rPr lang="en-US" sz="2000" i="1" dirty="0"/>
              <a:t>Rather, it requires a greater focus on acknowledging and addressing the emotional and behavioral obstacles associated with diabetes.” </a:t>
            </a:r>
            <a:r>
              <a:rPr lang="en-US" sz="1600" i="1" dirty="0"/>
              <a:t>W. Polonsky</a:t>
            </a:r>
          </a:p>
        </p:txBody>
      </p:sp>
    </p:spTree>
    <p:extLst>
      <p:ext uri="{BB962C8B-B14F-4D97-AF65-F5344CB8AC3E}">
        <p14:creationId xmlns:p14="http://schemas.microsoft.com/office/powerpoint/2010/main" val="88205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D071-035E-3575-62A3-F0FD2610F03A}"/>
              </a:ext>
            </a:extLst>
          </p:cNvPr>
          <p:cNvSpPr>
            <a:spLocks noGrp="1"/>
          </p:cNvSpPr>
          <p:nvPr>
            <p:ph type="title"/>
          </p:nvPr>
        </p:nvSpPr>
        <p:spPr>
          <a:xfrm>
            <a:off x="274709" y="207208"/>
            <a:ext cx="10359044" cy="823913"/>
          </a:xfrm>
          <a:solidFill>
            <a:srgbClr val="0070C0"/>
          </a:solidFill>
        </p:spPr>
        <p:txBody>
          <a:bodyPr>
            <a:normAutofit/>
          </a:bodyPr>
          <a:lstStyle/>
          <a:p>
            <a:pPr algn="ctr"/>
            <a:r>
              <a:rPr lang="en-US" sz="3600" b="1">
                <a:solidFill>
                  <a:schemeClr val="bg1"/>
                </a:solidFill>
                <a:latin typeface="Calibri" panose="020F0502020204030204" pitchFamily="34" charset="0"/>
                <a:cs typeface="Calibri" panose="020F0502020204030204" pitchFamily="34" charset="0"/>
              </a:rPr>
              <a:t>Depression vs Diabetes Distress </a:t>
            </a:r>
          </a:p>
        </p:txBody>
      </p:sp>
      <p:sp>
        <p:nvSpPr>
          <p:cNvPr id="3" name="Text Placeholder 2">
            <a:extLst>
              <a:ext uri="{FF2B5EF4-FFF2-40B4-BE49-F238E27FC236}">
                <a16:creationId xmlns:a16="http://schemas.microsoft.com/office/drawing/2014/main" id="{81756E0E-EAE2-FB25-34F2-CDC017CF19F9}"/>
              </a:ext>
            </a:extLst>
          </p:cNvPr>
          <p:cNvSpPr>
            <a:spLocks noGrp="1"/>
          </p:cNvSpPr>
          <p:nvPr>
            <p:ph type="body" idx="1"/>
          </p:nvPr>
        </p:nvSpPr>
        <p:spPr>
          <a:xfrm>
            <a:off x="374722" y="1269868"/>
            <a:ext cx="5157787" cy="466136"/>
          </a:xfrm>
        </p:spPr>
        <p:txBody>
          <a:bodyPr/>
          <a:lstStyle/>
          <a:p>
            <a:pPr algn="ctr"/>
            <a:r>
              <a:rPr lang="en-US"/>
              <a:t>Depressive Disorder</a:t>
            </a:r>
          </a:p>
        </p:txBody>
      </p:sp>
      <p:sp>
        <p:nvSpPr>
          <p:cNvPr id="4" name="Content Placeholder 3">
            <a:extLst>
              <a:ext uri="{FF2B5EF4-FFF2-40B4-BE49-F238E27FC236}">
                <a16:creationId xmlns:a16="http://schemas.microsoft.com/office/drawing/2014/main" id="{77419E84-23AD-194E-CB99-6B63ABC9A939}"/>
              </a:ext>
            </a:extLst>
          </p:cNvPr>
          <p:cNvSpPr>
            <a:spLocks noGrp="1"/>
          </p:cNvSpPr>
          <p:nvPr>
            <p:ph sz="half" idx="2"/>
          </p:nvPr>
        </p:nvSpPr>
        <p:spPr>
          <a:xfrm>
            <a:off x="192516" y="1855312"/>
            <a:ext cx="5157787" cy="3495674"/>
          </a:xfrm>
        </p:spPr>
        <p:txBody>
          <a:bodyPr>
            <a:normAutofit/>
          </a:bodyPr>
          <a:lstStyle/>
          <a:p>
            <a:r>
              <a:rPr lang="en-US" sz="2400"/>
              <a:t>Hopelessness about life in general </a:t>
            </a:r>
          </a:p>
          <a:p>
            <a:r>
              <a:rPr lang="en-US" sz="2400"/>
              <a:t>Pervasive &amp; persistent mood problems (most of the day, more days than not)</a:t>
            </a:r>
          </a:p>
          <a:p>
            <a:r>
              <a:rPr lang="en-US" sz="2400"/>
              <a:t>Interference with functioning across (work, relationships, health</a:t>
            </a:r>
            <a:r>
              <a:rPr lang="en-US"/>
              <a:t>) </a:t>
            </a:r>
          </a:p>
          <a:p>
            <a:pPr marL="0" indent="0">
              <a:buNone/>
            </a:pPr>
            <a:endParaRPr lang="en-US" sz="800"/>
          </a:p>
          <a:p>
            <a:pPr marL="0" indent="0">
              <a:buNone/>
            </a:pPr>
            <a:r>
              <a:rPr lang="en-US" sz="2400" i="1"/>
              <a:t>“I’m a failure. Everything is hopeless.”</a:t>
            </a:r>
          </a:p>
        </p:txBody>
      </p:sp>
      <p:sp>
        <p:nvSpPr>
          <p:cNvPr id="5" name="Text Placeholder 4">
            <a:extLst>
              <a:ext uri="{FF2B5EF4-FFF2-40B4-BE49-F238E27FC236}">
                <a16:creationId xmlns:a16="http://schemas.microsoft.com/office/drawing/2014/main" id="{D8BF32AB-0DA9-2ED8-8E18-D7B15CB1835E}"/>
              </a:ext>
            </a:extLst>
          </p:cNvPr>
          <p:cNvSpPr>
            <a:spLocks noGrp="1"/>
          </p:cNvSpPr>
          <p:nvPr>
            <p:ph type="body" sz="quarter" idx="3"/>
          </p:nvPr>
        </p:nvSpPr>
        <p:spPr>
          <a:xfrm>
            <a:off x="5309331" y="1259832"/>
            <a:ext cx="5183188" cy="466136"/>
          </a:xfrm>
        </p:spPr>
        <p:txBody>
          <a:bodyPr/>
          <a:lstStyle/>
          <a:p>
            <a:pPr algn="ctr"/>
            <a:r>
              <a:rPr lang="en-US"/>
              <a:t>Diabetes Distress </a:t>
            </a:r>
          </a:p>
        </p:txBody>
      </p:sp>
      <p:sp>
        <p:nvSpPr>
          <p:cNvPr id="6" name="Content Placeholder 5">
            <a:extLst>
              <a:ext uri="{FF2B5EF4-FFF2-40B4-BE49-F238E27FC236}">
                <a16:creationId xmlns:a16="http://schemas.microsoft.com/office/drawing/2014/main" id="{D16A12EB-1BE2-8621-A2BD-346D284E9BA9}"/>
              </a:ext>
            </a:extLst>
          </p:cNvPr>
          <p:cNvSpPr>
            <a:spLocks noGrp="1"/>
          </p:cNvSpPr>
          <p:nvPr>
            <p:ph sz="quarter" idx="4"/>
          </p:nvPr>
        </p:nvSpPr>
        <p:spPr>
          <a:xfrm>
            <a:off x="5693201" y="1791530"/>
            <a:ext cx="4940552" cy="3630024"/>
          </a:xfrm>
        </p:spPr>
        <p:txBody>
          <a:bodyPr>
            <a:normAutofit/>
          </a:bodyPr>
          <a:lstStyle/>
          <a:p>
            <a:r>
              <a:rPr lang="en-US" sz="2400"/>
              <a:t>Sadness &amp; tough feelings about diabetes </a:t>
            </a:r>
          </a:p>
          <a:p>
            <a:r>
              <a:rPr lang="en-US" sz="2400"/>
              <a:t>Persistent stressors related to diabetes.</a:t>
            </a:r>
          </a:p>
          <a:p>
            <a:r>
              <a:rPr lang="en-US" sz="2400"/>
              <a:t>May affect diabetes self-management.</a:t>
            </a:r>
          </a:p>
          <a:p>
            <a:pPr marL="0" indent="0">
              <a:buNone/>
            </a:pPr>
            <a:endParaRPr lang="en-US" sz="800"/>
          </a:p>
          <a:p>
            <a:pPr marL="0" indent="0">
              <a:buNone/>
            </a:pPr>
            <a:r>
              <a:rPr lang="en-US" sz="2400" i="1"/>
              <a:t>“I am failing at diabetes. My efforts at diabetes are hopeless.”</a:t>
            </a:r>
          </a:p>
        </p:txBody>
      </p:sp>
      <p:sp>
        <p:nvSpPr>
          <p:cNvPr id="7" name="TextBox 6">
            <a:extLst>
              <a:ext uri="{FF2B5EF4-FFF2-40B4-BE49-F238E27FC236}">
                <a16:creationId xmlns:a16="http://schemas.microsoft.com/office/drawing/2014/main" id="{7EBB35B8-4672-9C7C-0222-72DB6B0FF9CE}"/>
              </a:ext>
            </a:extLst>
          </p:cNvPr>
          <p:cNvSpPr txBox="1"/>
          <p:nvPr/>
        </p:nvSpPr>
        <p:spPr>
          <a:xfrm>
            <a:off x="629327" y="5541816"/>
            <a:ext cx="8989888" cy="923330"/>
          </a:xfrm>
          <a:prstGeom prst="rect">
            <a:avLst/>
          </a:prstGeom>
          <a:noFill/>
          <a:ln>
            <a:solidFill>
              <a:schemeClr val="accent1"/>
            </a:solidFill>
          </a:ln>
        </p:spPr>
        <p:txBody>
          <a:bodyPr wrap="square" rtlCol="0">
            <a:spAutoFit/>
          </a:bodyPr>
          <a:lstStyle/>
          <a:p>
            <a:pPr algn="ctr"/>
            <a:r>
              <a:rPr lang="en-US"/>
              <a:t>Diabetes distress is anchored in the day-to-day experience of living with diabetes (it</a:t>
            </a:r>
          </a:p>
          <a:p>
            <a:pPr algn="ctr"/>
            <a:r>
              <a:rPr lang="en-US"/>
              <a:t>is an expected reaction to diabetes), whereas depression is the generic feeling of depressed affect, which is not linked to a specific condition or experience.</a:t>
            </a:r>
          </a:p>
        </p:txBody>
      </p:sp>
    </p:spTree>
    <p:extLst>
      <p:ext uri="{BB962C8B-B14F-4D97-AF65-F5344CB8AC3E}">
        <p14:creationId xmlns:p14="http://schemas.microsoft.com/office/powerpoint/2010/main" val="362946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8F9F-924C-451D-8BA6-63A43D6C150F}"/>
              </a:ext>
            </a:extLst>
          </p:cNvPr>
          <p:cNvSpPr>
            <a:spLocks noGrp="1"/>
          </p:cNvSpPr>
          <p:nvPr>
            <p:ph type="title"/>
          </p:nvPr>
        </p:nvSpPr>
        <p:spPr>
          <a:xfrm>
            <a:off x="129413" y="143257"/>
            <a:ext cx="10515600" cy="897425"/>
          </a:xfrm>
          <a:solidFill>
            <a:srgbClr val="0070C0"/>
          </a:solidFill>
        </p:spPr>
        <p:txBody>
          <a:bodyPr>
            <a:normAutofit/>
          </a:bodyPr>
          <a:lstStyle/>
          <a:p>
            <a:pPr algn="ctr"/>
            <a:r>
              <a:rPr lang="en-US" sz="3600" b="1">
                <a:solidFill>
                  <a:schemeClr val="bg1"/>
                </a:solidFill>
              </a:rPr>
              <a:t>How Common is Diabetes Distress?</a:t>
            </a:r>
          </a:p>
        </p:txBody>
      </p:sp>
      <p:sp>
        <p:nvSpPr>
          <p:cNvPr id="3" name="Content Placeholder 2">
            <a:extLst>
              <a:ext uri="{FF2B5EF4-FFF2-40B4-BE49-F238E27FC236}">
                <a16:creationId xmlns:a16="http://schemas.microsoft.com/office/drawing/2014/main" id="{5DD223BA-77D2-6C8D-3FDC-6FA359B031DA}"/>
              </a:ext>
            </a:extLst>
          </p:cNvPr>
          <p:cNvSpPr>
            <a:spLocks noGrp="1"/>
          </p:cNvSpPr>
          <p:nvPr>
            <p:ph idx="1"/>
          </p:nvPr>
        </p:nvSpPr>
        <p:spPr>
          <a:xfrm>
            <a:off x="129413" y="1205069"/>
            <a:ext cx="10515600" cy="5239428"/>
          </a:xfrm>
        </p:spPr>
        <p:txBody>
          <a:bodyPr>
            <a:normAutofit/>
          </a:bodyPr>
          <a:lstStyle/>
          <a:p>
            <a:pPr marL="0" indent="0" algn="ctr">
              <a:buNone/>
            </a:pPr>
            <a:r>
              <a:rPr lang="en-US" sz="2400" b="1" i="1" dirty="0"/>
              <a:t>“The rate of diabetes distress is far greater than is often appreciated”</a:t>
            </a:r>
          </a:p>
          <a:p>
            <a:pPr marL="0" indent="0">
              <a:buNone/>
            </a:pPr>
            <a:endParaRPr lang="en-US" sz="1000" b="1" i="1" dirty="0"/>
          </a:p>
          <a:p>
            <a:r>
              <a:rPr lang="en-US" sz="2400" dirty="0"/>
              <a:t>Diabetes Distress is common. Many people experience significant diabetes distress – </a:t>
            </a:r>
          </a:p>
          <a:p>
            <a:pPr lvl="1"/>
            <a:r>
              <a:rPr lang="en-US" sz="2000" b="1" dirty="0"/>
              <a:t>about 40% of adults with either type 1 or type 2 diabetes report significant distress at any point in time</a:t>
            </a:r>
          </a:p>
          <a:p>
            <a:pPr lvl="1"/>
            <a:r>
              <a:rPr lang="en-US" sz="2000" dirty="0"/>
              <a:t>over 50% report significant distress during any 12-month period. </a:t>
            </a:r>
          </a:p>
          <a:p>
            <a:pPr lvl="1"/>
            <a:endParaRPr lang="en-US" sz="2000" dirty="0"/>
          </a:p>
          <a:p>
            <a:r>
              <a:rPr lang="en-US" sz="2400" dirty="0"/>
              <a:t>In the second Diabetes Attitudes, Wishes, and Needs (DAWN2) study, </a:t>
            </a:r>
            <a:r>
              <a:rPr lang="en-US" sz="2400" b="1" i="1" dirty="0"/>
              <a:t>significant diabetes distress </a:t>
            </a:r>
            <a:r>
              <a:rPr lang="en-US" sz="2400" dirty="0"/>
              <a:t>was reported by </a:t>
            </a:r>
            <a:r>
              <a:rPr lang="en-US" sz="2400" b="1" dirty="0"/>
              <a:t>45% </a:t>
            </a:r>
            <a:r>
              <a:rPr lang="en-US" sz="2400" dirty="0"/>
              <a:t>of the participants </a:t>
            </a:r>
          </a:p>
          <a:p>
            <a:pPr lvl="1"/>
            <a:r>
              <a:rPr lang="en-US" sz="2000" dirty="0"/>
              <a:t>No data on AI/AN individuals</a:t>
            </a:r>
          </a:p>
          <a:p>
            <a:pPr marL="0" indent="0">
              <a:buNone/>
            </a:pPr>
            <a:endParaRPr lang="en-US" dirty="0"/>
          </a:p>
        </p:txBody>
      </p:sp>
      <p:sp>
        <p:nvSpPr>
          <p:cNvPr id="4" name="TextBox 3">
            <a:extLst>
              <a:ext uri="{FF2B5EF4-FFF2-40B4-BE49-F238E27FC236}">
                <a16:creationId xmlns:a16="http://schemas.microsoft.com/office/drawing/2014/main" id="{EEC2B30C-24EC-4BFE-EDEA-5D9238D33348}"/>
              </a:ext>
            </a:extLst>
          </p:cNvPr>
          <p:cNvSpPr txBox="1"/>
          <p:nvPr/>
        </p:nvSpPr>
        <p:spPr>
          <a:xfrm>
            <a:off x="1422961" y="5652931"/>
            <a:ext cx="8276496" cy="400110"/>
          </a:xfrm>
          <a:prstGeom prst="rect">
            <a:avLst/>
          </a:prstGeom>
          <a:noFill/>
          <a:ln>
            <a:solidFill>
              <a:schemeClr val="tx1"/>
            </a:solidFill>
          </a:ln>
        </p:spPr>
        <p:txBody>
          <a:bodyPr wrap="none" rtlCol="0">
            <a:spAutoFit/>
          </a:bodyPr>
          <a:lstStyle/>
          <a:p>
            <a:r>
              <a:rPr lang="en-US" sz="2000"/>
              <a:t>5-15% of people with diabetes overlap with both DD &amp; clinical depression </a:t>
            </a:r>
          </a:p>
        </p:txBody>
      </p:sp>
    </p:spTree>
    <p:extLst>
      <p:ext uri="{BB962C8B-B14F-4D97-AF65-F5344CB8AC3E}">
        <p14:creationId xmlns:p14="http://schemas.microsoft.com/office/powerpoint/2010/main" val="3862745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Pixel design template">
  <a:themeElements>
    <a:clrScheme name="Office Them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Them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Them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Them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Them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Them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Them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4962</Words>
  <Application>Microsoft Office PowerPoint</Application>
  <PresentationFormat>Widescreen</PresentationFormat>
  <Paragraphs>429</Paragraphs>
  <Slides>42</Slides>
  <Notes>16</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42</vt:i4>
      </vt:variant>
    </vt:vector>
  </HeadingPairs>
  <TitlesOfParts>
    <vt:vector size="62" baseType="lpstr">
      <vt:lpstr>Aptos</vt:lpstr>
      <vt:lpstr>Aptos Display</vt:lpstr>
      <vt:lpstr>Arial</vt:lpstr>
      <vt:lpstr>BlinkMacSystemFont</vt:lpstr>
      <vt:lpstr>Calibri</vt:lpstr>
      <vt:lpstr>Calibri Light</vt:lpstr>
      <vt:lpstr>Cambria</vt:lpstr>
      <vt:lpstr>Franklin Gothic Book</vt:lpstr>
      <vt:lpstr>Helvetica Neue</vt:lpstr>
      <vt:lpstr>Merriweather</vt:lpstr>
      <vt:lpstr>Perpetua</vt:lpstr>
      <vt:lpstr>proxima-nova</vt:lpstr>
      <vt:lpstr>Times New Roman</vt:lpstr>
      <vt:lpstr>Wingdings</vt:lpstr>
      <vt:lpstr>Office Theme</vt:lpstr>
      <vt:lpstr>1_Office Theme</vt:lpstr>
      <vt:lpstr>Office Theme</vt:lpstr>
      <vt:lpstr>Pixel design template</vt:lpstr>
      <vt:lpstr>1_Office Theme</vt:lpstr>
      <vt:lpstr>Office Theme</vt:lpstr>
      <vt:lpstr>ECHO Diabetes Screening for Diabetes Distress </vt:lpstr>
      <vt:lpstr> Pre-Question (pick one answer that is most correct)</vt:lpstr>
      <vt:lpstr>What is Diabetes Distress ? </vt:lpstr>
      <vt:lpstr>Diabetes “Overwhelmus” –  the Care Team Experience </vt:lpstr>
      <vt:lpstr>Diabetes Distress – the Patient Experience</vt:lpstr>
      <vt:lpstr>Diabetes Distress (DD)</vt:lpstr>
      <vt:lpstr>Diabetes Distress vs Depression </vt:lpstr>
      <vt:lpstr>Depression vs Diabetes Distress </vt:lpstr>
      <vt:lpstr>How Common is Diabetes Distress?</vt:lpstr>
      <vt:lpstr>Why is Diabetes Distress Important</vt:lpstr>
      <vt:lpstr>ADA 2024 Standards of Care-Diabetes Distress</vt:lpstr>
      <vt:lpstr>How do You Screen for DD?</vt:lpstr>
      <vt:lpstr>How do You Screen for DD?</vt:lpstr>
      <vt:lpstr>How do You Screen for DD?</vt:lpstr>
      <vt:lpstr>BDI: Assessment of Diabetes Distress in Type 2 Diabetes:</vt:lpstr>
      <vt:lpstr>Instructions for Patients </vt:lpstr>
      <vt:lpstr>The Online Screening Tool</vt:lpstr>
      <vt:lpstr>Interpreting &amp; Using the Screening Scores</vt:lpstr>
      <vt:lpstr>Case Patient - Tony</vt:lpstr>
      <vt:lpstr>Case Patient - Tony</vt:lpstr>
      <vt:lpstr>What is the main source of his DD?</vt:lpstr>
      <vt:lpstr>More Detailed Look – at Core Issues </vt:lpstr>
      <vt:lpstr>More Details- Sources of Distress </vt:lpstr>
      <vt:lpstr>More Details- Sources of Distress </vt:lpstr>
      <vt:lpstr>Now What? </vt:lpstr>
      <vt:lpstr>Key Points</vt:lpstr>
      <vt:lpstr> Post-Question (pick one answer that is most correct)</vt:lpstr>
      <vt:lpstr>PowerPoint Presentation</vt:lpstr>
      <vt:lpstr>Resources for BH Specialists</vt:lpstr>
      <vt:lpstr>References</vt:lpstr>
      <vt:lpstr>References</vt:lpstr>
      <vt:lpstr>Diabet. Med. 37, 393–400 (2020)</vt:lpstr>
      <vt:lpstr>Diabetes distress: understanding the hidden struggles of living with diabetes and exploring intervention strategies  Berry E, et al. Postgrad Med J 2015;91:278–283. </vt:lpstr>
      <vt:lpstr>Diabetes Technol Ther. 2024 Mar 25. doi: 10.1089/dia.2023.0612.  The Potential Impact of CGM Use on Diabetes-Related Attitudes and Behaviors in Adults with T2D: A Qualitative Investigation of the Patient Experience   Taylor Clark, William Polonsky, Emily Soriano </vt:lpstr>
      <vt:lpstr>It is important to distinguish diabetes distress from clinical depression or major depressive disorder  Diabet. Med. 36: 803–812 (2019)</vt:lpstr>
      <vt:lpstr>Resources</vt:lpstr>
      <vt:lpstr>ADA - Diabetes Distress in Diabetes</vt:lpstr>
      <vt:lpstr>Diabetes Stigma</vt:lpstr>
      <vt:lpstr> Diabetes Care. 2016 Dec; 39(12): 2126–2140. Published online 2016 Nov 10. doi: 10.2337/dc16-2053  Psychosocial Care for People With Diabetes: A Position Statement of the American Diabetes Association </vt:lpstr>
      <vt:lpstr>https://diabetesjournals.org/care/article/47/Supplement_1/S77/153949/5-Facilitating-Positive-Health-Behaviors-and-Well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Greenlee</dc:creator>
  <cp:lastModifiedBy>Carol Greenlee</cp:lastModifiedBy>
  <cp:revision>1</cp:revision>
  <dcterms:created xsi:type="dcterms:W3CDTF">2024-01-22T14:23:33Z</dcterms:created>
  <dcterms:modified xsi:type="dcterms:W3CDTF">2024-06-03T11:57:43Z</dcterms:modified>
</cp:coreProperties>
</file>