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 id="2147483857" r:id="rId2"/>
    <p:sldMasterId id="2147483869" r:id="rId3"/>
  </p:sldMasterIdLst>
  <p:notesMasterIdLst>
    <p:notesMasterId r:id="rId21"/>
  </p:notesMasterIdLst>
  <p:handoutMasterIdLst>
    <p:handoutMasterId r:id="rId22"/>
  </p:handoutMasterIdLst>
  <p:sldIdLst>
    <p:sldId id="257" r:id="rId4"/>
    <p:sldId id="316" r:id="rId5"/>
    <p:sldId id="346" r:id="rId6"/>
    <p:sldId id="345" r:id="rId7"/>
    <p:sldId id="259" r:id="rId8"/>
    <p:sldId id="344" r:id="rId9"/>
    <p:sldId id="261" r:id="rId10"/>
    <p:sldId id="343" r:id="rId11"/>
    <p:sldId id="338" r:id="rId12"/>
    <p:sldId id="342" r:id="rId13"/>
    <p:sldId id="340" r:id="rId14"/>
    <p:sldId id="341" r:id="rId15"/>
    <p:sldId id="330" r:id="rId16"/>
    <p:sldId id="298" r:id="rId17"/>
    <p:sldId id="339" r:id="rId18"/>
    <p:sldId id="260" r:id="rId19"/>
    <p:sldId id="347" r:id="rId20"/>
  </p:sldIdLst>
  <p:sldSz cx="9144000" cy="5143500" type="screen16x9"/>
  <p:notesSz cx="7315200" cy="96012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Myriad Web Pro" panose="020B0604020202020204" charset="0"/>
      <p:regular r:id="rId29"/>
      <p:bold r:id="rId30"/>
      <p:italic r:id="rId31"/>
      <p:boldItalic r:id="rId32"/>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521415D9-36F7-43E2-AB2F-B90AF26B5E84}">
      <p14:sectionLst xmlns:p14="http://schemas.microsoft.com/office/powerpoint/2010/main">
        <p14:section name="Default Section" id="{292DC145-0574-4E84-B182-341BFE2D41BA}">
          <p14:sldIdLst>
            <p14:sldId id="257"/>
            <p14:sldId id="316"/>
            <p14:sldId id="346"/>
            <p14:sldId id="345"/>
            <p14:sldId id="259"/>
            <p14:sldId id="344"/>
            <p14:sldId id="261"/>
            <p14:sldId id="343"/>
            <p14:sldId id="338"/>
            <p14:sldId id="342"/>
            <p14:sldId id="340"/>
            <p14:sldId id="341"/>
            <p14:sldId id="330"/>
            <p14:sldId id="298"/>
            <p14:sldId id="339"/>
            <p14:sldId id="260"/>
            <p14:sldId id="34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Jones, Michelle L. (CDC/DDID/NCHHSTP/DSTDP)" initials="JJML(" lastIdx="1" clrIdx="0">
    <p:extLst>
      <p:ext uri="{19B8F6BF-5375-455C-9EA6-DF929625EA0E}">
        <p15:presenceInfo xmlns:p15="http://schemas.microsoft.com/office/powerpoint/2012/main" userId="S::HUK3@cdc.gov::84d9b128-ade9-43b5-aed1-cbb19ba131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88A"/>
    <a:srgbClr val="40806A"/>
    <a:srgbClr val="F6A01A"/>
    <a:srgbClr val="FFFFFF"/>
    <a:srgbClr val="007889"/>
    <a:srgbClr val="5F5F5F"/>
    <a:srgbClr val="000000"/>
    <a:srgbClr val="9A4E9E"/>
    <a:srgbClr val="006166"/>
    <a:srgbClr val="618E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DF85C6-8D4A-405D-A4D6-CFF74F24FAAA}" v="398" dt="2023-08-08T17:44:54.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1" autoAdjust="0"/>
    <p:restoredTop sz="81329" autoAdjust="0"/>
  </p:normalViewPr>
  <p:slideViewPr>
    <p:cSldViewPr snapToGrid="0">
      <p:cViewPr>
        <p:scale>
          <a:sx n="100" d="100"/>
          <a:sy n="100" d="100"/>
        </p:scale>
        <p:origin x="1974" y="3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9" Type="http://schemas.microsoft.com/office/2015/10/relationships/revisionInfo" Target="revisionInfo.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Jones, Michelle L. (CDC/DDID/NCHHSTP/DSTDP)" userId="84d9b128-ade9-43b5-aed1-cbb19ba1318c" providerId="ADAL" clId="{5FDF85C6-8D4A-405D-A4D6-CFF74F24FAAA}"/>
    <pc:docChg chg="undo redo custSel addSld delSld modSld sldOrd modSection">
      <pc:chgData name="Johnson Jones, Michelle L. (CDC/DDID/NCHHSTP/DSTDP)" userId="84d9b128-ade9-43b5-aed1-cbb19ba1318c" providerId="ADAL" clId="{5FDF85C6-8D4A-405D-A4D6-CFF74F24FAAA}" dt="2023-08-08T17:44:55.034" v="2642" actId="27636"/>
      <pc:docMkLst>
        <pc:docMk/>
      </pc:docMkLst>
      <pc:sldChg chg="modSp mod">
        <pc:chgData name="Johnson Jones, Michelle L. (CDC/DDID/NCHHSTP/DSTDP)" userId="84d9b128-ade9-43b5-aed1-cbb19ba1318c" providerId="ADAL" clId="{5FDF85C6-8D4A-405D-A4D6-CFF74F24FAAA}" dt="2023-08-08T16:54:39.601" v="2574" actId="1076"/>
        <pc:sldMkLst>
          <pc:docMk/>
          <pc:sldMk cId="3522782635" sldId="257"/>
        </pc:sldMkLst>
        <pc:spChg chg="mod">
          <ac:chgData name="Johnson Jones, Michelle L. (CDC/DDID/NCHHSTP/DSTDP)" userId="84d9b128-ade9-43b5-aed1-cbb19ba1318c" providerId="ADAL" clId="{5FDF85C6-8D4A-405D-A4D6-CFF74F24FAAA}" dt="2023-08-08T16:54:39.601" v="2574" actId="1076"/>
          <ac:spMkLst>
            <pc:docMk/>
            <pc:sldMk cId="3522782635" sldId="257"/>
            <ac:spMk id="2" creationId="{00000000-0000-0000-0000-000000000000}"/>
          </ac:spMkLst>
        </pc:spChg>
        <pc:spChg chg="mod">
          <ac:chgData name="Johnson Jones, Michelle L. (CDC/DDID/NCHHSTP/DSTDP)" userId="84d9b128-ade9-43b5-aed1-cbb19ba1318c" providerId="ADAL" clId="{5FDF85C6-8D4A-405D-A4D6-CFF74F24FAAA}" dt="2023-08-08T16:54:39.601" v="2574" actId="1076"/>
          <ac:spMkLst>
            <pc:docMk/>
            <pc:sldMk cId="3522782635" sldId="257"/>
            <ac:spMk id="6" creationId="{00000000-0000-0000-0000-000000000000}"/>
          </ac:spMkLst>
        </pc:spChg>
        <pc:spChg chg="mod">
          <ac:chgData name="Johnson Jones, Michelle L. (CDC/DDID/NCHHSTP/DSTDP)" userId="84d9b128-ade9-43b5-aed1-cbb19ba1318c" providerId="ADAL" clId="{5FDF85C6-8D4A-405D-A4D6-CFF74F24FAAA}" dt="2023-08-08T16:54:39.601" v="2574" actId="1076"/>
          <ac:spMkLst>
            <pc:docMk/>
            <pc:sldMk cId="3522782635" sldId="257"/>
            <ac:spMk id="7170" creationId="{00000000-0000-0000-0000-000000000000}"/>
          </ac:spMkLst>
        </pc:spChg>
      </pc:sldChg>
      <pc:sldChg chg="addSp delSp modSp add del mod modTransition delAnim modNotes">
        <pc:chgData name="Johnson Jones, Michelle L. (CDC/DDID/NCHHSTP/DSTDP)" userId="84d9b128-ade9-43b5-aed1-cbb19ba1318c" providerId="ADAL" clId="{5FDF85C6-8D4A-405D-A4D6-CFF74F24FAAA}" dt="2023-08-08T16:54:01.643" v="2569"/>
        <pc:sldMkLst>
          <pc:docMk/>
          <pc:sldMk cId="0" sldId="259"/>
        </pc:sldMkLst>
        <pc:spChg chg="mod">
          <ac:chgData name="Johnson Jones, Michelle L. (CDC/DDID/NCHHSTP/DSTDP)" userId="84d9b128-ade9-43b5-aed1-cbb19ba1318c" providerId="ADAL" clId="{5FDF85C6-8D4A-405D-A4D6-CFF74F24FAAA}" dt="2023-08-08T16:40:18.515" v="2244" actId="207"/>
          <ac:spMkLst>
            <pc:docMk/>
            <pc:sldMk cId="0" sldId="259"/>
            <ac:spMk id="2" creationId="{00000000-0000-0000-0000-000000000000}"/>
          </ac:spMkLst>
        </pc:spChg>
        <pc:spChg chg="del mod">
          <ac:chgData name="Johnson Jones, Michelle L. (CDC/DDID/NCHHSTP/DSTDP)" userId="84d9b128-ade9-43b5-aed1-cbb19ba1318c" providerId="ADAL" clId="{5FDF85C6-8D4A-405D-A4D6-CFF74F24FAAA}" dt="2023-08-08T16:17:00.936" v="1365" actId="478"/>
          <ac:spMkLst>
            <pc:docMk/>
            <pc:sldMk cId="0" sldId="259"/>
            <ac:spMk id="4" creationId="{00000000-0000-0000-0000-000000000000}"/>
          </ac:spMkLst>
        </pc:spChg>
        <pc:spChg chg="add mod">
          <ac:chgData name="Johnson Jones, Michelle L. (CDC/DDID/NCHHSTP/DSTDP)" userId="84d9b128-ade9-43b5-aed1-cbb19ba1318c" providerId="ADAL" clId="{5FDF85C6-8D4A-405D-A4D6-CFF74F24FAAA}" dt="2023-08-08T16:17:04.827" v="1366" actId="1076"/>
          <ac:spMkLst>
            <pc:docMk/>
            <pc:sldMk cId="0" sldId="259"/>
            <ac:spMk id="9" creationId="{5141F484-C0A2-30D5-4364-1C9D23A75308}"/>
          </ac:spMkLst>
        </pc:spChg>
        <pc:spChg chg="del mod">
          <ac:chgData name="Johnson Jones, Michelle L. (CDC/DDID/NCHHSTP/DSTDP)" userId="84d9b128-ade9-43b5-aed1-cbb19ba1318c" providerId="ADAL" clId="{5FDF85C6-8D4A-405D-A4D6-CFF74F24FAAA}" dt="2023-08-08T16:14:11.270" v="1322" actId="478"/>
          <ac:spMkLst>
            <pc:docMk/>
            <pc:sldMk cId="0" sldId="259"/>
            <ac:spMk id="10" creationId="{A4D258ED-4377-1E55-88F8-636D8F8B0066}"/>
          </ac:spMkLst>
        </pc:spChg>
        <pc:spChg chg="del">
          <ac:chgData name="Johnson Jones, Michelle L. (CDC/DDID/NCHHSTP/DSTDP)" userId="84d9b128-ade9-43b5-aed1-cbb19ba1318c" providerId="ADAL" clId="{5FDF85C6-8D4A-405D-A4D6-CFF74F24FAAA}" dt="2023-08-08T16:14:11.270" v="1322" actId="478"/>
          <ac:spMkLst>
            <pc:docMk/>
            <pc:sldMk cId="0" sldId="259"/>
            <ac:spMk id="11" creationId="{D35DC49D-7435-2204-7302-B02DEDA46BD3}"/>
          </ac:spMkLst>
        </pc:spChg>
        <pc:spChg chg="add mod">
          <ac:chgData name="Johnson Jones, Michelle L. (CDC/DDID/NCHHSTP/DSTDP)" userId="84d9b128-ade9-43b5-aed1-cbb19ba1318c" providerId="ADAL" clId="{5FDF85C6-8D4A-405D-A4D6-CFF74F24FAAA}" dt="2023-08-08T16:20:34.702" v="1384" actId="1035"/>
          <ac:spMkLst>
            <pc:docMk/>
            <pc:sldMk cId="0" sldId="259"/>
            <ac:spMk id="13" creationId="{DBB1D5D3-5095-2F65-3642-BA5919D59059}"/>
          </ac:spMkLst>
        </pc:spChg>
        <pc:spChg chg="add mod">
          <ac:chgData name="Johnson Jones, Michelle L. (CDC/DDID/NCHHSTP/DSTDP)" userId="84d9b128-ade9-43b5-aed1-cbb19ba1318c" providerId="ADAL" clId="{5FDF85C6-8D4A-405D-A4D6-CFF74F24FAAA}" dt="2023-08-08T16:20:34.702" v="1384" actId="1035"/>
          <ac:spMkLst>
            <pc:docMk/>
            <pc:sldMk cId="0" sldId="259"/>
            <ac:spMk id="14" creationId="{ACF820D5-5CB7-637F-D41F-5F95EDB8299F}"/>
          </ac:spMkLst>
        </pc:spChg>
        <pc:spChg chg="add del mod">
          <ac:chgData name="Johnson Jones, Michelle L. (CDC/DDID/NCHHSTP/DSTDP)" userId="84d9b128-ade9-43b5-aed1-cbb19ba1318c" providerId="ADAL" clId="{5FDF85C6-8D4A-405D-A4D6-CFF74F24FAAA}" dt="2023-08-08T16:17:09.057" v="1367" actId="478"/>
          <ac:spMkLst>
            <pc:docMk/>
            <pc:sldMk cId="0" sldId="259"/>
            <ac:spMk id="16" creationId="{620B56A9-F6DD-BAE1-D33B-1983B55949BF}"/>
          </ac:spMkLst>
        </pc:spChg>
        <pc:spChg chg="add mod">
          <ac:chgData name="Johnson Jones, Michelle L. (CDC/DDID/NCHHSTP/DSTDP)" userId="84d9b128-ade9-43b5-aed1-cbb19ba1318c" providerId="ADAL" clId="{5FDF85C6-8D4A-405D-A4D6-CFF74F24FAAA}" dt="2023-08-08T16:54:01.643" v="2569"/>
          <ac:spMkLst>
            <pc:docMk/>
            <pc:sldMk cId="0" sldId="259"/>
            <ac:spMk id="18" creationId="{CA6F4E58-7753-5685-02BF-8056B80D3AB6}"/>
          </ac:spMkLst>
        </pc:spChg>
        <pc:grpChg chg="add mod">
          <ac:chgData name="Johnson Jones, Michelle L. (CDC/DDID/NCHHSTP/DSTDP)" userId="84d9b128-ade9-43b5-aed1-cbb19ba1318c" providerId="ADAL" clId="{5FDF85C6-8D4A-405D-A4D6-CFF74F24FAAA}" dt="2023-08-08T16:17:34.597" v="1379" actId="1076"/>
          <ac:grpSpMkLst>
            <pc:docMk/>
            <pc:sldMk cId="0" sldId="259"/>
            <ac:grpSpMk id="17" creationId="{F243E6E5-F793-A684-237B-EB30D4CC7EC3}"/>
          </ac:grpSpMkLst>
        </pc:grpChg>
        <pc:picChg chg="del">
          <ac:chgData name="Johnson Jones, Michelle L. (CDC/DDID/NCHHSTP/DSTDP)" userId="84d9b128-ade9-43b5-aed1-cbb19ba1318c" providerId="ADAL" clId="{5FDF85C6-8D4A-405D-A4D6-CFF74F24FAAA}" dt="2023-08-08T16:14:07.012" v="1320" actId="478"/>
          <ac:picMkLst>
            <pc:docMk/>
            <pc:sldMk cId="0" sldId="259"/>
            <ac:picMk id="3" creationId="{00000000-0000-0000-0000-000000000000}"/>
          </ac:picMkLst>
        </pc:picChg>
        <pc:picChg chg="add mod modCrop">
          <ac:chgData name="Johnson Jones, Michelle L. (CDC/DDID/NCHHSTP/DSTDP)" userId="84d9b128-ade9-43b5-aed1-cbb19ba1318c" providerId="ADAL" clId="{5FDF85C6-8D4A-405D-A4D6-CFF74F24FAAA}" dt="2023-08-08T16:17:29.883" v="1378" actId="164"/>
          <ac:picMkLst>
            <pc:docMk/>
            <pc:sldMk cId="0" sldId="259"/>
            <ac:picMk id="8" creationId="{8DAA5114-6189-B54B-E2E0-9254BBCACD24}"/>
          </ac:picMkLst>
        </pc:picChg>
        <pc:cxnChg chg="del mod">
          <ac:chgData name="Johnson Jones, Michelle L. (CDC/DDID/NCHHSTP/DSTDP)" userId="84d9b128-ade9-43b5-aed1-cbb19ba1318c" providerId="ADAL" clId="{5FDF85C6-8D4A-405D-A4D6-CFF74F24FAAA}" dt="2023-08-08T16:14:11.270" v="1322" actId="478"/>
          <ac:cxnSpMkLst>
            <pc:docMk/>
            <pc:sldMk cId="0" sldId="259"/>
            <ac:cxnSpMk id="6" creationId="{46604132-898D-4DFD-B439-FED4348738D3}"/>
          </ac:cxnSpMkLst>
        </pc:cxnChg>
        <pc:cxnChg chg="del">
          <ac:chgData name="Johnson Jones, Michelle L. (CDC/DDID/NCHHSTP/DSTDP)" userId="84d9b128-ade9-43b5-aed1-cbb19ba1318c" providerId="ADAL" clId="{5FDF85C6-8D4A-405D-A4D6-CFF74F24FAAA}" dt="2023-08-08T16:14:11.270" v="1322" actId="478"/>
          <ac:cxnSpMkLst>
            <pc:docMk/>
            <pc:sldMk cId="0" sldId="259"/>
            <ac:cxnSpMk id="7" creationId="{223EDE91-FCEE-E033-B92D-655F77F4127E}"/>
          </ac:cxnSpMkLst>
        </pc:cxnChg>
      </pc:sldChg>
      <pc:sldChg chg="modSp add del mod ord modNotes">
        <pc:chgData name="Johnson Jones, Michelle L. (CDC/DDID/NCHHSTP/DSTDP)" userId="84d9b128-ade9-43b5-aed1-cbb19ba1318c" providerId="ADAL" clId="{5FDF85C6-8D4A-405D-A4D6-CFF74F24FAAA}" dt="2023-08-08T16:10:56.567" v="1297"/>
        <pc:sldMkLst>
          <pc:docMk/>
          <pc:sldMk cId="0" sldId="260"/>
        </pc:sldMkLst>
        <pc:spChg chg="mod">
          <ac:chgData name="Johnson Jones, Michelle L. (CDC/DDID/NCHHSTP/DSTDP)" userId="84d9b128-ade9-43b5-aed1-cbb19ba1318c" providerId="ADAL" clId="{5FDF85C6-8D4A-405D-A4D6-CFF74F24FAAA}" dt="2023-08-08T16:10:17.685" v="1292" actId="27636"/>
          <ac:spMkLst>
            <pc:docMk/>
            <pc:sldMk cId="0" sldId="260"/>
            <ac:spMk id="4" creationId="{00000000-0000-0000-0000-000000000000}"/>
          </ac:spMkLst>
        </pc:spChg>
      </pc:sldChg>
      <pc:sldChg chg="addSp delSp modSp add del mod modTransition delAnim modAnim modNotes">
        <pc:chgData name="Johnson Jones, Michelle L. (CDC/DDID/NCHHSTP/DSTDP)" userId="84d9b128-ade9-43b5-aed1-cbb19ba1318c" providerId="ADAL" clId="{5FDF85C6-8D4A-405D-A4D6-CFF74F24FAAA}" dt="2023-08-08T16:54:04.577" v="2571"/>
        <pc:sldMkLst>
          <pc:docMk/>
          <pc:sldMk cId="0" sldId="261"/>
        </pc:sldMkLst>
        <pc:spChg chg="mod">
          <ac:chgData name="Johnson Jones, Michelle L. (CDC/DDID/NCHHSTP/DSTDP)" userId="84d9b128-ade9-43b5-aed1-cbb19ba1318c" providerId="ADAL" clId="{5FDF85C6-8D4A-405D-A4D6-CFF74F24FAAA}" dt="2023-08-08T16:23:52.736" v="1569" actId="207"/>
          <ac:spMkLst>
            <pc:docMk/>
            <pc:sldMk cId="0" sldId="261"/>
            <ac:spMk id="2" creationId="{00000000-0000-0000-0000-000000000000}"/>
          </ac:spMkLst>
        </pc:spChg>
        <pc:spChg chg="add del mod">
          <ac:chgData name="Johnson Jones, Michelle L. (CDC/DDID/NCHHSTP/DSTDP)" userId="84d9b128-ade9-43b5-aed1-cbb19ba1318c" providerId="ADAL" clId="{5FDF85C6-8D4A-405D-A4D6-CFF74F24FAAA}" dt="2023-08-08T16:11:30.430" v="1314" actId="478"/>
          <ac:spMkLst>
            <pc:docMk/>
            <pc:sldMk cId="0" sldId="261"/>
            <ac:spMk id="6" creationId="{0CA2B5CD-3DAB-0791-F86D-1989D54B5E7D}"/>
          </ac:spMkLst>
        </pc:spChg>
        <pc:spChg chg="add del mod">
          <ac:chgData name="Johnson Jones, Michelle L. (CDC/DDID/NCHHSTP/DSTDP)" userId="84d9b128-ade9-43b5-aed1-cbb19ba1318c" providerId="ADAL" clId="{5FDF85C6-8D4A-405D-A4D6-CFF74F24FAAA}" dt="2023-08-08T16:11:30.430" v="1314" actId="478"/>
          <ac:spMkLst>
            <pc:docMk/>
            <pc:sldMk cId="0" sldId="261"/>
            <ac:spMk id="7" creationId="{B7C47B8D-8DAF-50F1-DDB8-E2B14675E7D5}"/>
          </ac:spMkLst>
        </pc:spChg>
        <pc:spChg chg="add mod">
          <ac:chgData name="Johnson Jones, Michelle L. (CDC/DDID/NCHHSTP/DSTDP)" userId="84d9b128-ade9-43b5-aed1-cbb19ba1318c" providerId="ADAL" clId="{5FDF85C6-8D4A-405D-A4D6-CFF74F24FAAA}" dt="2023-08-08T16:54:04.577" v="2571"/>
          <ac:spMkLst>
            <pc:docMk/>
            <pc:sldMk cId="0" sldId="261"/>
            <ac:spMk id="8" creationId="{8F400F53-EFAB-90C0-3823-53A0DF1FF756}"/>
          </ac:spMkLst>
        </pc:spChg>
        <pc:spChg chg="mod">
          <ac:chgData name="Johnson Jones, Michelle L. (CDC/DDID/NCHHSTP/DSTDP)" userId="84d9b128-ade9-43b5-aed1-cbb19ba1318c" providerId="ADAL" clId="{5FDF85C6-8D4A-405D-A4D6-CFF74F24FAAA}" dt="2023-08-08T16:11:33.051" v="1315" actId="1076"/>
          <ac:spMkLst>
            <pc:docMk/>
            <pc:sldMk cId="0" sldId="261"/>
            <ac:spMk id="38" creationId="{D0098211-F326-4BAC-9125-1193896294D8}"/>
          </ac:spMkLst>
        </pc:spChg>
      </pc:sldChg>
      <pc:sldChg chg="modSp del mod modNotes">
        <pc:chgData name="Johnson Jones, Michelle L. (CDC/DDID/NCHHSTP/DSTDP)" userId="84d9b128-ade9-43b5-aed1-cbb19ba1318c" providerId="ADAL" clId="{5FDF85C6-8D4A-405D-A4D6-CFF74F24FAAA}" dt="2023-08-08T17:43:28.144" v="2641" actId="47"/>
        <pc:sldMkLst>
          <pc:docMk/>
          <pc:sldMk cId="0" sldId="265"/>
        </pc:sldMkLst>
        <pc:picChg chg="mod">
          <ac:chgData name="Johnson Jones, Michelle L. (CDC/DDID/NCHHSTP/DSTDP)" userId="84d9b128-ade9-43b5-aed1-cbb19ba1318c" providerId="ADAL" clId="{5FDF85C6-8D4A-405D-A4D6-CFF74F24FAAA}" dt="2023-08-08T16:31:09.110" v="1710" actId="1076"/>
          <ac:picMkLst>
            <pc:docMk/>
            <pc:sldMk cId="0" sldId="265"/>
            <ac:picMk id="3" creationId="{00000000-0000-0000-0000-000000000000}"/>
          </ac:picMkLst>
        </pc:picChg>
      </pc:sldChg>
      <pc:sldChg chg="del modNotes">
        <pc:chgData name="Johnson Jones, Michelle L. (CDC/DDID/NCHHSTP/DSTDP)" userId="84d9b128-ade9-43b5-aed1-cbb19ba1318c" providerId="ADAL" clId="{5FDF85C6-8D4A-405D-A4D6-CFF74F24FAAA}" dt="2023-08-08T17:43:28.144" v="2641" actId="47"/>
        <pc:sldMkLst>
          <pc:docMk/>
          <pc:sldMk cId="0" sldId="284"/>
        </pc:sldMkLst>
      </pc:sldChg>
      <pc:sldChg chg="del">
        <pc:chgData name="Johnson Jones, Michelle L. (CDC/DDID/NCHHSTP/DSTDP)" userId="84d9b128-ade9-43b5-aed1-cbb19ba1318c" providerId="ADAL" clId="{5FDF85C6-8D4A-405D-A4D6-CFF74F24FAAA}" dt="2023-08-08T16:42:06.643" v="2284" actId="47"/>
        <pc:sldMkLst>
          <pc:docMk/>
          <pc:sldMk cId="1515776713" sldId="296"/>
        </pc:sldMkLst>
      </pc:sldChg>
      <pc:sldChg chg="del">
        <pc:chgData name="Johnson Jones, Michelle L. (CDC/DDID/NCHHSTP/DSTDP)" userId="84d9b128-ade9-43b5-aed1-cbb19ba1318c" providerId="ADAL" clId="{5FDF85C6-8D4A-405D-A4D6-CFF74F24FAAA}" dt="2023-08-08T16:42:06.643" v="2284" actId="47"/>
        <pc:sldMkLst>
          <pc:docMk/>
          <pc:sldMk cId="2071967201" sldId="297"/>
        </pc:sldMkLst>
      </pc:sldChg>
      <pc:sldChg chg="addSp modSp mod">
        <pc:chgData name="Johnson Jones, Michelle L. (CDC/DDID/NCHHSTP/DSTDP)" userId="84d9b128-ade9-43b5-aed1-cbb19ba1318c" providerId="ADAL" clId="{5FDF85C6-8D4A-405D-A4D6-CFF74F24FAAA}" dt="2023-08-08T16:51:08.304" v="2539" actId="1076"/>
        <pc:sldMkLst>
          <pc:docMk/>
          <pc:sldMk cId="3278872889" sldId="298"/>
        </pc:sldMkLst>
        <pc:spChg chg="add mod">
          <ac:chgData name="Johnson Jones, Michelle L. (CDC/DDID/NCHHSTP/DSTDP)" userId="84d9b128-ade9-43b5-aed1-cbb19ba1318c" providerId="ADAL" clId="{5FDF85C6-8D4A-405D-A4D6-CFF74F24FAAA}" dt="2023-08-08T16:51:08.304" v="2539" actId="1076"/>
          <ac:spMkLst>
            <pc:docMk/>
            <pc:sldMk cId="3278872889" sldId="298"/>
            <ac:spMk id="3" creationId="{FF38176C-BBBE-B16C-5A52-D384CAB06DC0}"/>
          </ac:spMkLst>
        </pc:spChg>
      </pc:sldChg>
      <pc:sldChg chg="del">
        <pc:chgData name="Johnson Jones, Michelle L. (CDC/DDID/NCHHSTP/DSTDP)" userId="84d9b128-ade9-43b5-aed1-cbb19ba1318c" providerId="ADAL" clId="{5FDF85C6-8D4A-405D-A4D6-CFF74F24FAAA}" dt="2023-08-08T16:50:42.703" v="2491" actId="47"/>
        <pc:sldMkLst>
          <pc:docMk/>
          <pc:sldMk cId="1493676288" sldId="299"/>
        </pc:sldMkLst>
      </pc:sldChg>
      <pc:sldChg chg="del">
        <pc:chgData name="Johnson Jones, Michelle L. (CDC/DDID/NCHHSTP/DSTDP)" userId="84d9b128-ade9-43b5-aed1-cbb19ba1318c" providerId="ADAL" clId="{5FDF85C6-8D4A-405D-A4D6-CFF74F24FAAA}" dt="2023-08-08T16:51:14.032" v="2540" actId="47"/>
        <pc:sldMkLst>
          <pc:docMk/>
          <pc:sldMk cId="1326283845" sldId="305"/>
        </pc:sldMkLst>
      </pc:sldChg>
      <pc:sldChg chg="addSp delSp modSp mod delAnim modAnim modNotes">
        <pc:chgData name="Johnson Jones, Michelle L. (CDC/DDID/NCHHSTP/DSTDP)" userId="84d9b128-ade9-43b5-aed1-cbb19ba1318c" providerId="ADAL" clId="{5FDF85C6-8D4A-405D-A4D6-CFF74F24FAAA}" dt="2023-08-08T16:58:27.538" v="2623" actId="14100"/>
        <pc:sldMkLst>
          <pc:docMk/>
          <pc:sldMk cId="0" sldId="316"/>
        </pc:sldMkLst>
        <pc:spChg chg="mod">
          <ac:chgData name="Johnson Jones, Michelle L. (CDC/DDID/NCHHSTP/DSTDP)" userId="84d9b128-ade9-43b5-aed1-cbb19ba1318c" providerId="ADAL" clId="{5FDF85C6-8D4A-405D-A4D6-CFF74F24FAAA}" dt="2023-08-08T16:54:56.036" v="2579" actId="403"/>
          <ac:spMkLst>
            <pc:docMk/>
            <pc:sldMk cId="0" sldId="316"/>
            <ac:spMk id="2" creationId="{00000000-0000-0000-0000-000000000000}"/>
          </ac:spMkLst>
        </pc:spChg>
        <pc:spChg chg="add del mod">
          <ac:chgData name="Johnson Jones, Michelle L. (CDC/DDID/NCHHSTP/DSTDP)" userId="84d9b128-ade9-43b5-aed1-cbb19ba1318c" providerId="ADAL" clId="{5FDF85C6-8D4A-405D-A4D6-CFF74F24FAAA}" dt="2023-08-08T16:52:14.210" v="2543" actId="478"/>
          <ac:spMkLst>
            <pc:docMk/>
            <pc:sldMk cId="0" sldId="316"/>
            <ac:spMk id="5" creationId="{C213CB00-5647-7C11-6578-8B0A4700048B}"/>
          </ac:spMkLst>
        </pc:spChg>
        <pc:spChg chg="add mod">
          <ac:chgData name="Johnson Jones, Michelle L. (CDC/DDID/NCHHSTP/DSTDP)" userId="84d9b128-ade9-43b5-aed1-cbb19ba1318c" providerId="ADAL" clId="{5FDF85C6-8D4A-405D-A4D6-CFF74F24FAAA}" dt="2023-08-08T16:29:54.059" v="1688" actId="208"/>
          <ac:spMkLst>
            <pc:docMk/>
            <pc:sldMk cId="0" sldId="316"/>
            <ac:spMk id="6" creationId="{AC34643A-74D3-CB7A-1777-1505AD5E7FA2}"/>
          </ac:spMkLst>
        </pc:spChg>
        <pc:spChg chg="add del">
          <ac:chgData name="Johnson Jones, Michelle L. (CDC/DDID/NCHHSTP/DSTDP)" userId="84d9b128-ade9-43b5-aed1-cbb19ba1318c" providerId="ADAL" clId="{5FDF85C6-8D4A-405D-A4D6-CFF74F24FAAA}" dt="2023-08-08T16:36:38.418" v="1994" actId="22"/>
          <ac:spMkLst>
            <pc:docMk/>
            <pc:sldMk cId="0" sldId="316"/>
            <ac:spMk id="8" creationId="{4D8AF64D-AE0A-B073-57A0-78F0625164F3}"/>
          </ac:spMkLst>
        </pc:spChg>
        <pc:spChg chg="add mod">
          <ac:chgData name="Johnson Jones, Michelle L. (CDC/DDID/NCHHSTP/DSTDP)" userId="84d9b128-ade9-43b5-aed1-cbb19ba1318c" providerId="ADAL" clId="{5FDF85C6-8D4A-405D-A4D6-CFF74F24FAAA}" dt="2023-08-08T16:52:55.347" v="2556" actId="207"/>
          <ac:spMkLst>
            <pc:docMk/>
            <pc:sldMk cId="0" sldId="316"/>
            <ac:spMk id="11" creationId="{2F665A74-54FE-3799-FAB0-5D6E9DB9A726}"/>
          </ac:spMkLst>
        </pc:spChg>
        <pc:spChg chg="add mod">
          <ac:chgData name="Johnson Jones, Michelle L. (CDC/DDID/NCHHSTP/DSTDP)" userId="84d9b128-ade9-43b5-aed1-cbb19ba1318c" providerId="ADAL" clId="{5FDF85C6-8D4A-405D-A4D6-CFF74F24FAAA}" dt="2023-08-08T16:53:03.947" v="2559" actId="14100"/>
          <ac:spMkLst>
            <pc:docMk/>
            <pc:sldMk cId="0" sldId="316"/>
            <ac:spMk id="12" creationId="{36CDE29F-6FA9-1763-952D-4843206C48A5}"/>
          </ac:spMkLst>
        </pc:spChg>
        <pc:spChg chg="add mod">
          <ac:chgData name="Johnson Jones, Michelle L. (CDC/DDID/NCHHSTP/DSTDP)" userId="84d9b128-ade9-43b5-aed1-cbb19ba1318c" providerId="ADAL" clId="{5FDF85C6-8D4A-405D-A4D6-CFF74F24FAAA}" dt="2023-08-08T16:53:56.545" v="2567"/>
          <ac:spMkLst>
            <pc:docMk/>
            <pc:sldMk cId="0" sldId="316"/>
            <ac:spMk id="13" creationId="{F1B3A316-899D-916F-57E4-565FA4D96A98}"/>
          </ac:spMkLst>
        </pc:spChg>
        <pc:spChg chg="add del mod">
          <ac:chgData name="Johnson Jones, Michelle L. (CDC/DDID/NCHHSTP/DSTDP)" userId="84d9b128-ade9-43b5-aed1-cbb19ba1318c" providerId="ADAL" clId="{5FDF85C6-8D4A-405D-A4D6-CFF74F24FAAA}" dt="2023-08-08T16:58:09.578" v="2621"/>
          <ac:spMkLst>
            <pc:docMk/>
            <pc:sldMk cId="0" sldId="316"/>
            <ac:spMk id="18" creationId="{7338DC0F-C635-8573-F1D8-F50160A8B75B}"/>
          </ac:spMkLst>
        </pc:spChg>
        <pc:picChg chg="del mod">
          <ac:chgData name="Johnson Jones, Michelle L. (CDC/DDID/NCHHSTP/DSTDP)" userId="84d9b128-ade9-43b5-aed1-cbb19ba1318c" providerId="ADAL" clId="{5FDF85C6-8D4A-405D-A4D6-CFF74F24FAAA}" dt="2023-08-08T16:52:10.615" v="2541" actId="478"/>
          <ac:picMkLst>
            <pc:docMk/>
            <pc:sldMk cId="0" sldId="316"/>
            <ac:picMk id="3" creationId="{00000000-0000-0000-0000-000000000000}"/>
          </ac:picMkLst>
        </pc:picChg>
        <pc:picChg chg="add mod">
          <ac:chgData name="Johnson Jones, Michelle L. (CDC/DDID/NCHHSTP/DSTDP)" userId="84d9b128-ade9-43b5-aed1-cbb19ba1318c" providerId="ADAL" clId="{5FDF85C6-8D4A-405D-A4D6-CFF74F24FAAA}" dt="2023-08-08T16:58:27.538" v="2623" actId="14100"/>
          <ac:picMkLst>
            <pc:docMk/>
            <pc:sldMk cId="0" sldId="316"/>
            <ac:picMk id="10" creationId="{E5B1DF42-8F0C-CEF9-760C-1172E0FE1E3E}"/>
          </ac:picMkLst>
        </pc:picChg>
        <pc:cxnChg chg="add del">
          <ac:chgData name="Johnson Jones, Michelle L. (CDC/DDID/NCHHSTP/DSTDP)" userId="84d9b128-ade9-43b5-aed1-cbb19ba1318c" providerId="ADAL" clId="{5FDF85C6-8D4A-405D-A4D6-CFF74F24FAAA}" dt="2023-08-08T16:56:42.321" v="2612" actId="11529"/>
          <ac:cxnSpMkLst>
            <pc:docMk/>
            <pc:sldMk cId="0" sldId="316"/>
            <ac:cxnSpMk id="15" creationId="{149333AA-6A01-9FC7-42B8-3AFB0723C331}"/>
          </ac:cxnSpMkLst>
        </pc:cxnChg>
        <pc:cxnChg chg="add del mod">
          <ac:chgData name="Johnson Jones, Michelle L. (CDC/DDID/NCHHSTP/DSTDP)" userId="84d9b128-ade9-43b5-aed1-cbb19ba1318c" providerId="ADAL" clId="{5FDF85C6-8D4A-405D-A4D6-CFF74F24FAAA}" dt="2023-08-08T16:58:09.577" v="2619" actId="478"/>
          <ac:cxnSpMkLst>
            <pc:docMk/>
            <pc:sldMk cId="0" sldId="316"/>
            <ac:cxnSpMk id="17" creationId="{1705A4B1-C227-5A0A-44FB-99421F7CDC36}"/>
          </ac:cxnSpMkLst>
        </pc:cxnChg>
      </pc:sldChg>
      <pc:sldChg chg="addSp delSp modSp mod ord">
        <pc:chgData name="Johnson Jones, Michelle L. (CDC/DDID/NCHHSTP/DSTDP)" userId="84d9b128-ade9-43b5-aed1-cbb19ba1318c" providerId="ADAL" clId="{5FDF85C6-8D4A-405D-A4D6-CFF74F24FAAA}" dt="2023-08-08T16:56:14.408" v="2610" actId="20577"/>
        <pc:sldMkLst>
          <pc:docMk/>
          <pc:sldMk cId="1787506525" sldId="330"/>
        </pc:sldMkLst>
        <pc:spChg chg="del">
          <ac:chgData name="Johnson Jones, Michelle L. (CDC/DDID/NCHHSTP/DSTDP)" userId="84d9b128-ade9-43b5-aed1-cbb19ba1318c" providerId="ADAL" clId="{5FDF85C6-8D4A-405D-A4D6-CFF74F24FAAA}" dt="2023-08-08T16:06:25.750" v="1200" actId="478"/>
          <ac:spMkLst>
            <pc:docMk/>
            <pc:sldMk cId="1787506525" sldId="330"/>
            <ac:spMk id="3" creationId="{00000000-0000-0000-0000-000000000000}"/>
          </ac:spMkLst>
        </pc:spChg>
        <pc:spChg chg="add del mod">
          <ac:chgData name="Johnson Jones, Michelle L. (CDC/DDID/NCHHSTP/DSTDP)" userId="84d9b128-ade9-43b5-aed1-cbb19ba1318c" providerId="ADAL" clId="{5FDF85C6-8D4A-405D-A4D6-CFF74F24FAAA}" dt="2023-08-08T16:06:27.349" v="1202" actId="478"/>
          <ac:spMkLst>
            <pc:docMk/>
            <pc:sldMk cId="1787506525" sldId="330"/>
            <ac:spMk id="6" creationId="{EF642201-E0BB-6D75-4DAA-9A64FF6B7901}"/>
          </ac:spMkLst>
        </pc:spChg>
        <pc:spChg chg="add mod">
          <ac:chgData name="Johnson Jones, Michelle L. (CDC/DDID/NCHHSTP/DSTDP)" userId="84d9b128-ade9-43b5-aed1-cbb19ba1318c" providerId="ADAL" clId="{5FDF85C6-8D4A-405D-A4D6-CFF74F24FAAA}" dt="2023-08-08T16:50:28.032" v="2489" actId="1076"/>
          <ac:spMkLst>
            <pc:docMk/>
            <pc:sldMk cId="1787506525" sldId="330"/>
            <ac:spMk id="7" creationId="{7F47338C-1F09-D499-9E61-8AA56F339160}"/>
          </ac:spMkLst>
        </pc:spChg>
        <pc:spChg chg="mod">
          <ac:chgData name="Johnson Jones, Michelle L. (CDC/DDID/NCHHSTP/DSTDP)" userId="84d9b128-ade9-43b5-aed1-cbb19ba1318c" providerId="ADAL" clId="{5FDF85C6-8D4A-405D-A4D6-CFF74F24FAAA}" dt="2023-08-08T16:49:29.537" v="2464" actId="20577"/>
          <ac:spMkLst>
            <pc:docMk/>
            <pc:sldMk cId="1787506525" sldId="330"/>
            <ac:spMk id="9" creationId="{07D2D059-2E46-4A25-8242-468576E7495F}"/>
          </ac:spMkLst>
        </pc:spChg>
        <pc:spChg chg="del">
          <ac:chgData name="Johnson Jones, Michelle L. (CDC/DDID/NCHHSTP/DSTDP)" userId="84d9b128-ade9-43b5-aed1-cbb19ba1318c" providerId="ADAL" clId="{5FDF85C6-8D4A-405D-A4D6-CFF74F24FAAA}" dt="2023-08-08T16:06:26.438" v="1201" actId="478"/>
          <ac:spMkLst>
            <pc:docMk/>
            <pc:sldMk cId="1787506525" sldId="330"/>
            <ac:spMk id="11" creationId="{93854A30-6960-4D26-A1F1-F00ACB330CC5}"/>
          </ac:spMkLst>
        </pc:spChg>
        <pc:graphicFrameChg chg="add mod modGraphic">
          <ac:chgData name="Johnson Jones, Michelle L. (CDC/DDID/NCHHSTP/DSTDP)" userId="84d9b128-ade9-43b5-aed1-cbb19ba1318c" providerId="ADAL" clId="{5FDF85C6-8D4A-405D-A4D6-CFF74F24FAAA}" dt="2023-08-08T16:56:14.408" v="2610" actId="20577"/>
          <ac:graphicFrameMkLst>
            <pc:docMk/>
            <pc:sldMk cId="1787506525" sldId="330"/>
            <ac:graphicFrameMk id="2" creationId="{5108A6A4-C361-3D5D-A6B4-1A2580494264}"/>
          </ac:graphicFrameMkLst>
        </pc:graphicFrameChg>
      </pc:sldChg>
      <pc:sldChg chg="del">
        <pc:chgData name="Johnson Jones, Michelle L. (CDC/DDID/NCHHSTP/DSTDP)" userId="84d9b128-ade9-43b5-aed1-cbb19ba1318c" providerId="ADAL" clId="{5FDF85C6-8D4A-405D-A4D6-CFF74F24FAAA}" dt="2023-08-08T16:42:06.643" v="2284" actId="47"/>
        <pc:sldMkLst>
          <pc:docMk/>
          <pc:sldMk cId="3404406636" sldId="331"/>
        </pc:sldMkLst>
      </pc:sldChg>
      <pc:sldChg chg="addSp modSp del mod">
        <pc:chgData name="Johnson Jones, Michelle L. (CDC/DDID/NCHHSTP/DSTDP)" userId="84d9b128-ade9-43b5-aed1-cbb19ba1318c" providerId="ADAL" clId="{5FDF85C6-8D4A-405D-A4D6-CFF74F24FAAA}" dt="2023-08-08T16:42:06.643" v="2284" actId="47"/>
        <pc:sldMkLst>
          <pc:docMk/>
          <pc:sldMk cId="3623832414" sldId="332"/>
        </pc:sldMkLst>
        <pc:spChg chg="mod">
          <ac:chgData name="Johnson Jones, Michelle L. (CDC/DDID/NCHHSTP/DSTDP)" userId="84d9b128-ade9-43b5-aed1-cbb19ba1318c" providerId="ADAL" clId="{5FDF85C6-8D4A-405D-A4D6-CFF74F24FAAA}" dt="2023-08-08T14:42:44.484" v="155" actId="21"/>
          <ac:spMkLst>
            <pc:docMk/>
            <pc:sldMk cId="3623832414" sldId="332"/>
            <ac:spMk id="3" creationId="{00000000-0000-0000-0000-000000000000}"/>
          </ac:spMkLst>
        </pc:spChg>
        <pc:spChg chg="add mod">
          <ac:chgData name="Johnson Jones, Michelle L. (CDC/DDID/NCHHSTP/DSTDP)" userId="84d9b128-ade9-43b5-aed1-cbb19ba1318c" providerId="ADAL" clId="{5FDF85C6-8D4A-405D-A4D6-CFF74F24FAAA}" dt="2023-08-08T14:43:12.745" v="161" actId="207"/>
          <ac:spMkLst>
            <pc:docMk/>
            <pc:sldMk cId="3623832414" sldId="332"/>
            <ac:spMk id="4" creationId="{4746927B-76C5-F351-CF0D-713F8B28BF75}"/>
          </ac:spMkLst>
        </pc:spChg>
        <pc:spChg chg="mod">
          <ac:chgData name="Johnson Jones, Michelle L. (CDC/DDID/NCHHSTP/DSTDP)" userId="84d9b128-ade9-43b5-aed1-cbb19ba1318c" providerId="ADAL" clId="{5FDF85C6-8D4A-405D-A4D6-CFF74F24FAAA}" dt="2023-08-08T14:41:15.274" v="131" actId="20577"/>
          <ac:spMkLst>
            <pc:docMk/>
            <pc:sldMk cId="3623832414" sldId="332"/>
            <ac:spMk id="11" creationId="{93854A30-6960-4D26-A1F1-F00ACB330CC5}"/>
          </ac:spMkLst>
        </pc:spChg>
      </pc:sldChg>
      <pc:sldChg chg="del">
        <pc:chgData name="Johnson Jones, Michelle L. (CDC/DDID/NCHHSTP/DSTDP)" userId="84d9b128-ade9-43b5-aed1-cbb19ba1318c" providerId="ADAL" clId="{5FDF85C6-8D4A-405D-A4D6-CFF74F24FAAA}" dt="2023-08-08T16:51:14.032" v="2540" actId="47"/>
        <pc:sldMkLst>
          <pc:docMk/>
          <pc:sldMk cId="2981311971" sldId="333"/>
        </pc:sldMkLst>
      </pc:sldChg>
      <pc:sldChg chg="add del">
        <pc:chgData name="Johnson Jones, Michelle L. (CDC/DDID/NCHHSTP/DSTDP)" userId="84d9b128-ade9-43b5-aed1-cbb19ba1318c" providerId="ADAL" clId="{5FDF85C6-8D4A-405D-A4D6-CFF74F24FAAA}" dt="2023-08-08T16:51:14.032" v="2540" actId="47"/>
        <pc:sldMkLst>
          <pc:docMk/>
          <pc:sldMk cId="3864878942" sldId="334"/>
        </pc:sldMkLst>
      </pc:sldChg>
      <pc:sldChg chg="addSp delSp modSp add del mod">
        <pc:chgData name="Johnson Jones, Michelle L. (CDC/DDID/NCHHSTP/DSTDP)" userId="84d9b128-ade9-43b5-aed1-cbb19ba1318c" providerId="ADAL" clId="{5FDF85C6-8D4A-405D-A4D6-CFF74F24FAAA}" dt="2023-08-08T16:42:06.643" v="2284" actId="47"/>
        <pc:sldMkLst>
          <pc:docMk/>
          <pc:sldMk cId="2773070356" sldId="335"/>
        </pc:sldMkLst>
        <pc:spChg chg="add mod">
          <ac:chgData name="Johnson Jones, Michelle L. (CDC/DDID/NCHHSTP/DSTDP)" userId="84d9b128-ade9-43b5-aed1-cbb19ba1318c" providerId="ADAL" clId="{5FDF85C6-8D4A-405D-A4D6-CFF74F24FAAA}" dt="2023-08-08T14:44:38.234" v="257" actId="20577"/>
          <ac:spMkLst>
            <pc:docMk/>
            <pc:sldMk cId="2773070356" sldId="335"/>
            <ac:spMk id="2" creationId="{0C145DB1-1A77-D46B-8A57-FBC3739EC1F8}"/>
          </ac:spMkLst>
        </pc:spChg>
        <pc:picChg chg="del">
          <ac:chgData name="Johnson Jones, Michelle L. (CDC/DDID/NCHHSTP/DSTDP)" userId="84d9b128-ade9-43b5-aed1-cbb19ba1318c" providerId="ADAL" clId="{5FDF85C6-8D4A-405D-A4D6-CFF74F24FAAA}" dt="2023-08-08T14:43:39.888" v="165" actId="478"/>
          <ac:picMkLst>
            <pc:docMk/>
            <pc:sldMk cId="2773070356" sldId="335"/>
            <ac:picMk id="8" creationId="{A565D819-BDB9-4AEB-96F5-1733BB1B6B4C}"/>
          </ac:picMkLst>
        </pc:picChg>
        <pc:cxnChg chg="mod ord">
          <ac:chgData name="Johnson Jones, Michelle L. (CDC/DDID/NCHHSTP/DSTDP)" userId="84d9b128-ade9-43b5-aed1-cbb19ba1318c" providerId="ADAL" clId="{5FDF85C6-8D4A-405D-A4D6-CFF74F24FAAA}" dt="2023-08-08T14:43:58.353" v="168" actId="166"/>
          <ac:cxnSpMkLst>
            <pc:docMk/>
            <pc:sldMk cId="2773070356" sldId="335"/>
            <ac:cxnSpMk id="5" creationId="{DF28F948-E20A-43A7-9E37-D42CBF5F2DDF}"/>
          </ac:cxnSpMkLst>
        </pc:cxnChg>
      </pc:sldChg>
      <pc:sldChg chg="addSp delSp modSp add del mod ord">
        <pc:chgData name="Johnson Jones, Michelle L. (CDC/DDID/NCHHSTP/DSTDP)" userId="84d9b128-ade9-43b5-aed1-cbb19ba1318c" providerId="ADAL" clId="{5FDF85C6-8D4A-405D-A4D6-CFF74F24FAAA}" dt="2023-08-08T16:37:02.150" v="2041" actId="47"/>
        <pc:sldMkLst>
          <pc:docMk/>
          <pc:sldMk cId="3539063652" sldId="336"/>
        </pc:sldMkLst>
        <pc:spChg chg="mod">
          <ac:chgData name="Johnson Jones, Michelle L. (CDC/DDID/NCHHSTP/DSTDP)" userId="84d9b128-ade9-43b5-aed1-cbb19ba1318c" providerId="ADAL" clId="{5FDF85C6-8D4A-405D-A4D6-CFF74F24FAAA}" dt="2023-08-08T16:02:38.839" v="1195" actId="1076"/>
          <ac:spMkLst>
            <pc:docMk/>
            <pc:sldMk cId="3539063652" sldId="336"/>
            <ac:spMk id="3" creationId="{00000000-0000-0000-0000-000000000000}"/>
          </ac:spMkLst>
        </pc:spChg>
        <pc:spChg chg="mod">
          <ac:chgData name="Johnson Jones, Michelle L. (CDC/DDID/NCHHSTP/DSTDP)" userId="84d9b128-ade9-43b5-aed1-cbb19ba1318c" providerId="ADAL" clId="{5FDF85C6-8D4A-405D-A4D6-CFF74F24FAAA}" dt="2023-08-08T16:03:22.699" v="1198" actId="208"/>
          <ac:spMkLst>
            <pc:docMk/>
            <pc:sldMk cId="3539063652" sldId="336"/>
            <ac:spMk id="4" creationId="{5C5A9817-4D30-4432-8E61-1C15FCBE209F}"/>
          </ac:spMkLst>
        </pc:spChg>
        <pc:spChg chg="add del mod">
          <ac:chgData name="Johnson Jones, Michelle L. (CDC/DDID/NCHHSTP/DSTDP)" userId="84d9b128-ade9-43b5-aed1-cbb19ba1318c" providerId="ADAL" clId="{5FDF85C6-8D4A-405D-A4D6-CFF74F24FAAA}" dt="2023-08-08T14:45:23.161" v="267" actId="478"/>
          <ac:spMkLst>
            <pc:docMk/>
            <pc:sldMk cId="3539063652" sldId="336"/>
            <ac:spMk id="5" creationId="{956E715F-B8E6-85AD-A385-95785DF6F36B}"/>
          </ac:spMkLst>
        </pc:spChg>
        <pc:spChg chg="add mod">
          <ac:chgData name="Johnson Jones, Michelle L. (CDC/DDID/NCHHSTP/DSTDP)" userId="84d9b128-ade9-43b5-aed1-cbb19ba1318c" providerId="ADAL" clId="{5FDF85C6-8D4A-405D-A4D6-CFF74F24FAAA}" dt="2023-08-08T14:47:01.093" v="323" actId="207"/>
          <ac:spMkLst>
            <pc:docMk/>
            <pc:sldMk cId="3539063652" sldId="336"/>
            <ac:spMk id="6" creationId="{1B1B7C37-4C4B-C49F-6D68-42FA7C222D8F}"/>
          </ac:spMkLst>
        </pc:spChg>
        <pc:spChg chg="add del mod">
          <ac:chgData name="Johnson Jones, Michelle L. (CDC/DDID/NCHHSTP/DSTDP)" userId="84d9b128-ade9-43b5-aed1-cbb19ba1318c" providerId="ADAL" clId="{5FDF85C6-8D4A-405D-A4D6-CFF74F24FAAA}" dt="2023-08-08T14:46:36.370" v="320"/>
          <ac:spMkLst>
            <pc:docMk/>
            <pc:sldMk cId="3539063652" sldId="336"/>
            <ac:spMk id="8" creationId="{DCCDCC63-1CC5-A244-D8E0-1B622CE3D6FA}"/>
          </ac:spMkLst>
        </pc:spChg>
        <pc:spChg chg="add mod">
          <ac:chgData name="Johnson Jones, Michelle L. (CDC/DDID/NCHHSTP/DSTDP)" userId="84d9b128-ade9-43b5-aed1-cbb19ba1318c" providerId="ADAL" clId="{5FDF85C6-8D4A-405D-A4D6-CFF74F24FAAA}" dt="2023-08-08T15:59:38.743" v="1177" actId="14100"/>
          <ac:spMkLst>
            <pc:docMk/>
            <pc:sldMk cId="3539063652" sldId="336"/>
            <ac:spMk id="9" creationId="{71DCE688-92F6-D6F6-2488-C442A3181A54}"/>
          </ac:spMkLst>
        </pc:spChg>
        <pc:graphicFrameChg chg="del">
          <ac:chgData name="Johnson Jones, Michelle L. (CDC/DDID/NCHHSTP/DSTDP)" userId="84d9b128-ade9-43b5-aed1-cbb19ba1318c" providerId="ADAL" clId="{5FDF85C6-8D4A-405D-A4D6-CFF74F24FAAA}" dt="2023-08-08T14:45:20.849" v="266" actId="478"/>
          <ac:graphicFrameMkLst>
            <pc:docMk/>
            <pc:sldMk cId="3539063652" sldId="336"/>
            <ac:graphicFrameMk id="7" creationId="{00000000-0000-0000-0000-000000000000}"/>
          </ac:graphicFrameMkLst>
        </pc:graphicFrameChg>
      </pc:sldChg>
      <pc:sldChg chg="add del">
        <pc:chgData name="Johnson Jones, Michelle L. (CDC/DDID/NCHHSTP/DSTDP)" userId="84d9b128-ade9-43b5-aed1-cbb19ba1318c" providerId="ADAL" clId="{5FDF85C6-8D4A-405D-A4D6-CFF74F24FAAA}" dt="2023-08-08T14:53:02.136" v="536" actId="47"/>
        <pc:sldMkLst>
          <pc:docMk/>
          <pc:sldMk cId="1696588272" sldId="337"/>
        </pc:sldMkLst>
      </pc:sldChg>
      <pc:sldChg chg="delSp modSp add mod">
        <pc:chgData name="Johnson Jones, Michelle L. (CDC/DDID/NCHHSTP/DSTDP)" userId="84d9b128-ade9-43b5-aed1-cbb19ba1318c" providerId="ADAL" clId="{5FDF85C6-8D4A-405D-A4D6-CFF74F24FAAA}" dt="2023-08-08T15:03:27.031" v="618" actId="208"/>
        <pc:sldMkLst>
          <pc:docMk/>
          <pc:sldMk cId="2420876472" sldId="338"/>
        </pc:sldMkLst>
        <pc:spChg chg="mod">
          <ac:chgData name="Johnson Jones, Michelle L. (CDC/DDID/NCHHSTP/DSTDP)" userId="84d9b128-ade9-43b5-aed1-cbb19ba1318c" providerId="ADAL" clId="{5FDF85C6-8D4A-405D-A4D6-CFF74F24FAAA}" dt="2023-08-08T14:59:03.389" v="614" actId="255"/>
          <ac:spMkLst>
            <pc:docMk/>
            <pc:sldMk cId="2420876472" sldId="338"/>
            <ac:spMk id="3" creationId="{00000000-0000-0000-0000-000000000000}"/>
          </ac:spMkLst>
        </pc:spChg>
        <pc:spChg chg="mod">
          <ac:chgData name="Johnson Jones, Michelle L. (CDC/DDID/NCHHSTP/DSTDP)" userId="84d9b128-ade9-43b5-aed1-cbb19ba1318c" providerId="ADAL" clId="{5FDF85C6-8D4A-405D-A4D6-CFF74F24FAAA}" dt="2023-08-08T15:03:27.031" v="618" actId="208"/>
          <ac:spMkLst>
            <pc:docMk/>
            <pc:sldMk cId="2420876472" sldId="338"/>
            <ac:spMk id="4" creationId="{5C5A9817-4D30-4432-8E61-1C15FCBE209F}"/>
          </ac:spMkLst>
        </pc:spChg>
        <pc:spChg chg="del">
          <ac:chgData name="Johnson Jones, Michelle L. (CDC/DDID/NCHHSTP/DSTDP)" userId="84d9b128-ade9-43b5-aed1-cbb19ba1318c" providerId="ADAL" clId="{5FDF85C6-8D4A-405D-A4D6-CFF74F24FAAA}" dt="2023-08-08T14:55:15.992" v="588" actId="478"/>
          <ac:spMkLst>
            <pc:docMk/>
            <pc:sldMk cId="2420876472" sldId="338"/>
            <ac:spMk id="9" creationId="{71DCE688-92F6-D6F6-2488-C442A3181A54}"/>
          </ac:spMkLst>
        </pc:spChg>
      </pc:sldChg>
      <pc:sldChg chg="addSp delSp modSp add mod setBg">
        <pc:chgData name="Johnson Jones, Michelle L. (CDC/DDID/NCHHSTP/DSTDP)" userId="84d9b128-ade9-43b5-aed1-cbb19ba1318c" providerId="ADAL" clId="{5FDF85C6-8D4A-405D-A4D6-CFF74F24FAAA}" dt="2023-08-08T14:58:02.404" v="606" actId="1076"/>
        <pc:sldMkLst>
          <pc:docMk/>
          <pc:sldMk cId="2161062205" sldId="339"/>
        </pc:sldMkLst>
        <pc:spChg chg="del mod">
          <ac:chgData name="Johnson Jones, Michelle L. (CDC/DDID/NCHHSTP/DSTDP)" userId="84d9b128-ade9-43b5-aed1-cbb19ba1318c" providerId="ADAL" clId="{5FDF85C6-8D4A-405D-A4D6-CFF74F24FAAA}" dt="2023-08-08T14:56:31.784" v="599" actId="22"/>
          <ac:spMkLst>
            <pc:docMk/>
            <pc:sldMk cId="2161062205" sldId="339"/>
            <ac:spMk id="3" creationId="{00000000-0000-0000-0000-000000000000}"/>
          </ac:spMkLst>
        </pc:spChg>
        <pc:picChg chg="add mod ord">
          <ac:chgData name="Johnson Jones, Michelle L. (CDC/DDID/NCHHSTP/DSTDP)" userId="84d9b128-ade9-43b5-aed1-cbb19ba1318c" providerId="ADAL" clId="{5FDF85C6-8D4A-405D-A4D6-CFF74F24FAAA}" dt="2023-08-08T14:56:34.764" v="600" actId="1076"/>
          <ac:picMkLst>
            <pc:docMk/>
            <pc:sldMk cId="2161062205" sldId="339"/>
            <ac:picMk id="5" creationId="{85751928-1D15-7F4F-3424-642596662263}"/>
          </ac:picMkLst>
        </pc:picChg>
        <pc:picChg chg="add mod">
          <ac:chgData name="Johnson Jones, Michelle L. (CDC/DDID/NCHHSTP/DSTDP)" userId="84d9b128-ade9-43b5-aed1-cbb19ba1318c" providerId="ADAL" clId="{5FDF85C6-8D4A-405D-A4D6-CFF74F24FAAA}" dt="2023-08-08T14:56:54.694" v="602" actId="1076"/>
          <ac:picMkLst>
            <pc:docMk/>
            <pc:sldMk cId="2161062205" sldId="339"/>
            <ac:picMk id="8" creationId="{A1383248-236A-21F9-D629-28219687F987}"/>
          </ac:picMkLst>
        </pc:picChg>
        <pc:picChg chg="add mod">
          <ac:chgData name="Johnson Jones, Michelle L. (CDC/DDID/NCHHSTP/DSTDP)" userId="84d9b128-ade9-43b5-aed1-cbb19ba1318c" providerId="ADAL" clId="{5FDF85C6-8D4A-405D-A4D6-CFF74F24FAAA}" dt="2023-08-08T14:57:38.845" v="604" actId="1076"/>
          <ac:picMkLst>
            <pc:docMk/>
            <pc:sldMk cId="2161062205" sldId="339"/>
            <ac:picMk id="10" creationId="{39088653-3725-BBAE-7E22-A63F961FFA68}"/>
          </ac:picMkLst>
        </pc:picChg>
        <pc:picChg chg="add mod">
          <ac:chgData name="Johnson Jones, Michelle L. (CDC/DDID/NCHHSTP/DSTDP)" userId="84d9b128-ade9-43b5-aed1-cbb19ba1318c" providerId="ADAL" clId="{5FDF85C6-8D4A-405D-A4D6-CFF74F24FAAA}" dt="2023-08-08T14:58:02.404" v="606" actId="1076"/>
          <ac:picMkLst>
            <pc:docMk/>
            <pc:sldMk cId="2161062205" sldId="339"/>
            <ac:picMk id="12" creationId="{25F37D4F-DD50-C1B7-1252-952E71F2E7DE}"/>
          </ac:picMkLst>
        </pc:picChg>
      </pc:sldChg>
      <pc:sldChg chg="addSp delSp modSp add mod modNotesTx">
        <pc:chgData name="Johnson Jones, Michelle L. (CDC/DDID/NCHHSTP/DSTDP)" userId="84d9b128-ade9-43b5-aed1-cbb19ba1318c" providerId="ADAL" clId="{5FDF85C6-8D4A-405D-A4D6-CFF74F24FAAA}" dt="2023-08-08T15:59:15.383" v="1176" actId="108"/>
        <pc:sldMkLst>
          <pc:docMk/>
          <pc:sldMk cId="2777170352" sldId="340"/>
        </pc:sldMkLst>
        <pc:spChg chg="add mod">
          <ac:chgData name="Johnson Jones, Michelle L. (CDC/DDID/NCHHSTP/DSTDP)" userId="84d9b128-ade9-43b5-aed1-cbb19ba1318c" providerId="ADAL" clId="{5FDF85C6-8D4A-405D-A4D6-CFF74F24FAAA}" dt="2023-08-08T15:45:29.038" v="943"/>
          <ac:spMkLst>
            <pc:docMk/>
            <pc:sldMk cId="2777170352" sldId="340"/>
            <ac:spMk id="2" creationId="{41CA83AF-00A4-4817-A3E2-863448CE694F}"/>
          </ac:spMkLst>
        </pc:spChg>
        <pc:spChg chg="mod">
          <ac:chgData name="Johnson Jones, Michelle L. (CDC/DDID/NCHHSTP/DSTDP)" userId="84d9b128-ade9-43b5-aed1-cbb19ba1318c" providerId="ADAL" clId="{5FDF85C6-8D4A-405D-A4D6-CFF74F24FAAA}" dt="2023-08-08T15:59:15.383" v="1176" actId="108"/>
          <ac:spMkLst>
            <pc:docMk/>
            <pc:sldMk cId="2777170352" sldId="340"/>
            <ac:spMk id="3" creationId="{00000000-0000-0000-0000-000000000000}"/>
          </ac:spMkLst>
        </pc:spChg>
        <pc:spChg chg="mod">
          <ac:chgData name="Johnson Jones, Michelle L. (CDC/DDID/NCHHSTP/DSTDP)" userId="84d9b128-ade9-43b5-aed1-cbb19ba1318c" providerId="ADAL" clId="{5FDF85C6-8D4A-405D-A4D6-CFF74F24FAAA}" dt="2023-08-08T15:38:23.810" v="917" actId="20577"/>
          <ac:spMkLst>
            <pc:docMk/>
            <pc:sldMk cId="2777170352" sldId="340"/>
            <ac:spMk id="4" creationId="{5C5A9817-4D30-4432-8E61-1C15FCBE209F}"/>
          </ac:spMkLst>
        </pc:spChg>
        <pc:spChg chg="del mod">
          <ac:chgData name="Johnson Jones, Michelle L. (CDC/DDID/NCHHSTP/DSTDP)" userId="84d9b128-ade9-43b5-aed1-cbb19ba1318c" providerId="ADAL" clId="{5FDF85C6-8D4A-405D-A4D6-CFF74F24FAAA}" dt="2023-08-08T15:45:28.571" v="942" actId="478"/>
          <ac:spMkLst>
            <pc:docMk/>
            <pc:sldMk cId="2777170352" sldId="340"/>
            <ac:spMk id="6" creationId="{1B1B7C37-4C4B-C49F-6D68-42FA7C222D8F}"/>
          </ac:spMkLst>
        </pc:spChg>
      </pc:sldChg>
      <pc:sldChg chg="modSp add mod modNotesTx">
        <pc:chgData name="Johnson Jones, Michelle L. (CDC/DDID/NCHHSTP/DSTDP)" userId="84d9b128-ade9-43b5-aed1-cbb19ba1318c" providerId="ADAL" clId="{5FDF85C6-8D4A-405D-A4D6-CFF74F24FAAA}" dt="2023-08-08T15:45:21.476" v="941" actId="1076"/>
        <pc:sldMkLst>
          <pc:docMk/>
          <pc:sldMk cId="2536982548" sldId="341"/>
        </pc:sldMkLst>
        <pc:spChg chg="mod">
          <ac:chgData name="Johnson Jones, Michelle L. (CDC/DDID/NCHHSTP/DSTDP)" userId="84d9b128-ade9-43b5-aed1-cbb19ba1318c" providerId="ADAL" clId="{5FDF85C6-8D4A-405D-A4D6-CFF74F24FAAA}" dt="2023-08-08T15:35:34.852" v="913" actId="6549"/>
          <ac:spMkLst>
            <pc:docMk/>
            <pc:sldMk cId="2536982548" sldId="341"/>
            <ac:spMk id="3" creationId="{00000000-0000-0000-0000-000000000000}"/>
          </ac:spMkLst>
        </pc:spChg>
        <pc:spChg chg="mod">
          <ac:chgData name="Johnson Jones, Michelle L. (CDC/DDID/NCHHSTP/DSTDP)" userId="84d9b128-ade9-43b5-aed1-cbb19ba1318c" providerId="ADAL" clId="{5FDF85C6-8D4A-405D-A4D6-CFF74F24FAAA}" dt="2023-08-08T15:38:16.387" v="916" actId="20577"/>
          <ac:spMkLst>
            <pc:docMk/>
            <pc:sldMk cId="2536982548" sldId="341"/>
            <ac:spMk id="4" creationId="{5C5A9817-4D30-4432-8E61-1C15FCBE209F}"/>
          </ac:spMkLst>
        </pc:spChg>
        <pc:spChg chg="mod">
          <ac:chgData name="Johnson Jones, Michelle L. (CDC/DDID/NCHHSTP/DSTDP)" userId="84d9b128-ade9-43b5-aed1-cbb19ba1318c" providerId="ADAL" clId="{5FDF85C6-8D4A-405D-A4D6-CFF74F24FAAA}" dt="2023-08-08T15:45:21.476" v="941" actId="1076"/>
          <ac:spMkLst>
            <pc:docMk/>
            <pc:sldMk cId="2536982548" sldId="341"/>
            <ac:spMk id="6" creationId="{1B1B7C37-4C4B-C49F-6D68-42FA7C222D8F}"/>
          </ac:spMkLst>
        </pc:spChg>
      </pc:sldChg>
      <pc:sldChg chg="addSp delSp modSp add mod modNotesTx">
        <pc:chgData name="Johnson Jones, Michelle L. (CDC/DDID/NCHHSTP/DSTDP)" userId="84d9b128-ade9-43b5-aed1-cbb19ba1318c" providerId="ADAL" clId="{5FDF85C6-8D4A-405D-A4D6-CFF74F24FAAA}" dt="2023-08-08T17:37:46.197" v="2640" actId="20577"/>
        <pc:sldMkLst>
          <pc:docMk/>
          <pc:sldMk cId="2023447213" sldId="342"/>
        </pc:sldMkLst>
        <pc:spChg chg="add del mod">
          <ac:chgData name="Johnson Jones, Michelle L. (CDC/DDID/NCHHSTP/DSTDP)" userId="84d9b128-ade9-43b5-aed1-cbb19ba1318c" providerId="ADAL" clId="{5FDF85C6-8D4A-405D-A4D6-CFF74F24FAAA}" dt="2023-08-08T15:53:38.926" v="1076"/>
          <ac:spMkLst>
            <pc:docMk/>
            <pc:sldMk cId="2023447213" sldId="342"/>
            <ac:spMk id="2" creationId="{CF9E2BA4-4F86-2877-2B77-799EEE4F20EB}"/>
          </ac:spMkLst>
        </pc:spChg>
        <pc:spChg chg="mod">
          <ac:chgData name="Johnson Jones, Michelle L. (CDC/DDID/NCHHSTP/DSTDP)" userId="84d9b128-ade9-43b5-aed1-cbb19ba1318c" providerId="ADAL" clId="{5FDF85C6-8D4A-405D-A4D6-CFF74F24FAAA}" dt="2023-08-08T17:37:46.197" v="2640" actId="20577"/>
          <ac:spMkLst>
            <pc:docMk/>
            <pc:sldMk cId="2023447213" sldId="342"/>
            <ac:spMk id="3" creationId="{00000000-0000-0000-0000-000000000000}"/>
          </ac:spMkLst>
        </pc:spChg>
        <pc:spChg chg="mod">
          <ac:chgData name="Johnson Jones, Michelle L. (CDC/DDID/NCHHSTP/DSTDP)" userId="84d9b128-ade9-43b5-aed1-cbb19ba1318c" providerId="ADAL" clId="{5FDF85C6-8D4A-405D-A4D6-CFF74F24FAAA}" dt="2023-08-08T15:59:53.807" v="1178" actId="115"/>
          <ac:spMkLst>
            <pc:docMk/>
            <pc:sldMk cId="2023447213" sldId="342"/>
            <ac:spMk id="4" creationId="{5C5A9817-4D30-4432-8E61-1C15FCBE209F}"/>
          </ac:spMkLst>
        </pc:spChg>
      </pc:sldChg>
      <pc:sldChg chg="add setBg">
        <pc:chgData name="Johnson Jones, Michelle L. (CDC/DDID/NCHHSTP/DSTDP)" userId="84d9b128-ade9-43b5-aed1-cbb19ba1318c" providerId="ADAL" clId="{5FDF85C6-8D4A-405D-A4D6-CFF74F24FAAA}" dt="2023-08-08T16:03:08.034" v="1196"/>
        <pc:sldMkLst>
          <pc:docMk/>
          <pc:sldMk cId="1585619863" sldId="343"/>
        </pc:sldMkLst>
      </pc:sldChg>
      <pc:sldChg chg="addSp modSp add mod">
        <pc:chgData name="Johnson Jones, Michelle L. (CDC/DDID/NCHHSTP/DSTDP)" userId="84d9b128-ade9-43b5-aed1-cbb19ba1318c" providerId="ADAL" clId="{5FDF85C6-8D4A-405D-A4D6-CFF74F24FAAA}" dt="2023-08-08T16:54:02.922" v="2570"/>
        <pc:sldMkLst>
          <pc:docMk/>
          <pc:sldMk cId="2556753198" sldId="344"/>
        </pc:sldMkLst>
        <pc:spChg chg="mod">
          <ac:chgData name="Johnson Jones, Michelle L. (CDC/DDID/NCHHSTP/DSTDP)" userId="84d9b128-ade9-43b5-aed1-cbb19ba1318c" providerId="ADAL" clId="{5FDF85C6-8D4A-405D-A4D6-CFF74F24FAAA}" dt="2023-08-08T16:23:42.209" v="1567" actId="207"/>
          <ac:spMkLst>
            <pc:docMk/>
            <pc:sldMk cId="2556753198" sldId="344"/>
            <ac:spMk id="2" creationId="{00000000-0000-0000-0000-000000000000}"/>
          </ac:spMkLst>
        </pc:spChg>
        <pc:spChg chg="add mod">
          <ac:chgData name="Johnson Jones, Michelle L. (CDC/DDID/NCHHSTP/DSTDP)" userId="84d9b128-ade9-43b5-aed1-cbb19ba1318c" providerId="ADAL" clId="{5FDF85C6-8D4A-405D-A4D6-CFF74F24FAAA}" dt="2023-08-08T16:54:02.922" v="2570"/>
          <ac:spMkLst>
            <pc:docMk/>
            <pc:sldMk cId="2556753198" sldId="344"/>
            <ac:spMk id="5" creationId="{332B19F1-9438-E6CC-0815-C0376962E145}"/>
          </ac:spMkLst>
        </pc:spChg>
      </pc:sldChg>
      <pc:sldChg chg="addSp delSp modSp add mod delAnim">
        <pc:chgData name="Johnson Jones, Michelle L. (CDC/DDID/NCHHSTP/DSTDP)" userId="84d9b128-ade9-43b5-aed1-cbb19ba1318c" providerId="ADAL" clId="{5FDF85C6-8D4A-405D-A4D6-CFF74F24FAAA}" dt="2023-08-08T16:55:14.250" v="2581" actId="403"/>
        <pc:sldMkLst>
          <pc:docMk/>
          <pc:sldMk cId="1312668709" sldId="345"/>
        </pc:sldMkLst>
        <pc:spChg chg="mod">
          <ac:chgData name="Johnson Jones, Michelle L. (CDC/DDID/NCHHSTP/DSTDP)" userId="84d9b128-ade9-43b5-aed1-cbb19ba1318c" providerId="ADAL" clId="{5FDF85C6-8D4A-405D-A4D6-CFF74F24FAAA}" dt="2023-08-08T16:55:14.250" v="2581" actId="403"/>
          <ac:spMkLst>
            <pc:docMk/>
            <pc:sldMk cId="1312668709" sldId="345"/>
            <ac:spMk id="2" creationId="{00000000-0000-0000-0000-000000000000}"/>
          </ac:spMkLst>
        </pc:spChg>
        <pc:spChg chg="del">
          <ac:chgData name="Johnson Jones, Michelle L. (CDC/DDID/NCHHSTP/DSTDP)" userId="84d9b128-ade9-43b5-aed1-cbb19ba1318c" providerId="ADAL" clId="{5FDF85C6-8D4A-405D-A4D6-CFF74F24FAAA}" dt="2023-08-08T16:31:04.039" v="1709" actId="478"/>
          <ac:spMkLst>
            <pc:docMk/>
            <pc:sldMk cId="1312668709" sldId="345"/>
            <ac:spMk id="5" creationId="{C213CB00-5647-7C11-6578-8B0A4700048B}"/>
          </ac:spMkLst>
        </pc:spChg>
        <pc:spChg chg="del">
          <ac:chgData name="Johnson Jones, Michelle L. (CDC/DDID/NCHHSTP/DSTDP)" userId="84d9b128-ade9-43b5-aed1-cbb19ba1318c" providerId="ADAL" clId="{5FDF85C6-8D4A-405D-A4D6-CFF74F24FAAA}" dt="2023-08-08T16:32:55.552" v="1759" actId="478"/>
          <ac:spMkLst>
            <pc:docMk/>
            <pc:sldMk cId="1312668709" sldId="345"/>
            <ac:spMk id="6" creationId="{AC34643A-74D3-CB7A-1777-1505AD5E7FA2}"/>
          </ac:spMkLst>
        </pc:spChg>
        <pc:spChg chg="add mod">
          <ac:chgData name="Johnson Jones, Michelle L. (CDC/DDID/NCHHSTP/DSTDP)" userId="84d9b128-ade9-43b5-aed1-cbb19ba1318c" providerId="ADAL" clId="{5FDF85C6-8D4A-405D-A4D6-CFF74F24FAAA}" dt="2023-08-08T16:33:51.665" v="1860" actId="1076"/>
          <ac:spMkLst>
            <pc:docMk/>
            <pc:sldMk cId="1312668709" sldId="345"/>
            <ac:spMk id="10" creationId="{9C54E8CC-5C88-10A6-0B0F-75B8E32840B5}"/>
          </ac:spMkLst>
        </pc:spChg>
        <pc:spChg chg="add mod">
          <ac:chgData name="Johnson Jones, Michelle L. (CDC/DDID/NCHHSTP/DSTDP)" userId="84d9b128-ade9-43b5-aed1-cbb19ba1318c" providerId="ADAL" clId="{5FDF85C6-8D4A-405D-A4D6-CFF74F24FAAA}" dt="2023-08-08T16:33:51.665" v="1860" actId="1076"/>
          <ac:spMkLst>
            <pc:docMk/>
            <pc:sldMk cId="1312668709" sldId="345"/>
            <ac:spMk id="11" creationId="{BB87F109-9D4B-7A9B-FD54-8BB6B163F051}"/>
          </ac:spMkLst>
        </pc:spChg>
        <pc:spChg chg="add mod">
          <ac:chgData name="Johnson Jones, Michelle L. (CDC/DDID/NCHHSTP/DSTDP)" userId="84d9b128-ade9-43b5-aed1-cbb19ba1318c" providerId="ADAL" clId="{5FDF85C6-8D4A-405D-A4D6-CFF74F24FAAA}" dt="2023-08-08T16:53:53.387" v="2566" actId="1076"/>
          <ac:spMkLst>
            <pc:docMk/>
            <pc:sldMk cId="1312668709" sldId="345"/>
            <ac:spMk id="12" creationId="{A1864A08-03D1-7253-6D2A-3B89BB89F35E}"/>
          </ac:spMkLst>
        </pc:spChg>
        <pc:picChg chg="del">
          <ac:chgData name="Johnson Jones, Michelle L. (CDC/DDID/NCHHSTP/DSTDP)" userId="84d9b128-ade9-43b5-aed1-cbb19ba1318c" providerId="ADAL" clId="{5FDF85C6-8D4A-405D-A4D6-CFF74F24FAAA}" dt="2023-08-08T16:31:14.663" v="1711" actId="478"/>
          <ac:picMkLst>
            <pc:docMk/>
            <pc:sldMk cId="1312668709" sldId="345"/>
            <ac:picMk id="3" creationId="{00000000-0000-0000-0000-000000000000}"/>
          </ac:picMkLst>
        </pc:picChg>
        <pc:picChg chg="add mod">
          <ac:chgData name="Johnson Jones, Michelle L. (CDC/DDID/NCHHSTP/DSTDP)" userId="84d9b128-ade9-43b5-aed1-cbb19ba1318c" providerId="ADAL" clId="{5FDF85C6-8D4A-405D-A4D6-CFF74F24FAAA}" dt="2023-08-08T16:33:55.089" v="1861" actId="1076"/>
          <ac:picMkLst>
            <pc:docMk/>
            <pc:sldMk cId="1312668709" sldId="345"/>
            <ac:picMk id="7" creationId="{5DC48C43-B647-96D6-A8FE-7E924E100A8F}"/>
          </ac:picMkLst>
        </pc:picChg>
        <pc:picChg chg="add mod">
          <ac:chgData name="Johnson Jones, Michelle L. (CDC/DDID/NCHHSTP/DSTDP)" userId="84d9b128-ade9-43b5-aed1-cbb19ba1318c" providerId="ADAL" clId="{5FDF85C6-8D4A-405D-A4D6-CFF74F24FAAA}" dt="2023-08-08T16:33:44.905" v="1856" actId="1076"/>
          <ac:picMkLst>
            <pc:docMk/>
            <pc:sldMk cId="1312668709" sldId="345"/>
            <ac:picMk id="8" creationId="{BE1B675E-C4B3-838A-24BD-EE27BF03B75F}"/>
          </ac:picMkLst>
        </pc:picChg>
      </pc:sldChg>
      <pc:sldChg chg="addSp modSp add">
        <pc:chgData name="Johnson Jones, Michelle L. (CDC/DDID/NCHHSTP/DSTDP)" userId="84d9b128-ade9-43b5-aed1-cbb19ba1318c" providerId="ADAL" clId="{5FDF85C6-8D4A-405D-A4D6-CFF74F24FAAA}" dt="2023-08-08T16:53:58.188" v="2568"/>
        <pc:sldMkLst>
          <pc:docMk/>
          <pc:sldMk cId="13409475" sldId="346"/>
        </pc:sldMkLst>
        <pc:spChg chg="add mod">
          <ac:chgData name="Johnson Jones, Michelle L. (CDC/DDID/NCHHSTP/DSTDP)" userId="84d9b128-ade9-43b5-aed1-cbb19ba1318c" providerId="ADAL" clId="{5FDF85C6-8D4A-405D-A4D6-CFF74F24FAAA}" dt="2023-08-08T16:53:58.188" v="2568"/>
          <ac:spMkLst>
            <pc:docMk/>
            <pc:sldMk cId="13409475" sldId="346"/>
            <ac:spMk id="7" creationId="{60A33380-41D2-DB8E-FCAE-56E8708207A6}"/>
          </ac:spMkLst>
        </pc:spChg>
      </pc:sldChg>
      <pc:sldChg chg="modNotes">
        <pc:chgData name="Johnson Jones, Michelle L. (CDC/DDID/NCHHSTP/DSTDP)" userId="84d9b128-ade9-43b5-aed1-cbb19ba1318c" providerId="ADAL" clId="{5FDF85C6-8D4A-405D-A4D6-CFF74F24FAAA}" dt="2023-08-08T17:44:55.034" v="2642" actId="27636"/>
        <pc:sldMkLst>
          <pc:docMk/>
          <pc:sldMk cId="0" sldId="347"/>
        </pc:sldMkLst>
      </pc:sldChg>
      <pc:sldChg chg="add del">
        <pc:chgData name="Johnson Jones, Michelle L. (CDC/DDID/NCHHSTP/DSTDP)" userId="84d9b128-ade9-43b5-aed1-cbb19ba1318c" providerId="ADAL" clId="{5FDF85C6-8D4A-405D-A4D6-CFF74F24FAAA}" dt="2023-08-08T16:50:40.239" v="2490" actId="47"/>
        <pc:sldMkLst>
          <pc:docMk/>
          <pc:sldMk cId="637568609" sldId="34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EFFBE2-10BC-48EA-8D5A-A4F1AE0F4BE2}"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560CF40A-50A1-412E-B30A-EA3F75025816}">
      <dgm:prSet phldrT="[Text]"/>
      <dgm:spPr>
        <a:noFill/>
        <a:ln>
          <a:noFill/>
        </a:ln>
      </dgm:spPr>
      <dgm:t>
        <a:bodyPr/>
        <a:lstStyle/>
        <a:p>
          <a:r>
            <a:rPr lang="en-US" dirty="0"/>
            <a:t> </a:t>
          </a:r>
        </a:p>
      </dgm:t>
    </dgm:pt>
    <dgm:pt modelId="{56A3D959-049D-46F8-B38F-A598A2CF5401}" type="parTrans" cxnId="{20F6BB7D-E65F-43FF-B1AB-0D9F46816ABD}">
      <dgm:prSet/>
      <dgm:spPr/>
      <dgm:t>
        <a:bodyPr/>
        <a:lstStyle/>
        <a:p>
          <a:endParaRPr lang="en-US"/>
        </a:p>
      </dgm:t>
    </dgm:pt>
    <dgm:pt modelId="{BADBB6DA-C7C6-4160-B766-33E54E93C556}" type="sibTrans" cxnId="{20F6BB7D-E65F-43FF-B1AB-0D9F46816ABD}">
      <dgm:prSet/>
      <dgm:spPr/>
      <dgm:t>
        <a:bodyPr/>
        <a:lstStyle/>
        <a:p>
          <a:endParaRPr lang="en-US"/>
        </a:p>
      </dgm:t>
    </dgm:pt>
    <dgm:pt modelId="{2D3EF73D-AA4A-4B98-A0CF-FC3348D8426F}">
      <dgm:prSet phldrT="[Text]"/>
      <dgm:spPr/>
      <dgm:t>
        <a:bodyPr/>
        <a:lstStyle/>
        <a:p>
          <a:r>
            <a:rPr lang="en-US" dirty="0"/>
            <a:t>Congenital syphilis increases</a:t>
          </a:r>
        </a:p>
      </dgm:t>
    </dgm:pt>
    <dgm:pt modelId="{FF2DB7C3-A19B-403F-9C7B-09156F2CD18C}" type="parTrans" cxnId="{ED0977CB-2271-428B-8105-B4558D0A1604}">
      <dgm:prSet/>
      <dgm:spPr/>
      <dgm:t>
        <a:bodyPr/>
        <a:lstStyle/>
        <a:p>
          <a:endParaRPr lang="en-US"/>
        </a:p>
      </dgm:t>
    </dgm:pt>
    <dgm:pt modelId="{CCE92D70-3511-4CFD-87F0-FCC744861A7E}" type="sibTrans" cxnId="{ED0977CB-2271-428B-8105-B4558D0A1604}">
      <dgm:prSet/>
      <dgm:spPr/>
      <dgm:t>
        <a:bodyPr/>
        <a:lstStyle/>
        <a:p>
          <a:endParaRPr lang="en-US"/>
        </a:p>
      </dgm:t>
    </dgm:pt>
    <dgm:pt modelId="{2B9A36F7-75BB-4C23-9EFD-51CFAF68FCFC}">
      <dgm:prSet phldrT="[Text]"/>
      <dgm:spPr/>
      <dgm:t>
        <a:bodyPr/>
        <a:lstStyle/>
        <a:p>
          <a:r>
            <a:rPr lang="en-US" dirty="0"/>
            <a:t>Increased syphilis transmission</a:t>
          </a:r>
        </a:p>
      </dgm:t>
    </dgm:pt>
    <dgm:pt modelId="{C6441193-519F-4F55-BB94-F9F804E07FD7}" type="parTrans" cxnId="{AD5728D0-A72A-46E3-8FAF-17615D6A9071}">
      <dgm:prSet/>
      <dgm:spPr/>
      <dgm:t>
        <a:bodyPr/>
        <a:lstStyle/>
        <a:p>
          <a:endParaRPr lang="en-US"/>
        </a:p>
      </dgm:t>
    </dgm:pt>
    <dgm:pt modelId="{00879AEB-E6F0-4032-A2ED-140C7C6CBBE7}" type="sibTrans" cxnId="{AD5728D0-A72A-46E3-8FAF-17615D6A9071}">
      <dgm:prSet/>
      <dgm:spPr/>
      <dgm:t>
        <a:bodyPr/>
        <a:lstStyle/>
        <a:p>
          <a:endParaRPr lang="en-US"/>
        </a:p>
      </dgm:t>
    </dgm:pt>
    <dgm:pt modelId="{AFF2F664-F0CF-4982-B8CD-D37AAD0F7FF9}">
      <dgm:prSet phldrT="[Text]"/>
      <dgm:spPr/>
      <dgm:t>
        <a:bodyPr/>
        <a:lstStyle/>
        <a:p>
          <a:r>
            <a:rPr lang="en-US" dirty="0"/>
            <a:t>PCN shortage</a:t>
          </a:r>
        </a:p>
      </dgm:t>
    </dgm:pt>
    <dgm:pt modelId="{27CB0762-2959-4DB4-AF18-BFB55B522E45}" type="parTrans" cxnId="{236443F9-6BA5-4240-9002-10C2C0220A58}">
      <dgm:prSet/>
      <dgm:spPr/>
      <dgm:t>
        <a:bodyPr/>
        <a:lstStyle/>
        <a:p>
          <a:endParaRPr lang="en-US"/>
        </a:p>
      </dgm:t>
    </dgm:pt>
    <dgm:pt modelId="{B886430B-B3A2-4BC5-981C-8BB58E9782A8}" type="sibTrans" cxnId="{236443F9-6BA5-4240-9002-10C2C0220A58}">
      <dgm:prSet/>
      <dgm:spPr/>
      <dgm:t>
        <a:bodyPr/>
        <a:lstStyle/>
        <a:p>
          <a:endParaRPr lang="en-US"/>
        </a:p>
      </dgm:t>
    </dgm:pt>
    <dgm:pt modelId="{914F57E2-C166-4626-9CE0-13D99CCF4ED5}">
      <dgm:prSet phldrT="[Text]"/>
      <dgm:spPr/>
      <dgm:t>
        <a:bodyPr/>
        <a:lstStyle/>
        <a:p>
          <a:r>
            <a:rPr lang="en-US" dirty="0"/>
            <a:t>Vulnerable population</a:t>
          </a:r>
        </a:p>
      </dgm:t>
    </dgm:pt>
    <dgm:pt modelId="{84694184-52DD-4952-883B-66EFF960A7CE}" type="parTrans" cxnId="{AFD3B4F8-772F-42B0-93DA-0ADDFFE32E85}">
      <dgm:prSet/>
      <dgm:spPr/>
      <dgm:t>
        <a:bodyPr/>
        <a:lstStyle/>
        <a:p>
          <a:endParaRPr lang="en-US"/>
        </a:p>
      </dgm:t>
    </dgm:pt>
    <dgm:pt modelId="{9042E929-BB11-4DF8-8E0F-E10195668253}" type="sibTrans" cxnId="{AFD3B4F8-772F-42B0-93DA-0ADDFFE32E85}">
      <dgm:prSet/>
      <dgm:spPr/>
      <dgm:t>
        <a:bodyPr/>
        <a:lstStyle/>
        <a:p>
          <a:endParaRPr lang="en-US"/>
        </a:p>
      </dgm:t>
    </dgm:pt>
    <dgm:pt modelId="{B267FADF-8725-4D1F-AD47-500182799138}">
      <dgm:prSet phldrT="[Text]"/>
      <dgm:spPr/>
      <dgm:t>
        <a:bodyPr/>
        <a:lstStyle/>
        <a:p>
          <a:r>
            <a:rPr lang="en-US" dirty="0"/>
            <a:t>Recognition of the problem </a:t>
          </a:r>
        </a:p>
      </dgm:t>
    </dgm:pt>
    <dgm:pt modelId="{92E9E2B7-89C2-4A0B-ABE0-E10E4575ABF4}" type="sibTrans" cxnId="{2455F93F-CBDC-402D-8F18-641EDD205906}">
      <dgm:prSet/>
      <dgm:spPr/>
      <dgm:t>
        <a:bodyPr/>
        <a:lstStyle/>
        <a:p>
          <a:endParaRPr lang="en-US"/>
        </a:p>
      </dgm:t>
    </dgm:pt>
    <dgm:pt modelId="{271AB9BB-4BDB-461D-81EC-15ADFD27B008}" type="parTrans" cxnId="{2455F93F-CBDC-402D-8F18-641EDD205906}">
      <dgm:prSet/>
      <dgm:spPr/>
      <dgm:t>
        <a:bodyPr/>
        <a:lstStyle/>
        <a:p>
          <a:endParaRPr lang="en-US"/>
        </a:p>
      </dgm:t>
    </dgm:pt>
    <dgm:pt modelId="{58D76764-DECB-41E2-8CA2-2D39D7CCC17E}">
      <dgm:prSet phldrT="[Text]"/>
      <dgm:spPr>
        <a:noFill/>
        <a:ln>
          <a:noFill/>
        </a:ln>
      </dgm:spPr>
      <dgm:t>
        <a:bodyPr/>
        <a:lstStyle/>
        <a:p>
          <a:r>
            <a:rPr lang="en-US" dirty="0"/>
            <a:t> </a:t>
          </a:r>
        </a:p>
      </dgm:t>
    </dgm:pt>
    <dgm:pt modelId="{C9B20E0B-3653-4F9F-A223-E0D2DEF2DC28}" type="sibTrans" cxnId="{CF8159BC-3C50-4F2E-88FA-9E7BEE2F6546}">
      <dgm:prSet/>
      <dgm:spPr/>
      <dgm:t>
        <a:bodyPr/>
        <a:lstStyle/>
        <a:p>
          <a:endParaRPr lang="en-US"/>
        </a:p>
      </dgm:t>
    </dgm:pt>
    <dgm:pt modelId="{E1283379-D7A2-4926-820A-C3DC8AEA2A3D}" type="parTrans" cxnId="{CF8159BC-3C50-4F2E-88FA-9E7BEE2F6546}">
      <dgm:prSet/>
      <dgm:spPr/>
      <dgm:t>
        <a:bodyPr/>
        <a:lstStyle/>
        <a:p>
          <a:endParaRPr lang="en-US"/>
        </a:p>
      </dgm:t>
    </dgm:pt>
    <dgm:pt modelId="{9D1ED6FA-0CA8-435B-825F-B04B396ADE25}">
      <dgm:prSet phldrT="[Text]"/>
      <dgm:spPr/>
      <dgm:t>
        <a:bodyPr/>
        <a:lstStyle/>
        <a:p>
          <a:r>
            <a:rPr lang="en-US" dirty="0"/>
            <a:t>Collaborations</a:t>
          </a:r>
        </a:p>
      </dgm:t>
    </dgm:pt>
    <dgm:pt modelId="{FED94FB7-1F72-4185-809A-A8561D95B202}" type="parTrans" cxnId="{A7086DF7-438E-4512-9A49-D751E3FDD1E4}">
      <dgm:prSet/>
      <dgm:spPr/>
      <dgm:t>
        <a:bodyPr/>
        <a:lstStyle/>
        <a:p>
          <a:endParaRPr lang="en-US"/>
        </a:p>
      </dgm:t>
    </dgm:pt>
    <dgm:pt modelId="{ACB3D20B-69A7-4A8B-977E-E25F0BB497D0}" type="sibTrans" cxnId="{A7086DF7-438E-4512-9A49-D751E3FDD1E4}">
      <dgm:prSet/>
      <dgm:spPr/>
      <dgm:t>
        <a:bodyPr/>
        <a:lstStyle/>
        <a:p>
          <a:endParaRPr lang="en-US"/>
        </a:p>
      </dgm:t>
    </dgm:pt>
    <dgm:pt modelId="{83241FC6-6868-4275-8D36-0ACB9BAC930D}" type="pres">
      <dgm:prSet presAssocID="{5BEFFBE2-10BC-48EA-8D5A-A4F1AE0F4BE2}" presName="outerComposite" presStyleCnt="0">
        <dgm:presLayoutVars>
          <dgm:chMax val="2"/>
          <dgm:animLvl val="lvl"/>
          <dgm:resizeHandles val="exact"/>
        </dgm:presLayoutVars>
      </dgm:prSet>
      <dgm:spPr/>
    </dgm:pt>
    <dgm:pt modelId="{A575DC50-54CA-4A57-9A8A-73317116338E}" type="pres">
      <dgm:prSet presAssocID="{5BEFFBE2-10BC-48EA-8D5A-A4F1AE0F4BE2}" presName="dummyMaxCanvas" presStyleCnt="0"/>
      <dgm:spPr/>
    </dgm:pt>
    <dgm:pt modelId="{D664A0AC-0730-44F5-97EB-ED758923BD69}" type="pres">
      <dgm:prSet presAssocID="{5BEFFBE2-10BC-48EA-8D5A-A4F1AE0F4BE2}" presName="parentComposite" presStyleCnt="0"/>
      <dgm:spPr/>
    </dgm:pt>
    <dgm:pt modelId="{CF3BBDA8-7CA2-44B6-9436-7B3AB5525BF5}" type="pres">
      <dgm:prSet presAssocID="{5BEFFBE2-10BC-48EA-8D5A-A4F1AE0F4BE2}" presName="parent1" presStyleLbl="alignAccFollowNode1" presStyleIdx="0" presStyleCnt="4">
        <dgm:presLayoutVars>
          <dgm:chMax val="4"/>
        </dgm:presLayoutVars>
      </dgm:prSet>
      <dgm:spPr/>
    </dgm:pt>
    <dgm:pt modelId="{F515E720-0B9A-4E5A-85A0-62D4D516ABA5}" type="pres">
      <dgm:prSet presAssocID="{5BEFFBE2-10BC-48EA-8D5A-A4F1AE0F4BE2}" presName="parent2" presStyleLbl="alignAccFollowNode1" presStyleIdx="1" presStyleCnt="4">
        <dgm:presLayoutVars>
          <dgm:chMax val="4"/>
        </dgm:presLayoutVars>
      </dgm:prSet>
      <dgm:spPr/>
    </dgm:pt>
    <dgm:pt modelId="{48C4C596-FD3B-4B3B-AB16-10FDF363B766}" type="pres">
      <dgm:prSet presAssocID="{5BEFFBE2-10BC-48EA-8D5A-A4F1AE0F4BE2}" presName="childrenComposite" presStyleCnt="0"/>
      <dgm:spPr/>
    </dgm:pt>
    <dgm:pt modelId="{1258AE93-7932-4B6A-AAC2-47A55FEFB1E7}" type="pres">
      <dgm:prSet presAssocID="{5BEFFBE2-10BC-48EA-8D5A-A4F1AE0F4BE2}" presName="dummyMaxCanvas_ChildArea" presStyleCnt="0"/>
      <dgm:spPr/>
    </dgm:pt>
    <dgm:pt modelId="{6F452594-B140-45CA-B655-CFD89DE289F7}" type="pres">
      <dgm:prSet presAssocID="{5BEFFBE2-10BC-48EA-8D5A-A4F1AE0F4BE2}" presName="fulcrum" presStyleLbl="alignAccFollowNode1" presStyleIdx="2" presStyleCnt="4"/>
      <dgm:spPr/>
    </dgm:pt>
    <dgm:pt modelId="{21949986-C92F-4044-88B6-3977B0065945}" type="pres">
      <dgm:prSet presAssocID="{5BEFFBE2-10BC-48EA-8D5A-A4F1AE0F4BE2}" presName="balance_24" presStyleLbl="alignAccFollowNode1" presStyleIdx="3" presStyleCnt="4">
        <dgm:presLayoutVars>
          <dgm:bulletEnabled val="1"/>
        </dgm:presLayoutVars>
      </dgm:prSet>
      <dgm:spPr/>
    </dgm:pt>
    <dgm:pt modelId="{DF8C2D6B-BB59-4E71-91AC-0220C60676A2}" type="pres">
      <dgm:prSet presAssocID="{5BEFFBE2-10BC-48EA-8D5A-A4F1AE0F4BE2}" presName="right_24_1" presStyleLbl="node1" presStyleIdx="0" presStyleCnt="6">
        <dgm:presLayoutVars>
          <dgm:bulletEnabled val="1"/>
        </dgm:presLayoutVars>
      </dgm:prSet>
      <dgm:spPr/>
    </dgm:pt>
    <dgm:pt modelId="{71410DA4-D5D6-4A65-BFF3-4C041BC43616}" type="pres">
      <dgm:prSet presAssocID="{5BEFFBE2-10BC-48EA-8D5A-A4F1AE0F4BE2}" presName="right_24_2" presStyleLbl="node1" presStyleIdx="1" presStyleCnt="6">
        <dgm:presLayoutVars>
          <dgm:bulletEnabled val="1"/>
        </dgm:presLayoutVars>
      </dgm:prSet>
      <dgm:spPr/>
    </dgm:pt>
    <dgm:pt modelId="{8BAF4D70-BBD4-4B90-B87B-25B48FC4BE90}" type="pres">
      <dgm:prSet presAssocID="{5BEFFBE2-10BC-48EA-8D5A-A4F1AE0F4BE2}" presName="right_24_3" presStyleLbl="node1" presStyleIdx="2" presStyleCnt="6">
        <dgm:presLayoutVars>
          <dgm:bulletEnabled val="1"/>
        </dgm:presLayoutVars>
      </dgm:prSet>
      <dgm:spPr/>
    </dgm:pt>
    <dgm:pt modelId="{89A50BF8-97ED-41E7-BDF8-20C1B4036B90}" type="pres">
      <dgm:prSet presAssocID="{5BEFFBE2-10BC-48EA-8D5A-A4F1AE0F4BE2}" presName="right_24_4" presStyleLbl="node1" presStyleIdx="3" presStyleCnt="6">
        <dgm:presLayoutVars>
          <dgm:bulletEnabled val="1"/>
        </dgm:presLayoutVars>
      </dgm:prSet>
      <dgm:spPr/>
    </dgm:pt>
    <dgm:pt modelId="{BE4DE631-B0B6-4814-BBF9-51F2B0ABB353}" type="pres">
      <dgm:prSet presAssocID="{5BEFFBE2-10BC-48EA-8D5A-A4F1AE0F4BE2}" presName="left_24_1" presStyleLbl="node1" presStyleIdx="4" presStyleCnt="6">
        <dgm:presLayoutVars>
          <dgm:bulletEnabled val="1"/>
        </dgm:presLayoutVars>
      </dgm:prSet>
      <dgm:spPr/>
    </dgm:pt>
    <dgm:pt modelId="{524F90BC-539A-4C42-A88B-EC47A7F4FB9D}" type="pres">
      <dgm:prSet presAssocID="{5BEFFBE2-10BC-48EA-8D5A-A4F1AE0F4BE2}" presName="left_24_2" presStyleLbl="node1" presStyleIdx="5" presStyleCnt="6">
        <dgm:presLayoutVars>
          <dgm:bulletEnabled val="1"/>
        </dgm:presLayoutVars>
      </dgm:prSet>
      <dgm:spPr/>
    </dgm:pt>
  </dgm:ptLst>
  <dgm:cxnLst>
    <dgm:cxn modelId="{98FEE632-E245-42F5-B98D-C5F048B6FB19}" type="presOf" srcId="{9D1ED6FA-0CA8-435B-825F-B04B396ADE25}" destId="{BE4DE631-B0B6-4814-BBF9-51F2B0ABB353}" srcOrd="0" destOrd="0" presId="urn:microsoft.com/office/officeart/2005/8/layout/balance1"/>
    <dgm:cxn modelId="{3AF02E35-16F9-48BE-ACB1-238E9366E5DC}" type="presOf" srcId="{914F57E2-C166-4626-9CE0-13D99CCF4ED5}" destId="{89A50BF8-97ED-41E7-BDF8-20C1B4036B90}" srcOrd="0" destOrd="0" presId="urn:microsoft.com/office/officeart/2005/8/layout/balance1"/>
    <dgm:cxn modelId="{2455F93F-CBDC-402D-8F18-641EDD205906}" srcId="{58D76764-DECB-41E2-8CA2-2D39D7CCC17E}" destId="{B267FADF-8725-4D1F-AD47-500182799138}" srcOrd="1" destOrd="0" parTransId="{271AB9BB-4BDB-461D-81EC-15ADFD27B008}" sibTransId="{92E9E2B7-89C2-4A0B-ABE0-E10E4575ABF4}"/>
    <dgm:cxn modelId="{BBA6127A-BB62-4811-8FDB-1D291C79015F}" type="presOf" srcId="{B267FADF-8725-4D1F-AD47-500182799138}" destId="{524F90BC-539A-4C42-A88B-EC47A7F4FB9D}" srcOrd="0" destOrd="0" presId="urn:microsoft.com/office/officeart/2005/8/layout/balance1"/>
    <dgm:cxn modelId="{E61AFE5A-3098-46D5-B161-CEE648EBA9BB}" type="presOf" srcId="{5BEFFBE2-10BC-48EA-8D5A-A4F1AE0F4BE2}" destId="{83241FC6-6868-4275-8D36-0ACB9BAC930D}" srcOrd="0" destOrd="0" presId="urn:microsoft.com/office/officeart/2005/8/layout/balance1"/>
    <dgm:cxn modelId="{20F6BB7D-E65F-43FF-B1AB-0D9F46816ABD}" srcId="{5BEFFBE2-10BC-48EA-8D5A-A4F1AE0F4BE2}" destId="{560CF40A-50A1-412E-B30A-EA3F75025816}" srcOrd="1" destOrd="0" parTransId="{56A3D959-049D-46F8-B38F-A598A2CF5401}" sibTransId="{BADBB6DA-C7C6-4160-B766-33E54E93C556}"/>
    <dgm:cxn modelId="{BD0FF189-BC7C-4B7C-810E-F8C80FE20961}" type="presOf" srcId="{560CF40A-50A1-412E-B30A-EA3F75025816}" destId="{F515E720-0B9A-4E5A-85A0-62D4D516ABA5}" srcOrd="0" destOrd="0" presId="urn:microsoft.com/office/officeart/2005/8/layout/balance1"/>
    <dgm:cxn modelId="{7557FEA7-6922-44D0-9B2E-220FB60C979F}" type="presOf" srcId="{AFF2F664-F0CF-4982-B8CD-D37AAD0F7FF9}" destId="{8BAF4D70-BBD4-4B90-B87B-25B48FC4BE90}" srcOrd="0" destOrd="0" presId="urn:microsoft.com/office/officeart/2005/8/layout/balance1"/>
    <dgm:cxn modelId="{864839B6-9539-4D25-83DE-51A2515B405C}" type="presOf" srcId="{2D3EF73D-AA4A-4B98-A0CF-FC3348D8426F}" destId="{DF8C2D6B-BB59-4E71-91AC-0220C60676A2}" srcOrd="0" destOrd="0" presId="urn:microsoft.com/office/officeart/2005/8/layout/balance1"/>
    <dgm:cxn modelId="{CF8159BC-3C50-4F2E-88FA-9E7BEE2F6546}" srcId="{5BEFFBE2-10BC-48EA-8D5A-A4F1AE0F4BE2}" destId="{58D76764-DECB-41E2-8CA2-2D39D7CCC17E}" srcOrd="0" destOrd="0" parTransId="{E1283379-D7A2-4926-820A-C3DC8AEA2A3D}" sibTransId="{C9B20E0B-3653-4F9F-A223-E0D2DEF2DC28}"/>
    <dgm:cxn modelId="{ED0977CB-2271-428B-8105-B4558D0A1604}" srcId="{560CF40A-50A1-412E-B30A-EA3F75025816}" destId="{2D3EF73D-AA4A-4B98-A0CF-FC3348D8426F}" srcOrd="0" destOrd="0" parTransId="{FF2DB7C3-A19B-403F-9C7B-09156F2CD18C}" sibTransId="{CCE92D70-3511-4CFD-87F0-FCC744861A7E}"/>
    <dgm:cxn modelId="{906F22CF-6E6E-453E-9C2A-BC4BC7F79810}" type="presOf" srcId="{58D76764-DECB-41E2-8CA2-2D39D7CCC17E}" destId="{CF3BBDA8-7CA2-44B6-9436-7B3AB5525BF5}" srcOrd="0" destOrd="0" presId="urn:microsoft.com/office/officeart/2005/8/layout/balance1"/>
    <dgm:cxn modelId="{AD5728D0-A72A-46E3-8FAF-17615D6A9071}" srcId="{560CF40A-50A1-412E-B30A-EA3F75025816}" destId="{2B9A36F7-75BB-4C23-9EFD-51CFAF68FCFC}" srcOrd="1" destOrd="0" parTransId="{C6441193-519F-4F55-BB94-F9F804E07FD7}" sibTransId="{00879AEB-E6F0-4032-A2ED-140C7C6CBBE7}"/>
    <dgm:cxn modelId="{66B2A9E9-78D5-48A8-B726-E01CB5290B6E}" type="presOf" srcId="{2B9A36F7-75BB-4C23-9EFD-51CFAF68FCFC}" destId="{71410DA4-D5D6-4A65-BFF3-4C041BC43616}" srcOrd="0" destOrd="0" presId="urn:microsoft.com/office/officeart/2005/8/layout/balance1"/>
    <dgm:cxn modelId="{A7086DF7-438E-4512-9A49-D751E3FDD1E4}" srcId="{58D76764-DECB-41E2-8CA2-2D39D7CCC17E}" destId="{9D1ED6FA-0CA8-435B-825F-B04B396ADE25}" srcOrd="0" destOrd="0" parTransId="{FED94FB7-1F72-4185-809A-A8561D95B202}" sibTransId="{ACB3D20B-69A7-4A8B-977E-E25F0BB497D0}"/>
    <dgm:cxn modelId="{AFD3B4F8-772F-42B0-93DA-0ADDFFE32E85}" srcId="{560CF40A-50A1-412E-B30A-EA3F75025816}" destId="{914F57E2-C166-4626-9CE0-13D99CCF4ED5}" srcOrd="3" destOrd="0" parTransId="{84694184-52DD-4952-883B-66EFF960A7CE}" sibTransId="{9042E929-BB11-4DF8-8E0F-E10195668253}"/>
    <dgm:cxn modelId="{236443F9-6BA5-4240-9002-10C2C0220A58}" srcId="{560CF40A-50A1-412E-B30A-EA3F75025816}" destId="{AFF2F664-F0CF-4982-B8CD-D37AAD0F7FF9}" srcOrd="2" destOrd="0" parTransId="{27CB0762-2959-4DB4-AF18-BFB55B522E45}" sibTransId="{B886430B-B3A2-4BC5-981C-8BB58E9782A8}"/>
    <dgm:cxn modelId="{99B41D05-633D-4775-A188-9FAD7BEC8C79}" type="presParOf" srcId="{83241FC6-6868-4275-8D36-0ACB9BAC930D}" destId="{A575DC50-54CA-4A57-9A8A-73317116338E}" srcOrd="0" destOrd="0" presId="urn:microsoft.com/office/officeart/2005/8/layout/balance1"/>
    <dgm:cxn modelId="{8DF97965-B7EF-4B75-828D-09FDE390FD5A}" type="presParOf" srcId="{83241FC6-6868-4275-8D36-0ACB9BAC930D}" destId="{D664A0AC-0730-44F5-97EB-ED758923BD69}" srcOrd="1" destOrd="0" presId="urn:microsoft.com/office/officeart/2005/8/layout/balance1"/>
    <dgm:cxn modelId="{D119EF74-6198-40DB-9BC3-F186A28B1B3E}" type="presParOf" srcId="{D664A0AC-0730-44F5-97EB-ED758923BD69}" destId="{CF3BBDA8-7CA2-44B6-9436-7B3AB5525BF5}" srcOrd="0" destOrd="0" presId="urn:microsoft.com/office/officeart/2005/8/layout/balance1"/>
    <dgm:cxn modelId="{6833BAF6-EEDC-4D48-BD77-02813329B821}" type="presParOf" srcId="{D664A0AC-0730-44F5-97EB-ED758923BD69}" destId="{F515E720-0B9A-4E5A-85A0-62D4D516ABA5}" srcOrd="1" destOrd="0" presId="urn:microsoft.com/office/officeart/2005/8/layout/balance1"/>
    <dgm:cxn modelId="{8F13E102-5097-4B5D-B493-636CE2D995CF}" type="presParOf" srcId="{83241FC6-6868-4275-8D36-0ACB9BAC930D}" destId="{48C4C596-FD3B-4B3B-AB16-10FDF363B766}" srcOrd="2" destOrd="0" presId="urn:microsoft.com/office/officeart/2005/8/layout/balance1"/>
    <dgm:cxn modelId="{FD77248C-A83A-42CA-B952-A38FAB9D8981}" type="presParOf" srcId="{48C4C596-FD3B-4B3B-AB16-10FDF363B766}" destId="{1258AE93-7932-4B6A-AAC2-47A55FEFB1E7}" srcOrd="0" destOrd="0" presId="urn:microsoft.com/office/officeart/2005/8/layout/balance1"/>
    <dgm:cxn modelId="{A461F529-B393-439F-A5D6-A0869A478BCD}" type="presParOf" srcId="{48C4C596-FD3B-4B3B-AB16-10FDF363B766}" destId="{6F452594-B140-45CA-B655-CFD89DE289F7}" srcOrd="1" destOrd="0" presId="urn:microsoft.com/office/officeart/2005/8/layout/balance1"/>
    <dgm:cxn modelId="{CDCF4C49-2305-441E-9207-789139B99A99}" type="presParOf" srcId="{48C4C596-FD3B-4B3B-AB16-10FDF363B766}" destId="{21949986-C92F-4044-88B6-3977B0065945}" srcOrd="2" destOrd="0" presId="urn:microsoft.com/office/officeart/2005/8/layout/balance1"/>
    <dgm:cxn modelId="{22499C4D-4FA3-48FB-A00A-2A95FDD7C8CC}" type="presParOf" srcId="{48C4C596-FD3B-4B3B-AB16-10FDF363B766}" destId="{DF8C2D6B-BB59-4E71-91AC-0220C60676A2}" srcOrd="3" destOrd="0" presId="urn:microsoft.com/office/officeart/2005/8/layout/balance1"/>
    <dgm:cxn modelId="{79ACBD40-A258-47FA-B092-0B7A584EA795}" type="presParOf" srcId="{48C4C596-FD3B-4B3B-AB16-10FDF363B766}" destId="{71410DA4-D5D6-4A65-BFF3-4C041BC43616}" srcOrd="4" destOrd="0" presId="urn:microsoft.com/office/officeart/2005/8/layout/balance1"/>
    <dgm:cxn modelId="{D544AAD8-17D1-4557-B8D3-4AC713652DD7}" type="presParOf" srcId="{48C4C596-FD3B-4B3B-AB16-10FDF363B766}" destId="{8BAF4D70-BBD4-4B90-B87B-25B48FC4BE90}" srcOrd="5" destOrd="0" presId="urn:microsoft.com/office/officeart/2005/8/layout/balance1"/>
    <dgm:cxn modelId="{994DE07B-F947-4AA6-AD0E-56A7D316F97B}" type="presParOf" srcId="{48C4C596-FD3B-4B3B-AB16-10FDF363B766}" destId="{89A50BF8-97ED-41E7-BDF8-20C1B4036B90}" srcOrd="6" destOrd="0" presId="urn:microsoft.com/office/officeart/2005/8/layout/balance1"/>
    <dgm:cxn modelId="{93A1DC90-0DEA-4D30-9253-82ED5C66C8F3}" type="presParOf" srcId="{48C4C596-FD3B-4B3B-AB16-10FDF363B766}" destId="{BE4DE631-B0B6-4814-BBF9-51F2B0ABB353}" srcOrd="7" destOrd="0" presId="urn:microsoft.com/office/officeart/2005/8/layout/balance1"/>
    <dgm:cxn modelId="{297AE4E3-33B2-4110-8984-B43E5E073EDE}" type="presParOf" srcId="{48C4C596-FD3B-4B3B-AB16-10FDF363B766}" destId="{524F90BC-539A-4C42-A88B-EC47A7F4FB9D}"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BBDA8-7CA2-44B6-9436-7B3AB5525BF5}">
      <dsp:nvSpPr>
        <dsp:cNvPr id="0" name=""/>
        <dsp:cNvSpPr/>
      </dsp:nvSpPr>
      <dsp:spPr>
        <a:xfrm>
          <a:off x="1509858" y="0"/>
          <a:ext cx="1753383" cy="974102"/>
        </a:xfrm>
        <a:prstGeom prst="roundRect">
          <a:avLst>
            <a:gd name="adj" fmla="val 10000"/>
          </a:avLst>
        </a:prstGeom>
        <a:noFill/>
        <a:ln w="1905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 </a:t>
          </a:r>
        </a:p>
      </dsp:txBody>
      <dsp:txXfrm>
        <a:off x="1538388" y="28530"/>
        <a:ext cx="1696323" cy="917042"/>
      </dsp:txXfrm>
    </dsp:sp>
    <dsp:sp modelId="{F515E720-0B9A-4E5A-85A0-62D4D516ABA5}">
      <dsp:nvSpPr>
        <dsp:cNvPr id="0" name=""/>
        <dsp:cNvSpPr/>
      </dsp:nvSpPr>
      <dsp:spPr>
        <a:xfrm>
          <a:off x="4042524" y="0"/>
          <a:ext cx="1753383" cy="974102"/>
        </a:xfrm>
        <a:prstGeom prst="roundRect">
          <a:avLst>
            <a:gd name="adj" fmla="val 10000"/>
          </a:avLst>
        </a:prstGeom>
        <a:noFill/>
        <a:ln w="1905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 </a:t>
          </a:r>
        </a:p>
      </dsp:txBody>
      <dsp:txXfrm>
        <a:off x="4071054" y="28530"/>
        <a:ext cx="1696323" cy="917042"/>
      </dsp:txXfrm>
    </dsp:sp>
    <dsp:sp modelId="{6F452594-B140-45CA-B655-CFD89DE289F7}">
      <dsp:nvSpPr>
        <dsp:cNvPr id="0" name=""/>
        <dsp:cNvSpPr/>
      </dsp:nvSpPr>
      <dsp:spPr>
        <a:xfrm>
          <a:off x="3287595" y="4139934"/>
          <a:ext cx="730576" cy="730576"/>
        </a:xfrm>
        <a:prstGeom prst="triangle">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949986-C92F-4044-88B6-3977B0065945}">
      <dsp:nvSpPr>
        <dsp:cNvPr id="0" name=""/>
        <dsp:cNvSpPr/>
      </dsp:nvSpPr>
      <dsp:spPr>
        <a:xfrm rot="240000">
          <a:off x="1460484" y="3826874"/>
          <a:ext cx="4384798" cy="30661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C2D6B-BB59-4E71-91AC-0220C60676A2}">
      <dsp:nvSpPr>
        <dsp:cNvPr id="0" name=""/>
        <dsp:cNvSpPr/>
      </dsp:nvSpPr>
      <dsp:spPr>
        <a:xfrm rot="240000">
          <a:off x="4097892" y="3274495"/>
          <a:ext cx="1740057" cy="6009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Congenital syphilis increases</a:t>
          </a:r>
        </a:p>
      </dsp:txBody>
      <dsp:txXfrm>
        <a:off x="4127226" y="3303829"/>
        <a:ext cx="1681389" cy="542251"/>
      </dsp:txXfrm>
    </dsp:sp>
    <dsp:sp modelId="{71410DA4-D5D6-4A65-BFF3-4C041BC43616}">
      <dsp:nvSpPr>
        <dsp:cNvPr id="0" name=""/>
        <dsp:cNvSpPr/>
      </dsp:nvSpPr>
      <dsp:spPr>
        <a:xfrm rot="240000">
          <a:off x="4146597" y="2631588"/>
          <a:ext cx="1740057" cy="6009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Increased syphilis transmission</a:t>
          </a:r>
        </a:p>
      </dsp:txBody>
      <dsp:txXfrm>
        <a:off x="4175931" y="2660922"/>
        <a:ext cx="1681389" cy="542251"/>
      </dsp:txXfrm>
    </dsp:sp>
    <dsp:sp modelId="{8BAF4D70-BBD4-4B90-B87B-25B48FC4BE90}">
      <dsp:nvSpPr>
        <dsp:cNvPr id="0" name=""/>
        <dsp:cNvSpPr/>
      </dsp:nvSpPr>
      <dsp:spPr>
        <a:xfrm rot="240000">
          <a:off x="4195303" y="1988680"/>
          <a:ext cx="1740057" cy="6009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PCN shortage</a:t>
          </a:r>
        </a:p>
      </dsp:txBody>
      <dsp:txXfrm>
        <a:off x="4224637" y="2018014"/>
        <a:ext cx="1681389" cy="542251"/>
      </dsp:txXfrm>
    </dsp:sp>
    <dsp:sp modelId="{89A50BF8-97ED-41E7-BDF8-20C1B4036B90}">
      <dsp:nvSpPr>
        <dsp:cNvPr id="0" name=""/>
        <dsp:cNvSpPr/>
      </dsp:nvSpPr>
      <dsp:spPr>
        <a:xfrm rot="240000">
          <a:off x="4244008" y="1345773"/>
          <a:ext cx="1740057" cy="6009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Vulnerable population</a:t>
          </a:r>
        </a:p>
      </dsp:txBody>
      <dsp:txXfrm>
        <a:off x="4273342" y="1375107"/>
        <a:ext cx="1681389" cy="542251"/>
      </dsp:txXfrm>
    </dsp:sp>
    <dsp:sp modelId="{BE4DE631-B0B6-4814-BBF9-51F2B0ABB353}">
      <dsp:nvSpPr>
        <dsp:cNvPr id="0" name=""/>
        <dsp:cNvSpPr/>
      </dsp:nvSpPr>
      <dsp:spPr>
        <a:xfrm rot="240000">
          <a:off x="1565227" y="3099157"/>
          <a:ext cx="1740057" cy="6009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Collaborations</a:t>
          </a:r>
        </a:p>
      </dsp:txBody>
      <dsp:txXfrm>
        <a:off x="1594561" y="3128491"/>
        <a:ext cx="1681389" cy="542251"/>
      </dsp:txXfrm>
    </dsp:sp>
    <dsp:sp modelId="{524F90BC-539A-4C42-A88B-EC47A7F4FB9D}">
      <dsp:nvSpPr>
        <dsp:cNvPr id="0" name=""/>
        <dsp:cNvSpPr/>
      </dsp:nvSpPr>
      <dsp:spPr>
        <a:xfrm rot="240000">
          <a:off x="1613932" y="2456249"/>
          <a:ext cx="1740057" cy="6009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Recognition of the problem </a:t>
          </a:r>
        </a:p>
      </dsp:txBody>
      <dsp:txXfrm>
        <a:off x="1643266" y="2485583"/>
        <a:ext cx="1681389" cy="542251"/>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8/8/2023</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8/8/2023</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11D1E"/>
                </a:solidFill>
                <a:latin typeface="Adobe Garamond Pro"/>
              </a:rPr>
              <a:t>Compliance is likely to be better with doxycycline than tetracycline because tetracycline can cause more gastrointestinal side effects and requires more frequent dosing. </a:t>
            </a:r>
          </a:p>
          <a:p>
            <a:endParaRPr lang="en-US" sz="1800" b="0" i="0" u="none" strike="noStrike" baseline="0" dirty="0">
              <a:solidFill>
                <a:srgbClr val="211D1E"/>
              </a:solidFill>
              <a:latin typeface="Adobe Garamond Pro"/>
            </a:endParaRPr>
          </a:p>
          <a:p>
            <a:r>
              <a:rPr lang="en-US" sz="1800" b="0" i="0" u="none" strike="noStrike" baseline="0" dirty="0">
                <a:solidFill>
                  <a:srgbClr val="211D1E"/>
                </a:solidFill>
                <a:latin typeface="Adobe Garamond Pro"/>
              </a:rPr>
              <a:t>Azithromycin as a single 2-g oral dose has been effective for treating primary and secondary syphilis among certain populations (</a:t>
            </a:r>
            <a:r>
              <a:rPr lang="en-US" sz="1800" b="0" i="1" u="none" strike="noStrike" baseline="0" dirty="0">
                <a:solidFill>
                  <a:srgbClr val="211D1E"/>
                </a:solidFill>
                <a:latin typeface="Adobe Garamond Pro"/>
              </a:rPr>
              <a:t>602</a:t>
            </a:r>
            <a:r>
              <a:rPr lang="en-US" sz="1800" b="0" i="0" u="none" strike="noStrike" baseline="0" dirty="0">
                <a:solidFill>
                  <a:srgbClr val="211D1E"/>
                </a:solidFill>
                <a:latin typeface="Adobe Garamond Pro"/>
              </a:rPr>
              <a:t>,</a:t>
            </a:r>
            <a:r>
              <a:rPr lang="en-US" sz="1800" b="0" i="1" u="none" strike="noStrike" baseline="0" dirty="0">
                <a:solidFill>
                  <a:srgbClr val="211D1E"/>
                </a:solidFill>
                <a:latin typeface="Adobe Garamond Pro"/>
              </a:rPr>
              <a:t>604</a:t>
            </a:r>
            <a:r>
              <a:rPr lang="en-US" sz="1800" b="0" i="0" u="none" strike="noStrike" baseline="0" dirty="0">
                <a:solidFill>
                  <a:srgbClr val="211D1E"/>
                </a:solidFill>
                <a:latin typeface="Adobe Garamond Pro"/>
              </a:rPr>
              <a:t>,</a:t>
            </a:r>
            <a:r>
              <a:rPr lang="en-US" sz="1800" b="0" i="1" u="none" strike="noStrike" baseline="0" dirty="0">
                <a:solidFill>
                  <a:srgbClr val="211D1E"/>
                </a:solidFill>
                <a:latin typeface="Adobe Garamond Pro"/>
              </a:rPr>
              <a:t>605</a:t>
            </a:r>
            <a:r>
              <a:rPr lang="en-US" sz="1800" b="0" i="0" u="none" strike="noStrike" baseline="0" dirty="0">
                <a:solidFill>
                  <a:srgbClr val="211D1E"/>
                </a:solidFill>
                <a:latin typeface="Adobe Garamond Pro"/>
              </a:rPr>
              <a:t>). However, because of </a:t>
            </a:r>
            <a:r>
              <a:rPr lang="en-US" sz="1800" b="0" i="1" u="none" strike="noStrike" baseline="0" dirty="0">
                <a:solidFill>
                  <a:srgbClr val="211D1E"/>
                </a:solidFill>
                <a:latin typeface="Adobe Garamond Pro"/>
              </a:rPr>
              <a:t>T. pallidum </a:t>
            </a:r>
            <a:r>
              <a:rPr lang="en-US" sz="1800" b="0" i="0" u="none" strike="noStrike" baseline="0" dirty="0">
                <a:solidFill>
                  <a:srgbClr val="211D1E"/>
                </a:solidFill>
                <a:latin typeface="Adobe Garamond Pro"/>
              </a:rPr>
              <a:t>chromosomal mutations associated with azithromycin and other macrolide resistance and documented treatment failures in multiple U.S. geographic areas, azithromycin should not be used as treatment for syphilis (</a:t>
            </a:r>
            <a:r>
              <a:rPr lang="en-US" sz="1800" b="0" i="1" u="none" strike="noStrike" baseline="0" dirty="0">
                <a:solidFill>
                  <a:srgbClr val="211D1E"/>
                </a:solidFill>
                <a:latin typeface="Adobe Garamond Pro"/>
              </a:rPr>
              <a:t>606</a:t>
            </a:r>
            <a:r>
              <a:rPr lang="en-US" sz="1800" b="0" i="0" u="none" strike="noStrike" baseline="0" dirty="0">
                <a:solidFill>
                  <a:srgbClr val="211D1E"/>
                </a:solidFill>
                <a:latin typeface="Adobe Garamond Pro"/>
              </a:rPr>
              <a:t>–</a:t>
            </a:r>
            <a:r>
              <a:rPr lang="en-US" sz="1800" b="0" i="1" u="none" strike="noStrike" baseline="0" dirty="0">
                <a:solidFill>
                  <a:srgbClr val="211D1E"/>
                </a:solidFill>
                <a:latin typeface="Adobe Garamond Pro"/>
              </a:rPr>
              <a:t>608</a:t>
            </a:r>
            <a:r>
              <a:rPr lang="en-US" sz="1800" b="0" i="0" u="none" strike="noStrike" baseline="0" dirty="0">
                <a:solidFill>
                  <a:srgbClr val="211D1E"/>
                </a:solidFill>
                <a:latin typeface="Adobe Garamond Pro"/>
              </a:rPr>
              <a:t>). Thorough clinical and serologic follow-up of persons receiving any alternative therapy is essential.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dirty="0"/>
          </a:p>
        </p:txBody>
      </p:sp>
    </p:spTree>
    <p:extLst>
      <p:ext uri="{BB962C8B-B14F-4D97-AF65-F5344CB8AC3E}">
        <p14:creationId xmlns:p14="http://schemas.microsoft.com/office/powerpoint/2010/main" val="3890052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supply interruption is the result of a complex combination of factors including significant increases in demand, due to an increase in syphilis infection rates as well as competitive shortages. In order to meet this increased demand, Pfizer has prioritized manufacturing capacity to </a:t>
            </a:r>
            <a:r>
              <a:rPr lang="en-US" dirty="0" err="1"/>
              <a:t>Bicillin</a:t>
            </a:r>
            <a:r>
              <a:rPr lang="en-US" dirty="0"/>
              <a:t>® L-A (penicillin G benzathine injectable suspension) 1.2 million Units/2 mL and 2.4 million Units/4 mL (600,000 units/mL) Prefilled Syringes.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dirty="0"/>
          </a:p>
        </p:txBody>
      </p:sp>
    </p:spTree>
    <p:extLst>
      <p:ext uri="{BB962C8B-B14F-4D97-AF65-F5344CB8AC3E}">
        <p14:creationId xmlns:p14="http://schemas.microsoft.com/office/powerpoint/2010/main" val="715730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limited supply and impending stock out situation for select </a:t>
            </a:r>
            <a:r>
              <a:rPr lang="en-US" dirty="0" err="1"/>
              <a:t>Bicillin</a:t>
            </a:r>
            <a:r>
              <a:rPr lang="en-US" dirty="0"/>
              <a:t>® L-A (penicillin G benzathine injectable suspension) and </a:t>
            </a:r>
            <a:r>
              <a:rPr lang="en-US" dirty="0" err="1"/>
              <a:t>Bicillin</a:t>
            </a:r>
            <a:r>
              <a:rPr lang="en-US" dirty="0"/>
              <a:t>® C-R (penicillin G benzathine and penicillin G procaine injectable suspension) Prefilled Syringes.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350780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dirty="0"/>
          </a:p>
        </p:txBody>
      </p:sp>
    </p:spTree>
    <p:extLst>
      <p:ext uri="{BB962C8B-B14F-4D97-AF65-F5344CB8AC3E}">
        <p14:creationId xmlns:p14="http://schemas.microsoft.com/office/powerpoint/2010/main" val="3547825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1631064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dirty="0"/>
          </a:p>
        </p:txBody>
      </p:sp>
    </p:spTree>
    <p:extLst>
      <p:ext uri="{BB962C8B-B14F-4D97-AF65-F5344CB8AC3E}">
        <p14:creationId xmlns:p14="http://schemas.microsoft.com/office/powerpoint/2010/main" val="714125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lvl="0" indent="0">
              <a:buNone/>
            </a:pPr>
            <a:r>
              <a:t>In 2021, there were a total of 2,855 cases of congenital syphilis reported for a rate of 77.9 per 100,000 live births.</a:t>
            </a:r>
          </a:p>
          <a:p>
            <a:pPr marL="0" lvl="0" indent="0">
              <a:buNone/>
            </a:pPr>
            <a:endParaRPr/>
          </a:p>
          <a:p>
            <a:pPr marL="0" lvl="0" indent="0">
              <a:buNone/>
            </a:pPr>
            <a:r>
              <a:t>In 2021, rates of congenital syphilis were highest among mothers who were non-Hispanic American Indian or Alaska Native (384.5 per 100,000 live births), followed by mothers who were non-Hispanic Native Hawaiian or other Pacific Islander (192.1 per 100,000 live births) and mothers who were non-Hispanic Black or African American (169.2 per 100,000 live births). The greatest number of reported cases was among mothers who were non-Hispanic Black or African American (885 cases), followed by mothers who were Hispanic or Latino and of any race(s) (851 cases) and mothers who were non-Hispanic White (782 cases).</a:t>
            </a:r>
          </a:p>
          <a:p>
            <a:pPr marL="0" lvl="0" indent="0">
              <a:buNone/>
            </a:pPr>
            <a:endParaRPr/>
          </a:p>
          <a:p>
            <a:pPr marL="0" lvl="0" indent="0">
              <a:buNone/>
            </a:pPr>
            <a:r>
              <a:t>For this figure, race/Hispanic ethnicity is categorized first by reported Hispanic ethnicity of the mother, then by reported race of the mother. Therefore, cases categorized as Hispanic/Latino can be of any race(s); cases categorized into a race group include both non-Hispanic persons and persons of unknown Hispanic ethnicity. Not all US jurisdictions reported cases in Office of Management and Budget compliant race categories in 2021. This may minimally under- or overestimate rates for Asian, Native Hawaiian or other Pacific Islander, or multiracial individuals. No population data exist for unknown or other race; therefore, rates are not calculated. For completeness, data in this figure include cases reported from all jurisdictions.</a:t>
            </a:r>
          </a:p>
          <a:p>
            <a:pPr marL="0" lvl="0" indent="0">
              <a:buNone/>
            </a:pPr>
            <a:endParaRPr/>
          </a:p>
          <a:p>
            <a:pPr marL="0" lvl="0" indent="0">
              <a:buNone/>
            </a:pPr>
            <a:r>
              <a:t>The COVID-19 pandemic has introduced uncertainty and difficulty in interpreting STD data collected during 2020 and 2021. See Impact of COVID-19 on STDs (https://www.cdc.gov/std/statistics/2021/impact.htm) for more information.</a:t>
            </a:r>
          </a:p>
          <a:p>
            <a:pPr marL="0" lvl="0" indent="0">
              <a:buNone/>
            </a:pPr>
            <a:endParaRPr/>
          </a:p>
          <a:p>
            <a:pPr marL="0" lvl="0" indent="0">
              <a:buNone/>
            </a:pPr>
            <a:r>
              <a:t>See Technical Notes (https://www.cdc.gov/std/statistics/2021/technical-notes.htm) for information on syphilis case reporting and reporting of race/Hispanic ethnicity for STD cases.</a:t>
            </a:r>
          </a:p>
          <a:p>
            <a:pPr marL="0" lvl="0" indent="0">
              <a:buNone/>
            </a:pPr>
            <a:endParaRPr/>
          </a:p>
          <a:p>
            <a:pPr marL="0" lvl="0" indent="0">
              <a:buNone/>
            </a:pPr>
            <a:r>
              <a:t>Data points are available at https://www.cdc.gov/std/statistics/2021/data.zip.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0" indent="0">
              <a:buNone/>
            </a:pPr>
            <a:r>
              <a:rPr dirty="0"/>
              <a:t>In 2021, there were a total of 2,855 cases of congenital syphilis reported for a rate of 77.9 per 100,000 live births.</a:t>
            </a:r>
          </a:p>
          <a:p>
            <a:pPr marL="0" lvl="0" indent="0">
              <a:buNone/>
            </a:pPr>
            <a:endParaRPr dirty="0"/>
          </a:p>
          <a:p>
            <a:pPr marL="0" lvl="0" indent="0">
              <a:buNone/>
            </a:pPr>
            <a:r>
              <a:rPr dirty="0"/>
              <a:t>In 2021, 23 congenital syphilis cases (0.8%) were infant deaths, 197 cases (6.9%) were stillbirths, 1,063 cases (37.2%) were born alive with congenital syphilis-related signs or symptoms, 1,565 cases (54.8%) were born alive with no documented congenital syphilis-related signs or symptoms, and 7 cases (0.2%) were missing information on vital status.</a:t>
            </a:r>
          </a:p>
          <a:p>
            <a:pPr marL="0" lvl="0" indent="0">
              <a:buNone/>
            </a:pPr>
            <a:endParaRPr dirty="0"/>
          </a:p>
          <a:p>
            <a:pPr marL="0" lvl="0" indent="0">
              <a:buNone/>
            </a:pPr>
            <a:r>
              <a:rPr dirty="0"/>
              <a:t>In 2021, there were 220 congenital syphilis-related deaths (197 stillbirths and 23 infant deaths), an increase of 44.7% from 2020 (152 in 2020 to 220 in 2021) and an increase of 175.0% from 2017 (80 in 2017 to 220 in 2021).</a:t>
            </a:r>
          </a:p>
          <a:p>
            <a:pPr marL="0" lvl="0" indent="0">
              <a:buNone/>
            </a:pPr>
            <a:endParaRPr dirty="0"/>
          </a:p>
          <a:p>
            <a:pPr marL="0" lvl="0" indent="0">
              <a:buNone/>
            </a:pPr>
            <a:r>
              <a:rPr dirty="0"/>
              <a:t>The number of infants reported with congenital syphilis who were born alive with congenital syphilis-related signs and symptoms increased 34.0% from 2020 to 2021 (793 in 2020 to 1,063 in 2021) and increased 217.3% from 2017 to 2021 (335 in 2017 to 1,063 in 2021).</a:t>
            </a:r>
          </a:p>
          <a:p>
            <a:pPr marL="0" lvl="0" indent="0">
              <a:buNone/>
            </a:pPr>
            <a:endParaRPr dirty="0"/>
          </a:p>
          <a:p>
            <a:pPr marL="0" lvl="0" indent="0">
              <a:buNone/>
            </a:pPr>
            <a:r>
              <a:rPr dirty="0"/>
              <a:t>The COVID-19 pandemic has introduced uncertainty and difficulty in interpreting STD data collected during 2020 and 2021. See Impact of COVID-19 on STDs (https://www.cdc.gov/std/statistics/2021/impact.htm) for more information.</a:t>
            </a:r>
          </a:p>
          <a:p>
            <a:pPr marL="0" lvl="0" indent="0">
              <a:buNone/>
            </a:pPr>
            <a:endParaRPr dirty="0"/>
          </a:p>
          <a:p>
            <a:pPr marL="0" lvl="0" indent="0">
              <a:buNone/>
            </a:pPr>
            <a:r>
              <a:rPr dirty="0"/>
              <a:t>See Technical Notes (https://www.cdc.gov/std/statistics/2021/technical-notes.htm) for information on syphilis case reporting.</a:t>
            </a:r>
          </a:p>
          <a:p>
            <a:pPr marL="0" lvl="0" indent="0">
              <a:buNone/>
            </a:pPr>
            <a:endParaRPr dirty="0"/>
          </a:p>
          <a:p>
            <a:pPr marL="0" lvl="0" indent="0">
              <a:buNone/>
            </a:pPr>
            <a:r>
              <a:rPr dirty="0"/>
              <a:t>Data points are available at https://www.cdc.gov/std/statistics/2021/data.zip.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buNone/>
            </a:pPr>
            <a:r>
              <a:rPr dirty="0"/>
              <a:t>In 2021, the highest rate of reported primary and secondary syphilis cases per 100,000 persons was among non-Hispanic American Indian or Alaska Native persons (46.7), followed by non-Hispanic Black or African American persons (41.9).</a:t>
            </a:r>
          </a:p>
          <a:p>
            <a:pPr marL="0" lvl="0" indent="0">
              <a:buNone/>
            </a:pPr>
            <a:endParaRPr dirty="0"/>
          </a:p>
          <a:p>
            <a:pPr marL="0" lvl="0" indent="0">
              <a:buNone/>
            </a:pPr>
            <a:r>
              <a:rPr dirty="0"/>
              <a:t>During 2020 to 2021, the greatest increase in rate of reported primary and secondary syphilis cases per 100,000 persons was among non-Hispanic American Indian or Alaska Native persons (26.8 to 46.7; 74.3% increase). Non-Hispanic American Indian or Alaska Native persons also had the greatest five-year increase in rate of reported primary and secondary syphilis (11.0 to 46.7; 324.5% increase from 2017).</a:t>
            </a:r>
          </a:p>
          <a:p>
            <a:pPr marL="0" lvl="0" indent="0">
              <a:buNone/>
            </a:pPr>
            <a:endParaRPr dirty="0"/>
          </a:p>
          <a:p>
            <a:pPr marL="0" lvl="0" indent="0">
              <a:buNone/>
            </a:pPr>
            <a:r>
              <a:rPr dirty="0"/>
              <a:t>There were no decreases in the rate of reported primary and secondary syphilis cases per 100,000 persons among any race/ethnicity group during 2020 to 2021. There were also no decreases in the rate of reported primary and secondary syphilis among any race/ethnicity group during 2017 to 2021.</a:t>
            </a:r>
          </a:p>
          <a:p>
            <a:pPr marL="0" lvl="0" indent="0">
              <a:buNone/>
            </a:pPr>
            <a:endParaRPr dirty="0"/>
          </a:p>
          <a:p>
            <a:pPr marL="0" lvl="0" indent="0">
              <a:buNone/>
            </a:pPr>
            <a:r>
              <a:rPr dirty="0"/>
              <a:t>For this figure, race/Hispanic ethnicity is categorized first by reported Hispanic ethnicity, then by reported race. Therefore, cases categorized as Hispanic/Latino can be of any race(s); cases categorized into a race group include both non-Hispanic persons and persons of unknown Hispanic ethnicity. Not all US jurisdictions reported cases in Office of Management and Budget compliant race categories during 2017 to 2021. This may minimally under- or overestimate rates for Asian, Native Hawaiian or other Pacific Islander, or multiracial individuals. No population data exist for unknown or other race; therefore, rates are not calculated. For completeness, data in this figure include cases reported from all jurisdictions.</a:t>
            </a:r>
          </a:p>
          <a:p>
            <a:pPr marL="0" lvl="0" indent="0">
              <a:buNone/>
            </a:pPr>
            <a:endParaRPr dirty="0"/>
          </a:p>
          <a:p>
            <a:pPr marL="0" lvl="0" indent="0">
              <a:buNone/>
            </a:pPr>
            <a:r>
              <a:rPr dirty="0"/>
              <a:t>The COVID-19 pandemic has introduced uncertainty and difficulty in interpreting STD data collected during 2020 and 2021. See Impact of COVID-19 on STDs (https://www.cdc.gov/std/statistics/2021/impact.htm) for more information.</a:t>
            </a:r>
          </a:p>
          <a:p>
            <a:pPr marL="0" lvl="0" indent="0">
              <a:buNone/>
            </a:pPr>
            <a:endParaRPr dirty="0"/>
          </a:p>
          <a:p>
            <a:pPr marL="0" lvl="0" indent="0">
              <a:buNone/>
            </a:pPr>
            <a:r>
              <a:rPr dirty="0"/>
              <a:t>See Technical Notes (https://www.cdc.gov/std/statistics/2021/technical-notes.htm) for information on syphilis case reporting and reporting of race/Hispanic ethnicity for STD cases.</a:t>
            </a:r>
          </a:p>
          <a:p>
            <a:pPr marL="0" lvl="0" indent="0">
              <a:buNone/>
            </a:pPr>
            <a:endParaRPr dirty="0"/>
          </a:p>
          <a:p>
            <a:pPr marL="0" lvl="0" indent="0">
              <a:buNone/>
            </a:pPr>
            <a:r>
              <a:rPr dirty="0"/>
              <a:t>Data points are available at https://www.cdc.gov/std/statistics/2021/data.zip.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buNone/>
            </a:pPr>
            <a:r>
              <a:rPr dirty="0"/>
              <a:t>In 2021, the highest rate of reported primary and secondary syphilis cases per 100,000 persons was among non-Hispanic American Indian or Alaska Native persons (46.7), followed by non-Hispanic Black or African American persons (41.9).</a:t>
            </a:r>
          </a:p>
          <a:p>
            <a:pPr marL="0" lvl="0" indent="0">
              <a:buNone/>
            </a:pPr>
            <a:endParaRPr dirty="0"/>
          </a:p>
          <a:p>
            <a:pPr marL="0" lvl="0" indent="0">
              <a:buNone/>
            </a:pPr>
            <a:r>
              <a:rPr dirty="0"/>
              <a:t>During 2020 to 2021, the greatest increase in rate of reported primary and secondary syphilis cases per 100,000 persons was among non-Hispanic American Indian or Alaska Native persons (26.8 to 46.7; 74.3% increase). Non-Hispanic American Indian or Alaska Native persons also had the greatest five-year increase in rate of reported primary and secondary syphilis (11.0 to 46.7; 324.5% increase from 2017).</a:t>
            </a:r>
          </a:p>
          <a:p>
            <a:pPr marL="0" lvl="0" indent="0">
              <a:buNone/>
            </a:pPr>
            <a:endParaRPr dirty="0"/>
          </a:p>
          <a:p>
            <a:pPr marL="0" lvl="0" indent="0">
              <a:buNone/>
            </a:pPr>
            <a:r>
              <a:rPr dirty="0"/>
              <a:t>There were no decreases in the rate of reported primary and secondary syphilis cases per 100,000 persons among any race/ethnicity group during 2020 to 2021. There were also no decreases in the rate of reported primary and secondary syphilis among any race/ethnicity group during 2017 to 2021.</a:t>
            </a:r>
          </a:p>
          <a:p>
            <a:pPr marL="0" lvl="0" indent="0">
              <a:buNone/>
            </a:pPr>
            <a:endParaRPr dirty="0"/>
          </a:p>
          <a:p>
            <a:pPr marL="0" lvl="0" indent="0">
              <a:buNone/>
            </a:pPr>
            <a:r>
              <a:rPr dirty="0"/>
              <a:t>For this figure, race/Hispanic ethnicity is categorized first by reported Hispanic ethnicity, then by reported race. Therefore, cases categorized as Hispanic/Latino can be of any race(s); cases categorized into a race group include both non-Hispanic persons and persons of unknown Hispanic ethnicity. Not all US jurisdictions reported cases in Office of Management and Budget compliant race categories during 2017 to 2021. This may minimally under- or overestimate rates for Asian, Native Hawaiian or other Pacific Islander, or multiracial individuals. No population data exist for unknown or other race; therefore, rates are not calculated. For completeness, data in this figure include cases reported from all jurisdictions.</a:t>
            </a:r>
          </a:p>
          <a:p>
            <a:pPr marL="0" lvl="0" indent="0">
              <a:buNone/>
            </a:pPr>
            <a:endParaRPr dirty="0"/>
          </a:p>
          <a:p>
            <a:pPr marL="0" lvl="0" indent="0">
              <a:buNone/>
            </a:pPr>
            <a:r>
              <a:rPr dirty="0"/>
              <a:t>The COVID-19 pandemic has introduced uncertainty and difficulty in interpreting STD data collected during 2020 and 2021. See Impact of COVID-19 on STDs (https://www.cdc.gov/std/statistics/2021/impact.htm) for more information.</a:t>
            </a:r>
          </a:p>
          <a:p>
            <a:pPr marL="0" lvl="0" indent="0">
              <a:buNone/>
            </a:pPr>
            <a:endParaRPr dirty="0"/>
          </a:p>
          <a:p>
            <a:pPr marL="0" lvl="0" indent="0">
              <a:buNone/>
            </a:pPr>
            <a:r>
              <a:rPr dirty="0"/>
              <a:t>See Technical Notes (https://www.cdc.gov/std/statistics/2021/technical-notes.htm) for information on syphilis case reporting and reporting of race/Hispanic ethnicity for STD cases.</a:t>
            </a:r>
          </a:p>
          <a:p>
            <a:pPr marL="0" lvl="0" indent="0">
              <a:buNone/>
            </a:pPr>
            <a:endParaRPr dirty="0"/>
          </a:p>
          <a:p>
            <a:pPr marL="0" lvl="0" indent="0">
              <a:buNone/>
            </a:pPr>
            <a:r>
              <a:rPr dirty="0"/>
              <a:t>Data points are available at https://www.cdc.gov/std/statistics/2021/data.zip.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663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buNone/>
            </a:pPr>
            <a:r>
              <a:rPr dirty="0"/>
              <a:t>In 2021, the highest rate of reported primary and secondary syphilis cases per 100,000 persons was among non-Hispanic American Indian or Alaska Native persons (46.7), followed by non-Hispanic Black or African American persons (41.9).</a:t>
            </a:r>
          </a:p>
          <a:p>
            <a:pPr marL="0" lvl="0" indent="0">
              <a:buNone/>
            </a:pPr>
            <a:endParaRPr dirty="0"/>
          </a:p>
          <a:p>
            <a:pPr marL="0" lvl="0" indent="0">
              <a:buNone/>
            </a:pPr>
            <a:r>
              <a:rPr dirty="0"/>
              <a:t>During 2020 to 2021, the greatest increase in rate of reported primary and secondary syphilis cases per 100,000 persons was among non-Hispanic American Indian or Alaska Native persons (26.8 to 46.7; 74.3% increase). Non-Hispanic American Indian or Alaska Native persons also had the greatest five-year increase in rate of reported primary and secondary syphilis (11.0 to 46.7; 324.5% increase from 2017).</a:t>
            </a:r>
          </a:p>
          <a:p>
            <a:pPr marL="0" lvl="0" indent="0">
              <a:buNone/>
            </a:pPr>
            <a:endParaRPr dirty="0"/>
          </a:p>
          <a:p>
            <a:pPr marL="0" lvl="0" indent="0">
              <a:buNone/>
            </a:pPr>
            <a:r>
              <a:rPr dirty="0"/>
              <a:t>There were no decreases in the rate of reported primary and secondary syphilis cases per 100,000 persons among any race/ethnicity group during 2020 to 2021. There were also no decreases in the rate of reported primary and secondary syphilis among any race/ethnicity group during 2017 to 2021.</a:t>
            </a:r>
          </a:p>
          <a:p>
            <a:pPr marL="0" lvl="0" indent="0">
              <a:buNone/>
            </a:pPr>
            <a:endParaRPr dirty="0"/>
          </a:p>
          <a:p>
            <a:pPr marL="0" lvl="0" indent="0">
              <a:buNone/>
            </a:pPr>
            <a:r>
              <a:rPr dirty="0"/>
              <a:t>For this figure, race/Hispanic ethnicity is categorized first by reported Hispanic ethnicity, then by reported race. Therefore, cases categorized as Hispanic/Latino can be of any race(s); cases categorized into a race group include both non-Hispanic persons and persons of unknown Hispanic ethnicity. Not all US jurisdictions reported cases in Office of Management and Budget compliant race categories during 2017 to 2021. This may minimally under- or overestimate rates for Asian, Native Hawaiian or other Pacific Islander, or multiracial individuals. No population data exist for unknown or other race; therefore, rates are not calculated. For completeness, data in this figure include cases reported from all jurisdictions.</a:t>
            </a:r>
          </a:p>
          <a:p>
            <a:pPr marL="0" lvl="0" indent="0">
              <a:buNone/>
            </a:pPr>
            <a:endParaRPr dirty="0"/>
          </a:p>
          <a:p>
            <a:pPr marL="0" lvl="0" indent="0">
              <a:buNone/>
            </a:pPr>
            <a:r>
              <a:rPr dirty="0"/>
              <a:t>The COVID-19 pandemic has introduced uncertainty and difficulty in interpreting STD data collected during 2020 and 2021. See Impact of COVID-19 on STDs (https://www.cdc.gov/std/statistics/2021/impact.htm) for more information.</a:t>
            </a:r>
          </a:p>
          <a:p>
            <a:pPr marL="0" lvl="0" indent="0">
              <a:buNone/>
            </a:pPr>
            <a:endParaRPr dirty="0"/>
          </a:p>
          <a:p>
            <a:pPr marL="0" lvl="0" indent="0">
              <a:buNone/>
            </a:pPr>
            <a:r>
              <a:rPr dirty="0"/>
              <a:t>See Technical Notes (https://www.cdc.gov/std/statistics/2021/technical-notes.htm) for information on syphilis case reporting and reporting of race/Hispanic ethnicity for STD cases.</a:t>
            </a:r>
          </a:p>
          <a:p>
            <a:pPr marL="0" lvl="0" indent="0">
              <a:buNone/>
            </a:pPr>
            <a:endParaRPr dirty="0"/>
          </a:p>
          <a:p>
            <a:pPr marL="0" lvl="0" indent="0">
              <a:buNone/>
            </a:pPr>
            <a:r>
              <a:rPr dirty="0"/>
              <a:t>Data points are available at https://www.cdc.gov/std/statistics/2021/data.zip.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003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lvl="0" indent="0">
              <a:buNone/>
            </a:pPr>
            <a:r>
              <a:t>In 2021, there were a total of 2,855 cases of congenital syphilis reported for a rate of 77.9 per 100,000 live births.</a:t>
            </a:r>
          </a:p>
          <a:p>
            <a:pPr marL="0" lvl="0" indent="0">
              <a:buNone/>
            </a:pPr>
            <a:endParaRPr/>
          </a:p>
          <a:p>
            <a:pPr marL="0" lvl="0" indent="0">
              <a:buNone/>
            </a:pPr>
            <a:r>
              <a:t>During 2020 to 2021, the number of women reported with syphilis (all stages) who were pregnant increased 36.4% (from 5,726 in 2020 to 7,812 in 2021). During the same time period, the number of reported cases of congenital syphilis increased 32.4% (from 2,157 in 2020 to 2,855 in 2021).</a:t>
            </a:r>
          </a:p>
          <a:p>
            <a:pPr marL="0" lvl="0" indent="0">
              <a:buNone/>
            </a:pPr>
            <a:endParaRPr/>
          </a:p>
          <a:p>
            <a:pPr marL="0" lvl="0" indent="0">
              <a:buNone/>
            </a:pPr>
            <a:r>
              <a:t>During 2017 to 2021, the number of women reported with syphilis (all stages) who were pregnant increased 140.7% (from 3,245 in 2017 to 7,812 in 2021). During the same time period, the number of reported cases of congenital syphilis increased 203.4% (from 941 in 2017 to 2,855 in 2021).</a:t>
            </a:r>
          </a:p>
          <a:p>
            <a:pPr marL="0" lvl="0" indent="0">
              <a:buNone/>
            </a:pPr>
            <a:endParaRPr/>
          </a:p>
          <a:p>
            <a:pPr marL="0" lvl="0" indent="0">
              <a:buNone/>
            </a:pPr>
            <a:r>
              <a:t>The COVID-19 pandemic has introduced uncertainty and difficulty in interpreting STD data collected during 2020 and 2021. See Impact of COVID-19 on STDs (https://www.cdc.gov/std/statistics/2021/impact.htm) for more information.</a:t>
            </a:r>
          </a:p>
          <a:p>
            <a:pPr marL="0" lvl="0" indent="0">
              <a:buNone/>
            </a:pPr>
            <a:endParaRPr/>
          </a:p>
          <a:p>
            <a:pPr marL="0" lvl="0" indent="0">
              <a:buNone/>
            </a:pPr>
            <a:r>
              <a:t>See Technical Notes (https://www.cdc.gov/std/statistics/2021/technical-notes.htm) for information on syphilis case reporting.</a:t>
            </a:r>
          </a:p>
          <a:p>
            <a:pPr marL="0" lvl="0" indent="0">
              <a:buNone/>
            </a:pPr>
            <a:endParaRPr/>
          </a:p>
          <a:p>
            <a:pPr marL="0" lvl="0" indent="0">
              <a:buNone/>
            </a:pPr>
            <a:r>
              <a:t>Data points are available at https://www.cdc.gov/std/statistics/2021/data.zip.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lvl="0" indent="0">
              <a:buNone/>
            </a:pPr>
            <a:r>
              <a:t>In 2021, there were a total of 2,855 cases of congenital syphilis reported for a rate of 77.9 per 100,000 live births.</a:t>
            </a:r>
          </a:p>
          <a:p>
            <a:pPr marL="0" lvl="0" indent="0">
              <a:buNone/>
            </a:pPr>
            <a:endParaRPr/>
          </a:p>
          <a:p>
            <a:pPr marL="0" lvl="0" indent="0">
              <a:buNone/>
            </a:pPr>
            <a:r>
              <a:t>During 2020 to 2021, the number of women reported with syphilis (all stages) who were pregnant increased 36.4% (from 5,726 in 2020 to 7,812 in 2021). During the same time period, the number of reported cases of congenital syphilis increased 32.4% (from 2,157 in 2020 to 2,855 in 2021).</a:t>
            </a:r>
          </a:p>
          <a:p>
            <a:pPr marL="0" lvl="0" indent="0">
              <a:buNone/>
            </a:pPr>
            <a:endParaRPr/>
          </a:p>
          <a:p>
            <a:pPr marL="0" lvl="0" indent="0">
              <a:buNone/>
            </a:pPr>
            <a:r>
              <a:t>During 2017 to 2021, the number of women reported with syphilis (all stages) who were pregnant increased 140.7% (from 3,245 in 2017 to 7,812 in 2021). During the same time period, the number of reported cases of congenital syphilis increased 203.4% (from 941 in 2017 to 2,855 in 2021).</a:t>
            </a:r>
          </a:p>
          <a:p>
            <a:pPr marL="0" lvl="0" indent="0">
              <a:buNone/>
            </a:pPr>
            <a:endParaRPr/>
          </a:p>
          <a:p>
            <a:pPr marL="0" lvl="0" indent="0">
              <a:buNone/>
            </a:pPr>
            <a:r>
              <a:t>The COVID-19 pandemic has introduced uncertainty and difficulty in interpreting STD data collected during 2020 and 2021. See Impact of COVID-19 on STDs (https://www.cdc.gov/std/statistics/2021/impact.htm) for more information.</a:t>
            </a:r>
          </a:p>
          <a:p>
            <a:pPr marL="0" lvl="0" indent="0">
              <a:buNone/>
            </a:pPr>
            <a:endParaRPr/>
          </a:p>
          <a:p>
            <a:pPr marL="0" lvl="0" indent="0">
              <a:buNone/>
            </a:pPr>
            <a:r>
              <a:t>See Technical Notes (https://www.cdc.gov/std/statistics/2021/technical-notes.htm) for information on syphilis case reporting.</a:t>
            </a:r>
          </a:p>
          <a:p>
            <a:pPr marL="0" lvl="0" indent="0">
              <a:buNone/>
            </a:pPr>
            <a:endParaRPr/>
          </a:p>
          <a:p>
            <a:pPr marL="0" lvl="0" indent="0">
              <a:buNone/>
            </a:pPr>
            <a:r>
              <a:t>Data points are available at https://www.cdc.gov/std/statistics/2021/data.zip.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07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0" indent="0">
              <a:buNone/>
            </a:pPr>
            <a:r>
              <a:t>In 2021, there were a total of 2,855 cases of congenital syphilis reported for a rate of 77.9 per 100,000 live births.</a:t>
            </a:r>
          </a:p>
          <a:p>
            <a:pPr marL="0" lvl="0" indent="0">
              <a:buNone/>
            </a:pPr>
            <a:endParaRPr/>
          </a:p>
          <a:p>
            <a:pPr marL="0" lvl="0" indent="0">
              <a:buNone/>
            </a:pPr>
            <a:r>
              <a:t>In 2021, the highest rate of reported cases of congenital syphilis per 100,000 live births was among mothers who were non-Hispanic American Indian or Alaska Native (384.5), followed by mothers who were non-Hispanic Native Hawaiian or other Pacific Islander (192.1).</a:t>
            </a:r>
          </a:p>
          <a:p>
            <a:pPr marL="0" lvl="0" indent="0">
              <a:buNone/>
            </a:pPr>
            <a:endParaRPr/>
          </a:p>
          <a:p>
            <a:pPr marL="0" lvl="0" indent="0">
              <a:buNone/>
            </a:pPr>
            <a:r>
              <a:t>During 2020 to 2021, the greatest increase in rate of reported cases of congenital syphilis per 100,000 live births was among mothers who were non-Hispanic and of multiple races (29.6 to 56.1; 89.5% increase). Mothers who were non-Hispanic and of multiple races also had the greatest five-year increase in rate of congenital syphilis (2.4 to 56.1; 2,237.5% increase from 2017).</a:t>
            </a:r>
          </a:p>
          <a:p>
            <a:pPr marL="0" lvl="0" indent="0">
              <a:buNone/>
            </a:pPr>
            <a:endParaRPr/>
          </a:p>
          <a:p>
            <a:pPr marL="0" lvl="0" indent="0">
              <a:buNone/>
            </a:pPr>
            <a:r>
              <a:t>There were no decreases in the rate of reported cases of congenital syphilis per 100,000 live births among any race/ethnicity group during 2020 to 2021. There were also no decreases in the rate of congenital syphilis among any race/ethnicity group during 2017 to 2021.</a:t>
            </a:r>
          </a:p>
          <a:p>
            <a:pPr marL="0" lvl="0" indent="0">
              <a:buNone/>
            </a:pPr>
            <a:endParaRPr/>
          </a:p>
          <a:p>
            <a:pPr marL="0" lvl="0" indent="0">
              <a:buNone/>
            </a:pPr>
            <a:r>
              <a:t>For this figure, race/Hispanic ethnicity is categorized first by reported Hispanic ethnicity of the mother, then by reported race of the mother. Therefore, cases categorized as Hispanic/Latino can be of any race(s); cases categorized into a race group include both non-Hispanic persons and persons of unknown Hispanic ethnicity. Not all US jurisdictions reported cases in Office of Management and Budget compliant race categories during 2017 to 2021. This may minimally under- or overestimate rates for Asian, Native Hawaiian or other Pacific Islander, or multiracial individuals. No population data exist for unknown or other race; therefore, rates are not calculated. For completeness, data in this figure include cases reported from all jurisdictions.</a:t>
            </a:r>
          </a:p>
          <a:p>
            <a:pPr marL="0" lvl="0" indent="0">
              <a:buNone/>
            </a:pPr>
            <a:endParaRPr/>
          </a:p>
          <a:p>
            <a:pPr marL="0" lvl="0" indent="0">
              <a:buNone/>
            </a:pPr>
            <a:r>
              <a:t>The COVID-19 pandemic has introduced uncertainty and difficulty in interpreting STD data collected during 2020 and 2021. See Impact of COVID-19 on STDs (https://www.cdc.gov/std/statistics/2021/impact.htm) for more information.</a:t>
            </a:r>
          </a:p>
          <a:p>
            <a:pPr marL="0" lvl="0" indent="0">
              <a:buNone/>
            </a:pPr>
            <a:endParaRPr/>
          </a:p>
          <a:p>
            <a:pPr marL="0" lvl="0" indent="0">
              <a:buNone/>
            </a:pPr>
            <a:r>
              <a:t>See Technical Notes (https://www.cdc.gov/std/statistics/2021/technical-notes.htm) for information on syphilis case reporting and reporting of race/Hispanic ethnicity for STD cases.</a:t>
            </a:r>
          </a:p>
          <a:p>
            <a:pPr marL="0" lvl="0" indent="0">
              <a:buNone/>
            </a:pPr>
            <a:endParaRPr/>
          </a:p>
          <a:p>
            <a:pPr marL="0" lvl="0" indent="0">
              <a:buNone/>
            </a:pPr>
            <a:r>
              <a:t>Data points are available at https://www.cdc.gov/std/statistics/2021/data.zip.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753117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dirty="0"/>
          </a:p>
        </p:txBody>
      </p:sp>
    </p:spTree>
    <p:extLst>
      <p:ext uri="{BB962C8B-B14F-4D97-AF65-F5344CB8AC3E}">
        <p14:creationId xmlns:p14="http://schemas.microsoft.com/office/powerpoint/2010/main" val="3289570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596"/>
          </a:xfrm>
          <a:prstGeom prst="rect">
            <a:avLst/>
          </a:prstGeom>
        </p:spPr>
      </p:pic>
      <p:sp>
        <p:nvSpPr>
          <p:cNvPr id="7" name="Title 1"/>
          <p:cNvSpPr>
            <a:spLocks noGrp="1"/>
          </p:cNvSpPr>
          <p:nvPr>
            <p:ph type="title" hasCustomPrompt="1"/>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dirty="0"/>
              <a:t> </a:t>
            </a:r>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1"/>
            <a:ext cx="9143196" cy="122049"/>
          </a:xfrm>
          <a:prstGeom prst="rect">
            <a:avLst/>
          </a:prstGeom>
        </p:spPr>
      </p:pic>
    </p:spTree>
    <p:extLst>
      <p:ext uri="{BB962C8B-B14F-4D97-AF65-F5344CB8AC3E}">
        <p14:creationId xmlns:p14="http://schemas.microsoft.com/office/powerpoint/2010/main" val="3203577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1"/>
            <a:ext cx="9143196" cy="122049"/>
          </a:xfrm>
          <a:prstGeom prst="rect">
            <a:avLst/>
          </a:prstGeom>
        </p:spPr>
      </p:pic>
    </p:spTree>
    <p:extLst>
      <p:ext uri="{BB962C8B-B14F-4D97-AF65-F5344CB8AC3E}">
        <p14:creationId xmlns:p14="http://schemas.microsoft.com/office/powerpoint/2010/main" val="3283262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1"/>
            <a:ext cx="9143196" cy="122049"/>
          </a:xfrm>
          <a:prstGeom prst="rect">
            <a:avLst/>
          </a:prstGeom>
        </p:spPr>
      </p:pic>
    </p:spTree>
    <p:extLst>
      <p:ext uri="{BB962C8B-B14F-4D97-AF65-F5344CB8AC3E}">
        <p14:creationId xmlns:p14="http://schemas.microsoft.com/office/powerpoint/2010/main" val="9585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1"/>
            <a:ext cx="9143196" cy="122049"/>
          </a:xfrm>
          <a:prstGeom prst="rect">
            <a:avLst/>
          </a:prstGeom>
        </p:spPr>
      </p:pic>
    </p:spTree>
    <p:extLst>
      <p:ext uri="{BB962C8B-B14F-4D97-AF65-F5344CB8AC3E}">
        <p14:creationId xmlns:p14="http://schemas.microsoft.com/office/powerpoint/2010/main" val="2020042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546529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835804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657734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42416"/>
            <a:ext cx="8412480" cy="886968"/>
          </a:xfrm>
        </p:spPr>
        <p:txBody>
          <a:bodyPr anchor="t">
            <a:normAutofit/>
          </a:bodyPr>
          <a:lstStyle>
            <a:lvl1pPr algn="l">
              <a:defRPr sz="2800" b="1">
                <a:solidFill>
                  <a:srgbClr val="00788A"/>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788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p>
            <a:fld id="{48BDFDD9-E08D-4C81-B20C-0A09A4E04F81}" type="datetimeFigureOut">
              <a:rPr lang="en-US" smtClean="0"/>
              <a:t>8/8/2023</a:t>
            </a:fld>
            <a:endParaRPr lang="en-US"/>
          </a:p>
        </p:txBody>
      </p:sp>
      <p:sp>
        <p:nvSpPr>
          <p:cNvPr id="5" name="Footer Placeholder 4"/>
          <p:cNvSpPr>
            <a:spLocks noGrp="1"/>
          </p:cNvSpPr>
          <p:nvPr>
            <p:ph type="ftr" sz="quarter" idx="11"/>
          </p:nvPr>
        </p:nvSpPr>
        <p:spPr>
          <a:xfrm>
            <a:off x="3028950" y="4767263"/>
            <a:ext cx="3086100" cy="273844"/>
          </a:xfrm>
        </p:spPr>
        <p:txBody>
          <a:bodyPr/>
          <a:lstStyle/>
          <a:p>
            <a:endParaRPr lang="en-US" dirty="0"/>
          </a:p>
        </p:txBody>
      </p:sp>
      <p:sp>
        <p:nvSpPr>
          <p:cNvPr id="6" name="Slide Number Placeholder 5"/>
          <p:cNvSpPr>
            <a:spLocks noGrp="1"/>
          </p:cNvSpPr>
          <p:nvPr>
            <p:ph type="sldNum" sz="quarter" idx="12"/>
          </p:nvPr>
        </p:nvSpPr>
        <p:spPr>
          <a:xfrm>
            <a:off x="681228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4F940E32-2B25-431F-84EA-1D2AE6283A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646331"/>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HIV, Viral Hepatitis, STD, and TB Prevention</a:t>
            </a:r>
          </a:p>
          <a:p>
            <a:r>
              <a:rPr lang="en-US" b="1" dirty="0">
                <a:solidFill>
                  <a:schemeClr val="bg2"/>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00788A"/>
                </a:solidFill>
              </a:defRPr>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4633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427C5C-317B-4847-A1A5-078BB1406833}"/>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2" name="Title 1"/>
          <p:cNvSpPr>
            <a:spLocks noGrp="1"/>
          </p:cNvSpPr>
          <p:nvPr>
            <p:ph type="title"/>
          </p:nvPr>
        </p:nvSpPr>
        <p:spPr>
          <a:xfrm>
            <a:off x="457200" y="210312"/>
            <a:ext cx="8229600" cy="859536"/>
          </a:xfrm>
        </p:spPr>
        <p:txBody>
          <a:bodyPr anchor="b"/>
          <a:lstStyle>
            <a:lvl1pPr>
              <a:defRPr sz="2800" b="1">
                <a:solidFill>
                  <a:srgbClr val="00788A"/>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400" b="0">
                <a:solidFill>
                  <a:schemeClr val="tx1"/>
                </a:solidFill>
              </a:defRPr>
            </a:lvl1pPr>
            <a:lvl2pPr marL="514350" indent="-171450">
              <a:buClr>
                <a:srgbClr val="00788A"/>
              </a:buClr>
              <a:buFont typeface="Calibri" panose="020F0502020204030204" pitchFamily="34" charset="0"/>
              <a:buChar char="‒"/>
              <a:defRPr sz="2000"/>
            </a:lvl2pPr>
            <a:lvl3pPr>
              <a:buClr>
                <a:srgbClr val="C00000"/>
              </a:buCl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21226" y="4767263"/>
            <a:ext cx="1593373" cy="252310"/>
          </a:xfrm>
        </p:spPr>
        <p:txBody>
          <a:bodyPr/>
          <a:lstStyle/>
          <a:p>
            <a:fld id="{48BDFDD9-E08D-4C81-B20C-0A09A4E04F81}"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2940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7C6F41CA-1176-495B-90D4-07CEA856F13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4021681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425696"/>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8/8/2023</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158970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b">
            <a:normAutofit/>
          </a:bodyPr>
          <a:lstStyle>
            <a:lvl1pPr>
              <a:defRPr sz="2400" b="1">
                <a:solidFill>
                  <a:srgbClr val="00788A"/>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chemeClr val="tx1"/>
                </a:solidFill>
              </a:defRPr>
            </a:lvl1pPr>
            <a:lvl2pPr marL="514350" indent="-171450">
              <a:buClr>
                <a:srgbClr val="00788A"/>
              </a:buClr>
              <a:buFont typeface="Calibri" panose="020F0502020204030204" pitchFamily="34" charset="0"/>
              <a:buChar char="‒"/>
              <a:defRPr/>
            </a:lvl2pPr>
            <a:lvl3pPr>
              <a:buClr>
                <a:srgbClr val="C00000"/>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chemeClr val="tx1"/>
                </a:solidFill>
              </a:defRPr>
            </a:lvl1pPr>
            <a:lvl2pPr marL="514350" indent="-171450" algn="l">
              <a:buClr>
                <a:srgbClr val="00788A"/>
              </a:buClr>
              <a:buFont typeface="Calibri" panose="020F0502020204030204" pitchFamily="34" charset="0"/>
              <a:buChar char="‒"/>
              <a:defRPr sz="1000"/>
            </a:lvl2pPr>
            <a:lvl3pPr algn="l">
              <a:buClr>
                <a:srgbClr val="C00000"/>
              </a:buClr>
              <a:defRPr sz="1000"/>
            </a:lvl3pPr>
            <a:lvl4pPr algn="l">
              <a:defRPr sz="1000"/>
            </a:lvl4pPr>
            <a:lvl5pPr algn="l">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8745702" y="4752201"/>
            <a:ext cx="367408" cy="276999"/>
          </a:xfrm>
          <a:prstGeom prst="rect">
            <a:avLst/>
          </a:prstGeom>
          <a:noFill/>
        </p:spPr>
        <p:txBody>
          <a:bodyPr wrap="none" rtlCol="0">
            <a:spAutoFit/>
          </a:bodyPr>
          <a:lstStyle/>
          <a:p>
            <a:fld id="{69FE1C53-EC00-467A-90D0-1E634E0048C1}" type="slidenum">
              <a:rPr lang="en-US" sz="1200" smtClean="0"/>
              <a:t>‹#›</a:t>
            </a:fld>
            <a:endParaRPr lang="en-US" sz="1200" dirty="0"/>
          </a:p>
        </p:txBody>
      </p:sp>
    </p:spTree>
    <p:extLst>
      <p:ext uri="{BB962C8B-B14F-4D97-AF65-F5344CB8AC3E}">
        <p14:creationId xmlns:p14="http://schemas.microsoft.com/office/powerpoint/2010/main" val="184552171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403044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4146766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540620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46871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4284453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39931327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341036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5632"/>
            <a:ext cx="9144000" cy="887868"/>
          </a:xfrm>
          <a:prstGeom prst="rect">
            <a:avLst/>
          </a:prstGeom>
        </p:spPr>
      </p:pic>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42416"/>
            <a:ext cx="8412480" cy="886968"/>
          </a:xfrm>
        </p:spPr>
        <p:txBody>
          <a:bodyPr anchor="t">
            <a:normAutofit/>
          </a:bodyPr>
          <a:lstStyle>
            <a:lvl1pPr algn="l">
              <a:defRPr sz="2800" b="1">
                <a:solidFill>
                  <a:srgbClr val="00788A"/>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788A"/>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4"/>
            <a:ext cx="2057400" cy="273844"/>
          </a:xfrm>
        </p:spPr>
        <p:txBody>
          <a:bodyPr/>
          <a:lstStyle/>
          <a:p>
            <a:fld id="{48BDFDD9-E08D-4C81-B20C-0A09A4E04F81}" type="datetimeFigureOut">
              <a:rPr lang="en-US" smtClean="0"/>
              <a:t>8/8/2023</a:t>
            </a:fld>
            <a:endParaRPr lang="en-US"/>
          </a:p>
        </p:txBody>
      </p:sp>
      <p:sp>
        <p:nvSpPr>
          <p:cNvPr id="5" name="Footer Placeholder 4"/>
          <p:cNvSpPr>
            <a:spLocks noGrp="1"/>
          </p:cNvSpPr>
          <p:nvPr>
            <p:ph type="ftr" sz="quarter" idx="11"/>
          </p:nvPr>
        </p:nvSpPr>
        <p:spPr>
          <a:xfrm>
            <a:off x="3028950" y="4767264"/>
            <a:ext cx="3086100" cy="273844"/>
          </a:xfrm>
        </p:spPr>
        <p:txBody>
          <a:bodyPr/>
          <a:lstStyle/>
          <a:p>
            <a:endParaRPr lang="en-US" dirty="0"/>
          </a:p>
        </p:txBody>
      </p:sp>
      <p:sp>
        <p:nvSpPr>
          <p:cNvPr id="6" name="Slide Number Placeholder 5"/>
          <p:cNvSpPr>
            <a:spLocks noGrp="1"/>
          </p:cNvSpPr>
          <p:nvPr>
            <p:ph type="sldNum" sz="quarter" idx="12"/>
          </p:nvPr>
        </p:nvSpPr>
        <p:spPr>
          <a:xfrm>
            <a:off x="6812280" y="4767264"/>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4F940E32-2B25-431F-84EA-1D2AE6283A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9144000" cy="907961"/>
          </a:xfrm>
          <a:prstGeom prst="rect">
            <a:avLst/>
          </a:prstGeom>
        </p:spPr>
      </p:pic>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3"/>
            <a:ext cx="6903076" cy="646331"/>
          </a:xfrm>
          <a:prstGeom prst="rect">
            <a:avLst/>
          </a:prstGeom>
          <a:noFill/>
        </p:spPr>
        <p:txBody>
          <a:bodyPr wrap="square" rtlCol="0">
            <a:spAutoFit/>
          </a:bodyPr>
          <a:lstStyle/>
          <a:p>
            <a:r>
              <a:rPr lang="en-US" sz="1800" b="1" dirty="0">
                <a:solidFill>
                  <a:schemeClr val="bg2"/>
                </a:solidFill>
                <a:latin typeface="Calibri" panose="020F0502020204030204" pitchFamily="34" charset="0"/>
              </a:rPr>
              <a:t>National Center for HIV, Viral Hepatitis, STD, and TB Prevention</a:t>
            </a:r>
          </a:p>
          <a:p>
            <a:r>
              <a:rPr lang="en-US" sz="1800" b="1" dirty="0">
                <a:solidFill>
                  <a:schemeClr val="bg2"/>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00788A"/>
                </a:solidFill>
              </a:defRPr>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539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427C5C-317B-4847-A1A5-078BB1406833}"/>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2" name="Title 1"/>
          <p:cNvSpPr>
            <a:spLocks noGrp="1"/>
          </p:cNvSpPr>
          <p:nvPr>
            <p:ph type="title"/>
          </p:nvPr>
        </p:nvSpPr>
        <p:spPr>
          <a:xfrm>
            <a:off x="457200" y="210312"/>
            <a:ext cx="8229600" cy="859536"/>
          </a:xfrm>
        </p:spPr>
        <p:txBody>
          <a:bodyPr anchor="b"/>
          <a:lstStyle>
            <a:lvl1pPr>
              <a:defRPr sz="2800" b="1">
                <a:solidFill>
                  <a:srgbClr val="00788A"/>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400" b="0">
                <a:solidFill>
                  <a:schemeClr val="tx1"/>
                </a:solidFill>
              </a:defRPr>
            </a:lvl1pPr>
            <a:lvl2pPr marL="514337" indent="-171446">
              <a:buClr>
                <a:srgbClr val="00788A"/>
              </a:buClr>
              <a:buFont typeface="Calibri" panose="020F0502020204030204" pitchFamily="34" charset="0"/>
              <a:buChar char="‒"/>
              <a:defRPr sz="2000"/>
            </a:lvl2pPr>
            <a:lvl3pPr>
              <a:buClr>
                <a:srgbClr val="C00000"/>
              </a:buCl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21227" y="4767264"/>
            <a:ext cx="1593373" cy="252310"/>
          </a:xfrm>
        </p:spPr>
        <p:txBody>
          <a:bodyPr/>
          <a:lstStyle/>
          <a:p>
            <a:fld id="{48BDFDD9-E08D-4C81-B20C-0A09A4E04F81}"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29400" y="4767264"/>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7C6F41CA-1176-495B-90D4-07CEA856F13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8649"/>
          <a:stretch/>
        </p:blipFill>
        <p:spPr>
          <a:xfrm>
            <a:off x="0" y="5029201"/>
            <a:ext cx="9143196" cy="122049"/>
          </a:xfrm>
          <a:prstGeom prst="rect">
            <a:avLst/>
          </a:prstGeom>
        </p:spPr>
      </p:pic>
    </p:spTree>
    <p:extLst>
      <p:ext uri="{BB962C8B-B14F-4D97-AF65-F5344CB8AC3E}">
        <p14:creationId xmlns:p14="http://schemas.microsoft.com/office/powerpoint/2010/main" val="176629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425696"/>
            <a:ext cx="7772400" cy="429768"/>
          </a:xfrm>
        </p:spPr>
        <p:txBody>
          <a:bodyPr/>
          <a:lstStyle>
            <a:lvl1pPr marL="0" indent="0">
              <a:buNone/>
              <a:defRPr sz="2000">
                <a:solidFill>
                  <a:schemeClr val="bg2"/>
                </a:solidFill>
                <a:latin typeface="+mn-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4"/>
            <a:ext cx="2057400" cy="273844"/>
          </a:xfrm>
        </p:spPr>
        <p:txBody>
          <a:bodyPr/>
          <a:lstStyle>
            <a:lvl1pPr>
              <a:defRPr>
                <a:solidFill>
                  <a:schemeClr val="bg2"/>
                </a:solidFill>
              </a:defRPr>
            </a:lvl1pPr>
          </a:lstStyle>
          <a:p>
            <a:fld id="{48BDFDD9-E08D-4C81-B20C-0A09A4E04F81}" type="datetimeFigureOut">
              <a:rPr lang="en-US" smtClean="0"/>
              <a:pPr/>
              <a:t>8/8/2023</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4"/>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273963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b">
            <a:normAutofit/>
          </a:bodyPr>
          <a:lstStyle>
            <a:lvl1pPr>
              <a:defRPr sz="2400" b="1">
                <a:solidFill>
                  <a:srgbClr val="00788A"/>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7"/>
            <a:ext cx="8229600" cy="3218398"/>
          </a:xfrm>
        </p:spPr>
        <p:txBody>
          <a:bodyPr/>
          <a:lstStyle>
            <a:lvl1pPr marL="0" indent="0">
              <a:buFont typeface="Wingdings" panose="05000000000000000000" pitchFamily="2" charset="2"/>
              <a:buNone/>
              <a:defRPr b="0">
                <a:solidFill>
                  <a:schemeClr val="tx1"/>
                </a:solidFill>
              </a:defRPr>
            </a:lvl1pPr>
            <a:lvl2pPr marL="514337" indent="-171446">
              <a:buClr>
                <a:srgbClr val="00788A"/>
              </a:buClr>
              <a:buFont typeface="Calibri" panose="020F0502020204030204" pitchFamily="34" charset="0"/>
              <a:buChar char="‒"/>
              <a:defRPr/>
            </a:lvl2pPr>
            <a:lvl3pPr>
              <a:buClr>
                <a:srgbClr val="C00000"/>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chemeClr val="tx1"/>
                </a:solidFill>
              </a:defRPr>
            </a:lvl1pPr>
            <a:lvl2pPr marL="514337" indent="-171446" algn="l">
              <a:buClr>
                <a:srgbClr val="00788A"/>
              </a:buClr>
              <a:buFont typeface="Calibri" panose="020F0502020204030204" pitchFamily="34" charset="0"/>
              <a:buChar char="‒"/>
              <a:defRPr sz="1000"/>
            </a:lvl2pPr>
            <a:lvl3pPr algn="l">
              <a:buClr>
                <a:srgbClr val="C00000"/>
              </a:buClr>
              <a:defRPr sz="1000"/>
            </a:lvl3pPr>
            <a:lvl4pPr algn="l">
              <a:defRPr sz="1000"/>
            </a:lvl4pPr>
            <a:lvl5pPr algn="l">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1"/>
            <a:ext cx="9143196" cy="122049"/>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8745702" y="4752202"/>
            <a:ext cx="343364" cy="276999"/>
          </a:xfrm>
          <a:prstGeom prst="rect">
            <a:avLst/>
          </a:prstGeom>
          <a:noFill/>
        </p:spPr>
        <p:txBody>
          <a:bodyPr wrap="none" rtlCol="0">
            <a:spAutoFit/>
          </a:bodyPr>
          <a:lstStyle/>
          <a:p>
            <a:fld id="{69FE1C53-EC00-467A-90D0-1E634E0048C1}" type="slidenum">
              <a:rPr lang="en-US" sz="1200" smtClean="0"/>
              <a:t>‹#›</a:t>
            </a:fld>
            <a:endParaRPr lang="en-US" sz="1200" dirty="0"/>
          </a:p>
        </p:txBody>
      </p:sp>
    </p:spTree>
    <p:extLst>
      <p:ext uri="{BB962C8B-B14F-4D97-AF65-F5344CB8AC3E}">
        <p14:creationId xmlns:p14="http://schemas.microsoft.com/office/powerpoint/2010/main" val="1209966868"/>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49" r:id="rId5"/>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BDFDD9-E08D-4C81-B20C-0A09A4E04F81}" type="datetimeFigureOut">
              <a:rPr lang="en-US" smtClean="0"/>
              <a:t>8/8/2023</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5A20E59-B269-4201-9312-514125AC37CC}" type="slidenum">
              <a:rPr lang="en-US" smtClean="0"/>
              <a:t>‹#›</a:t>
            </a:fld>
            <a:endParaRPr lang="en-US"/>
          </a:p>
        </p:txBody>
      </p:sp>
    </p:spTree>
    <p:extLst>
      <p:ext uri="{BB962C8B-B14F-4D97-AF65-F5344CB8AC3E}">
        <p14:creationId xmlns:p14="http://schemas.microsoft.com/office/powerpoint/2010/main" val="1840615850"/>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BDFDD9-E08D-4C81-B20C-0A09A4E04F81}" type="datetimeFigureOut">
              <a:rPr lang="en-US" smtClean="0"/>
              <a:t>8/8/2023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5A20E59-B269-4201-9312-514125AC37CC}" type="slidenum">
              <a:rPr lang="en-US" smtClean="0"/>
              <a:t>‹#›</a:t>
            </a:fld>
            <a:endParaRPr lang="en-US"/>
          </a:p>
        </p:txBody>
      </p:sp>
    </p:spTree>
    <p:extLst>
      <p:ext uri="{BB962C8B-B14F-4D97-AF65-F5344CB8AC3E}">
        <p14:creationId xmlns:p14="http://schemas.microsoft.com/office/powerpoint/2010/main" val="1841543502"/>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std/treatment-guidelines/default.ht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std/dstdp/dcl/2023-july-20-Mena-BicillinLA.ht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fda.gov/media/169427/download?ACSTrackingID=USCDCNPIN_122-DM109263&amp;ACSTrackingLabel=Clinical%20Reminders%20during%20Bicillin%20L-A%C2%AE%20Shortage&amp;deliveryName=USCDCNPIN_122-DM10926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std/dstdp/dcl/2023-july-20-Mena-BicillinLA.ht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fda.gov/media/169427/download?ACSTrackingID=USCDCNPIN_122-DM109263&amp;ACSTrackingLabel=Clinical%20Reminders%20during%20Bicillin%20L-A%C2%AE%20Shortage&amp;deliveryName=USCDCNPIN_122-DM109263"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cdc.gov/std/treatment-guidelines/default.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std/treatment-guidelines/default.ht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std/treatment-guidelines/default.ht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457199" y="1619218"/>
            <a:ext cx="8408977" cy="885728"/>
          </a:xfrm>
        </p:spPr>
        <p:txBody>
          <a:bodyPr/>
          <a:lstStyle/>
          <a:p>
            <a:r>
              <a:rPr lang="en-US" altLang="en-US" dirty="0"/>
              <a:t>STIs among AI/AN populations and penicillin shortages</a:t>
            </a:r>
          </a:p>
        </p:txBody>
      </p:sp>
      <p:sp>
        <p:nvSpPr>
          <p:cNvPr id="2" name="Subtitle 1"/>
          <p:cNvSpPr>
            <a:spLocks noGrp="1"/>
          </p:cNvSpPr>
          <p:nvPr>
            <p:ph type="subTitle" idx="1"/>
          </p:nvPr>
        </p:nvSpPr>
        <p:spPr>
          <a:xfrm>
            <a:off x="457200" y="2724177"/>
            <a:ext cx="6400800" cy="342900"/>
          </a:xfrm>
        </p:spPr>
        <p:txBody>
          <a:bodyPr/>
          <a:lstStyle/>
          <a:p>
            <a:r>
              <a:rPr lang="en-US" dirty="0">
                <a:solidFill>
                  <a:schemeClr val="tx1">
                    <a:lumMod val="75000"/>
                    <a:lumOff val="25000"/>
                  </a:schemeClr>
                </a:solidFill>
              </a:rPr>
              <a:t>Michelle Johnson Jones, MPH</a:t>
            </a:r>
          </a:p>
          <a:p>
            <a:r>
              <a:rPr lang="en-US" dirty="0">
                <a:solidFill>
                  <a:schemeClr val="tx1">
                    <a:lumMod val="75000"/>
                    <a:lumOff val="25000"/>
                  </a:schemeClr>
                </a:solidFill>
              </a:rPr>
              <a:t>Epidemiologist</a:t>
            </a:r>
          </a:p>
          <a:p>
            <a:endParaRPr lang="en-US" dirty="0"/>
          </a:p>
          <a:p>
            <a:endParaRPr lang="en-US" dirty="0"/>
          </a:p>
        </p:txBody>
      </p:sp>
      <p:sp>
        <p:nvSpPr>
          <p:cNvPr id="6" name="Text Placeholder 5"/>
          <p:cNvSpPr>
            <a:spLocks noGrp="1"/>
          </p:cNvSpPr>
          <p:nvPr>
            <p:ph type="body" sz="quarter" idx="10"/>
          </p:nvPr>
        </p:nvSpPr>
        <p:spPr>
          <a:xfrm>
            <a:off x="457200" y="3539179"/>
            <a:ext cx="6400800" cy="971550"/>
          </a:xfrm>
        </p:spPr>
        <p:txBody>
          <a:bodyPr/>
          <a:lstStyle/>
          <a:p>
            <a:pPr marL="0" indent="0"/>
            <a:br>
              <a:rPr lang="en-US" dirty="0"/>
            </a:br>
            <a:endParaRPr lang="en-US" dirty="0"/>
          </a:p>
          <a:p>
            <a:r>
              <a:rPr lang="en-US" dirty="0">
                <a:solidFill>
                  <a:schemeClr val="tx1">
                    <a:lumMod val="75000"/>
                    <a:lumOff val="25000"/>
                  </a:schemeClr>
                </a:solidFill>
              </a:rPr>
              <a:t>August 8, 2023</a:t>
            </a: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199" y="315389"/>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Division of STD Prevention</a:t>
            </a: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5A9817-4D30-4432-8E61-1C15FCBE209F}"/>
              </a:ext>
            </a:extLst>
          </p:cNvPr>
          <p:cNvSpPr/>
          <p:nvPr/>
        </p:nvSpPr>
        <p:spPr>
          <a:xfrm>
            <a:off x="-38101" y="-33338"/>
            <a:ext cx="9224963" cy="1096567"/>
          </a:xfrm>
          <a:prstGeom prst="rect">
            <a:avLst/>
          </a:prstGeom>
          <a:solidFill>
            <a:schemeClr val="accent3"/>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a:t>Doxycycline</a:t>
            </a:r>
            <a:r>
              <a:rPr lang="en-US" sz="2800" dirty="0"/>
              <a:t> is the alternative treatment </a:t>
            </a:r>
          </a:p>
          <a:p>
            <a:pPr algn="ctr"/>
            <a:r>
              <a:rPr lang="en-US" sz="2800" dirty="0"/>
              <a:t>for syphilis in non-pregnant people</a:t>
            </a:r>
          </a:p>
        </p:txBody>
      </p:sp>
      <p:sp>
        <p:nvSpPr>
          <p:cNvPr id="3" name="Content Placeholder 2"/>
          <p:cNvSpPr>
            <a:spLocks noGrp="1"/>
          </p:cNvSpPr>
          <p:nvPr>
            <p:ph idx="1"/>
          </p:nvPr>
        </p:nvSpPr>
        <p:spPr>
          <a:xfrm>
            <a:off x="425302" y="1476597"/>
            <a:ext cx="8016949" cy="3143250"/>
          </a:xfrm>
        </p:spPr>
        <p:txBody>
          <a:bodyPr/>
          <a:lstStyle/>
          <a:p>
            <a:pPr marL="0" indent="0">
              <a:buClr>
                <a:srgbClr val="00788A"/>
              </a:buClr>
              <a:buNone/>
            </a:pPr>
            <a:r>
              <a:rPr lang="en-US" dirty="0">
                <a:solidFill>
                  <a:schemeClr val="accent3"/>
                </a:solidFill>
              </a:rPr>
              <a:t>Doxycycline</a:t>
            </a:r>
            <a:endParaRPr lang="en-US" u="sng" dirty="0">
              <a:solidFill>
                <a:schemeClr val="accent3"/>
              </a:solidFill>
            </a:endParaRPr>
          </a:p>
          <a:p>
            <a:pPr marL="457200" lvl="1" indent="0">
              <a:buClr>
                <a:srgbClr val="B45340"/>
              </a:buClr>
              <a:buNone/>
            </a:pPr>
            <a:r>
              <a:rPr lang="en-US" dirty="0">
                <a:solidFill>
                  <a:schemeClr val="tx1">
                    <a:lumMod val="75000"/>
                    <a:lumOff val="25000"/>
                  </a:schemeClr>
                </a:solidFill>
              </a:rPr>
              <a:t>Had syphilis ≤1 year: 100 mg orally 2 times/day for </a:t>
            </a:r>
            <a:r>
              <a:rPr lang="en-US" u="sng" dirty="0">
                <a:solidFill>
                  <a:schemeClr val="tx1">
                    <a:lumMod val="75000"/>
                    <a:lumOff val="25000"/>
                  </a:schemeClr>
                </a:solidFill>
              </a:rPr>
              <a:t>14 days</a:t>
            </a:r>
          </a:p>
          <a:p>
            <a:pPr marL="457200" lvl="1" indent="0">
              <a:buClr>
                <a:srgbClr val="B45340"/>
              </a:buClr>
              <a:buNone/>
            </a:pPr>
            <a:r>
              <a:rPr lang="en-US" dirty="0">
                <a:solidFill>
                  <a:schemeClr val="tx1">
                    <a:lumMod val="75000"/>
                    <a:lumOff val="25000"/>
                  </a:schemeClr>
                </a:solidFill>
              </a:rPr>
              <a:t>Had syphilis &gt;1 year: 100 mg orally 2 times/day for </a:t>
            </a:r>
            <a:r>
              <a:rPr lang="en-US" u="sng" dirty="0">
                <a:solidFill>
                  <a:schemeClr val="tx1">
                    <a:lumMod val="75000"/>
                    <a:lumOff val="25000"/>
                  </a:schemeClr>
                </a:solidFill>
              </a:rPr>
              <a:t>28 days</a:t>
            </a:r>
          </a:p>
          <a:p>
            <a:pPr marL="457200" lvl="1" indent="0">
              <a:buClr>
                <a:srgbClr val="B45340"/>
              </a:buClr>
              <a:buNone/>
            </a:pPr>
            <a:endParaRPr lang="en-US" u="sng" dirty="0">
              <a:solidFill>
                <a:schemeClr val="tx1">
                  <a:lumMod val="75000"/>
                  <a:lumOff val="25000"/>
                </a:schemeClr>
              </a:solidFill>
            </a:endParaRPr>
          </a:p>
          <a:p>
            <a:pPr marL="0" indent="0">
              <a:buClr>
                <a:srgbClr val="00788A"/>
              </a:buClr>
              <a:buNone/>
            </a:pPr>
            <a:r>
              <a:rPr lang="en-US" dirty="0">
                <a:solidFill>
                  <a:schemeClr val="accent3"/>
                </a:solidFill>
              </a:rPr>
              <a:t>Tetracycline</a:t>
            </a:r>
            <a:endParaRPr lang="en-US" u="sng" dirty="0">
              <a:solidFill>
                <a:schemeClr val="accent3"/>
              </a:solidFill>
            </a:endParaRPr>
          </a:p>
          <a:p>
            <a:pPr marL="457200" lvl="1" indent="0">
              <a:buClr>
                <a:srgbClr val="B45340"/>
              </a:buClr>
              <a:buNone/>
            </a:pPr>
            <a:r>
              <a:rPr lang="en-US" dirty="0">
                <a:solidFill>
                  <a:schemeClr val="tx1">
                    <a:lumMod val="75000"/>
                    <a:lumOff val="25000"/>
                  </a:schemeClr>
                </a:solidFill>
              </a:rPr>
              <a:t>Had syphilis ≤1 year: 500 mg orally 4 times/day for </a:t>
            </a:r>
            <a:r>
              <a:rPr lang="en-US" u="sng" dirty="0">
                <a:solidFill>
                  <a:schemeClr val="tx1">
                    <a:lumMod val="75000"/>
                    <a:lumOff val="25000"/>
                  </a:schemeClr>
                </a:solidFill>
              </a:rPr>
              <a:t>14 days</a:t>
            </a:r>
          </a:p>
          <a:p>
            <a:pPr marL="457200" lvl="1" indent="0">
              <a:buClr>
                <a:srgbClr val="B45340"/>
              </a:buClr>
              <a:buNone/>
            </a:pPr>
            <a:r>
              <a:rPr lang="en-US" dirty="0">
                <a:solidFill>
                  <a:schemeClr val="tx1">
                    <a:lumMod val="75000"/>
                    <a:lumOff val="25000"/>
                  </a:schemeClr>
                </a:solidFill>
              </a:rPr>
              <a:t>Had syphilis &gt;1 year: 500 mg orally 4 times/day for </a:t>
            </a:r>
            <a:r>
              <a:rPr lang="en-US" u="sng" dirty="0">
                <a:solidFill>
                  <a:schemeClr val="tx1">
                    <a:lumMod val="75000"/>
                    <a:lumOff val="25000"/>
                  </a:schemeClr>
                </a:solidFill>
              </a:rPr>
              <a:t>28 days</a:t>
            </a:r>
          </a:p>
          <a:p>
            <a:pPr marL="457200" lvl="1" indent="0">
              <a:buClr>
                <a:srgbClr val="B45340"/>
              </a:buClr>
              <a:buNone/>
            </a:pPr>
            <a:endParaRPr lang="en-US" dirty="0">
              <a:solidFill>
                <a:schemeClr val="tx1">
                  <a:lumMod val="75000"/>
                  <a:lumOff val="25000"/>
                </a:schemeClr>
              </a:solidFill>
            </a:endParaRPr>
          </a:p>
        </p:txBody>
      </p:sp>
      <p:sp>
        <p:nvSpPr>
          <p:cNvPr id="6" name="TextBox 5">
            <a:extLst>
              <a:ext uri="{FF2B5EF4-FFF2-40B4-BE49-F238E27FC236}">
                <a16:creationId xmlns:a16="http://schemas.microsoft.com/office/drawing/2014/main" id="{1B1B7C37-4C4B-C49F-6D68-42FA7C222D8F}"/>
              </a:ext>
            </a:extLst>
          </p:cNvPr>
          <p:cNvSpPr txBox="1"/>
          <p:nvPr/>
        </p:nvSpPr>
        <p:spPr>
          <a:xfrm>
            <a:off x="-350873" y="4777481"/>
            <a:ext cx="7389626" cy="276999"/>
          </a:xfrm>
          <a:prstGeom prst="rect">
            <a:avLst/>
          </a:prstGeom>
          <a:noFill/>
        </p:spPr>
        <p:txBody>
          <a:bodyPr wrap="square">
            <a:spAutoFit/>
          </a:bodyPr>
          <a:lstStyle/>
          <a:p>
            <a:pPr marL="457200" lvl="1" indent="0">
              <a:buNone/>
            </a:pPr>
            <a:r>
              <a:rPr lang="en-US" sz="1200" b="1" dirty="0">
                <a:solidFill>
                  <a:schemeClr val="tx1">
                    <a:lumMod val="75000"/>
                    <a:lumOff val="25000"/>
                  </a:schemeClr>
                </a:solidFill>
                <a:latin typeface="Calibri" panose="020F0502020204030204" pitchFamily="34" charset="0"/>
                <a:cs typeface="Calibri" panose="020F0502020204030204" pitchFamily="34" charset="0"/>
              </a:rPr>
              <a:t>STI Treatment Guidelines, 2021:   </a:t>
            </a:r>
            <a:r>
              <a:rPr lang="en-US" sz="1200" dirty="0">
                <a:solidFill>
                  <a:schemeClr val="tx1">
                    <a:lumMod val="75000"/>
                    <a:lumOff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https://www.cdc.gov/std/treatment-guidelines/default.htm</a:t>
            </a: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344721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5A9817-4D30-4432-8E61-1C15FCBE209F}"/>
              </a:ext>
            </a:extLst>
          </p:cNvPr>
          <p:cNvSpPr/>
          <p:nvPr/>
        </p:nvSpPr>
        <p:spPr>
          <a:xfrm>
            <a:off x="-38101" y="-33338"/>
            <a:ext cx="9224963" cy="1096567"/>
          </a:xfrm>
          <a:prstGeom prst="rect">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U.S.  is currently experiencing a penicillin G shortage</a:t>
            </a:r>
          </a:p>
        </p:txBody>
      </p:sp>
      <p:sp>
        <p:nvSpPr>
          <p:cNvPr id="3" name="Content Placeholder 2"/>
          <p:cNvSpPr>
            <a:spLocks noGrp="1"/>
          </p:cNvSpPr>
          <p:nvPr>
            <p:ph idx="1"/>
          </p:nvPr>
        </p:nvSpPr>
        <p:spPr>
          <a:xfrm>
            <a:off x="-171451" y="883470"/>
            <a:ext cx="9139239" cy="3947327"/>
          </a:xfrm>
        </p:spPr>
        <p:txBody>
          <a:bodyPr/>
          <a:lstStyle/>
          <a:p>
            <a:pPr marL="0" indent="0">
              <a:buClr>
                <a:srgbClr val="00788A"/>
              </a:buClr>
              <a:buNone/>
            </a:pPr>
            <a:endParaRPr lang="en-US" dirty="0">
              <a:solidFill>
                <a:schemeClr val="accent3"/>
              </a:solidFill>
            </a:endParaRPr>
          </a:p>
          <a:p>
            <a:pPr marL="457200" lvl="1" indent="0">
              <a:buClr>
                <a:srgbClr val="B45340"/>
              </a:buClr>
              <a:buNone/>
            </a:pPr>
            <a:r>
              <a:rPr lang="en-US" u="sng" dirty="0">
                <a:solidFill>
                  <a:schemeClr val="accent5">
                    <a:lumMod val="75000"/>
                  </a:schemeClr>
                </a:solidFill>
              </a:rPr>
              <a:t>Limited supply due to increased demand </a:t>
            </a:r>
            <a:r>
              <a:rPr lang="en-US" dirty="0"/>
              <a:t>for </a:t>
            </a:r>
            <a:r>
              <a:rPr lang="en-US" b="1" dirty="0"/>
              <a:t>Penicillin G benzathine </a:t>
            </a:r>
            <a:r>
              <a:rPr lang="en-US" dirty="0"/>
              <a:t>injectable suspension products</a:t>
            </a:r>
          </a:p>
          <a:p>
            <a:pPr marL="457200" lvl="1" indent="0">
              <a:buClr>
                <a:srgbClr val="B45340"/>
              </a:buClr>
              <a:buNone/>
            </a:pPr>
            <a:endParaRPr lang="en-US" sz="1600" dirty="0"/>
          </a:p>
          <a:p>
            <a:pPr marL="457200" lvl="1" indent="0">
              <a:buClr>
                <a:srgbClr val="B45340"/>
              </a:buClr>
              <a:buNone/>
            </a:pPr>
            <a:r>
              <a:rPr lang="en-US" b="1" dirty="0"/>
              <a:t>Penicillin G procaine </a:t>
            </a:r>
            <a:r>
              <a:rPr lang="en-US" dirty="0"/>
              <a:t>has been </a:t>
            </a:r>
            <a:r>
              <a:rPr lang="en-US" u="sng" dirty="0">
                <a:solidFill>
                  <a:schemeClr val="accent5">
                    <a:lumMod val="75000"/>
                  </a:schemeClr>
                </a:solidFill>
              </a:rPr>
              <a:t>discontinued</a:t>
            </a:r>
            <a:r>
              <a:rPr lang="en-US" dirty="0"/>
              <a:t> by the manufacturer.</a:t>
            </a:r>
          </a:p>
          <a:p>
            <a:pPr marL="457200" lvl="1" indent="0">
              <a:buClr>
                <a:srgbClr val="B45340"/>
              </a:buClr>
              <a:buNone/>
            </a:pPr>
            <a:endParaRPr lang="en-US" sz="1600" dirty="0"/>
          </a:p>
          <a:p>
            <a:pPr marL="457200" lvl="1" indent="0">
              <a:buClr>
                <a:srgbClr val="B45340"/>
              </a:buClr>
              <a:buNone/>
            </a:pPr>
            <a:r>
              <a:rPr lang="en-US" dirty="0"/>
              <a:t>As we await resolution of this issue, it remains critical that limited inventory be used to </a:t>
            </a:r>
            <a:r>
              <a:rPr lang="en-US" u="sng" dirty="0">
                <a:solidFill>
                  <a:schemeClr val="accent5">
                    <a:lumMod val="75000"/>
                  </a:schemeClr>
                </a:solidFill>
              </a:rPr>
              <a:t>treat the patients who need it most</a:t>
            </a:r>
          </a:p>
          <a:p>
            <a:pPr marL="457200" lvl="1" indent="0">
              <a:buClr>
                <a:srgbClr val="B45340"/>
              </a:buClr>
              <a:buNone/>
            </a:pPr>
            <a:endParaRPr lang="en-US" sz="1600" u="sng" dirty="0"/>
          </a:p>
          <a:p>
            <a:pPr marL="457200" lvl="1" indent="0">
              <a:buClr>
                <a:srgbClr val="B45340"/>
              </a:buClr>
              <a:buNone/>
            </a:pPr>
            <a:r>
              <a:rPr lang="en-US" dirty="0"/>
              <a:t>Choose </a:t>
            </a:r>
            <a:r>
              <a:rPr lang="en-US" b="1" dirty="0"/>
              <a:t>doxycycline</a:t>
            </a:r>
            <a:r>
              <a:rPr lang="en-US" dirty="0"/>
              <a:t> for </a:t>
            </a:r>
            <a:r>
              <a:rPr lang="en-US" u="sng" dirty="0">
                <a:solidFill>
                  <a:schemeClr val="accent5">
                    <a:lumMod val="75000"/>
                  </a:schemeClr>
                </a:solidFill>
              </a:rPr>
              <a:t>non-pregnant people </a:t>
            </a:r>
            <a:r>
              <a:rPr lang="en-US" dirty="0"/>
              <a:t>to help preserve </a:t>
            </a:r>
            <a:r>
              <a:rPr lang="en-US" dirty="0" err="1"/>
              <a:t>Bicillin</a:t>
            </a:r>
            <a:r>
              <a:rPr lang="en-US" dirty="0"/>
              <a:t> L-A® supplies</a:t>
            </a:r>
          </a:p>
          <a:p>
            <a:pPr marL="457200" lvl="1" indent="0">
              <a:buClr>
                <a:srgbClr val="B45340"/>
              </a:buClr>
              <a:buNone/>
            </a:pPr>
            <a:endParaRPr lang="en-US" dirty="0"/>
          </a:p>
          <a:p>
            <a:pPr marL="457200" lvl="1" indent="0">
              <a:buClr>
                <a:srgbClr val="B45340"/>
              </a:buClr>
              <a:buNone/>
            </a:pPr>
            <a:endParaRPr lang="en-US" dirty="0"/>
          </a:p>
        </p:txBody>
      </p:sp>
      <p:sp>
        <p:nvSpPr>
          <p:cNvPr id="2" name="TextBox 1">
            <a:extLst>
              <a:ext uri="{FF2B5EF4-FFF2-40B4-BE49-F238E27FC236}">
                <a16:creationId xmlns:a16="http://schemas.microsoft.com/office/drawing/2014/main" id="{41CA83AF-00A4-4817-A3E2-863448CE694F}"/>
              </a:ext>
            </a:extLst>
          </p:cNvPr>
          <p:cNvSpPr txBox="1"/>
          <p:nvPr/>
        </p:nvSpPr>
        <p:spPr>
          <a:xfrm>
            <a:off x="176212" y="4692297"/>
            <a:ext cx="8626412" cy="276999"/>
          </a:xfrm>
          <a:prstGeom prst="rect">
            <a:avLst/>
          </a:prstGeom>
          <a:noFill/>
        </p:spPr>
        <p:txBody>
          <a:bodyPr wrap="square">
            <a:spAutoFit/>
          </a:bodyPr>
          <a:lstStyle/>
          <a:p>
            <a:pPr marL="457200" lvl="1" indent="0">
              <a:buNone/>
            </a:pPr>
            <a:r>
              <a:rPr lang="en-US" sz="1200" dirty="0">
                <a:solidFill>
                  <a:schemeClr val="accent5">
                    <a:lumMod val="75000"/>
                  </a:schemeClr>
                </a:solidFill>
                <a:hlinkClick r:id="rId3">
                  <a:extLst>
                    <a:ext uri="{A12FA001-AC4F-418D-AE19-62706E023703}">
                      <ahyp:hlinkClr xmlns:ahyp="http://schemas.microsoft.com/office/drawing/2018/hyperlinkcolor" val="tx"/>
                    </a:ext>
                  </a:extLst>
                </a:hlinkClick>
              </a:rPr>
              <a:t>CDC Dear Colleague Letter</a:t>
            </a:r>
            <a:r>
              <a:rPr lang="en-US" sz="1200" b="1" dirty="0">
                <a:solidFill>
                  <a:schemeClr val="accent5">
                    <a:lumMod val="75000"/>
                  </a:schemeClr>
                </a:solidFill>
                <a:latin typeface="Calibri" panose="020F0502020204030204" pitchFamily="34" charset="0"/>
                <a:cs typeface="Calibri" panose="020F0502020204030204" pitchFamily="34" charset="0"/>
              </a:rPr>
              <a:t>				</a:t>
            </a:r>
            <a:r>
              <a:rPr lang="en-US" sz="1200" dirty="0">
                <a:solidFill>
                  <a:schemeClr val="accent5">
                    <a:lumMod val="75000"/>
                  </a:schemeClr>
                </a:solidFill>
                <a:hlinkClick r:id="rId4">
                  <a:extLst>
                    <a:ext uri="{A12FA001-AC4F-418D-AE19-62706E023703}">
                      <ahyp:hlinkClr xmlns:ahyp="http://schemas.microsoft.com/office/drawing/2018/hyperlinkcolor" val="tx"/>
                    </a:ext>
                  </a:extLst>
                </a:hlinkClick>
              </a:rPr>
              <a:t>Pfizer Dear Customer Letter (fda.gov)</a:t>
            </a:r>
            <a:r>
              <a:rPr lang="en-US" sz="1200" b="1" dirty="0">
                <a:solidFill>
                  <a:schemeClr val="accent5">
                    <a:lumMod val="75000"/>
                  </a:schemeClr>
                </a:solidFill>
                <a:latin typeface="Calibri" panose="020F0502020204030204" pitchFamily="34" charset="0"/>
                <a:cs typeface="Calibri" panose="020F0502020204030204" pitchFamily="34" charset="0"/>
              </a:rPr>
              <a:t> </a:t>
            </a:r>
            <a:endParaRPr lang="en-US" sz="1200" dirty="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71703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5A9817-4D30-4432-8E61-1C15FCBE209F}"/>
              </a:ext>
            </a:extLst>
          </p:cNvPr>
          <p:cNvSpPr/>
          <p:nvPr/>
        </p:nvSpPr>
        <p:spPr>
          <a:xfrm>
            <a:off x="-38101" y="-33338"/>
            <a:ext cx="9224963" cy="1096567"/>
          </a:xfrm>
          <a:prstGeom prst="rect">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U.S.  is currently experiencing a penicillin G shortage</a:t>
            </a:r>
          </a:p>
        </p:txBody>
      </p:sp>
      <p:sp>
        <p:nvSpPr>
          <p:cNvPr id="3" name="Content Placeholder 2"/>
          <p:cNvSpPr>
            <a:spLocks noGrp="1"/>
          </p:cNvSpPr>
          <p:nvPr>
            <p:ph idx="1"/>
          </p:nvPr>
        </p:nvSpPr>
        <p:spPr>
          <a:xfrm>
            <a:off x="-171451" y="883470"/>
            <a:ext cx="9139239" cy="3947327"/>
          </a:xfrm>
        </p:spPr>
        <p:txBody>
          <a:bodyPr/>
          <a:lstStyle/>
          <a:p>
            <a:pPr marL="0" indent="0">
              <a:buClr>
                <a:srgbClr val="00788A"/>
              </a:buClr>
              <a:buNone/>
            </a:pPr>
            <a:endParaRPr lang="en-US" dirty="0">
              <a:solidFill>
                <a:schemeClr val="accent3"/>
              </a:solidFill>
            </a:endParaRPr>
          </a:p>
          <a:p>
            <a:pPr marL="457200" lvl="1" indent="0">
              <a:buClr>
                <a:srgbClr val="B45340"/>
              </a:buClr>
              <a:buNone/>
            </a:pPr>
            <a:endParaRPr lang="en-US" dirty="0">
              <a:solidFill>
                <a:schemeClr val="tx1">
                  <a:lumMod val="75000"/>
                  <a:lumOff val="25000"/>
                </a:schemeClr>
              </a:solidFill>
            </a:endParaRPr>
          </a:p>
          <a:p>
            <a:pPr marL="457200" lvl="1" indent="0">
              <a:buClr>
                <a:srgbClr val="B45340"/>
              </a:buClr>
              <a:buNone/>
            </a:pPr>
            <a:r>
              <a:rPr lang="en-US" dirty="0" err="1">
                <a:solidFill>
                  <a:schemeClr val="accent5">
                    <a:lumMod val="75000"/>
                  </a:schemeClr>
                </a:solidFill>
              </a:rPr>
              <a:t>Bicillin</a:t>
            </a:r>
            <a:r>
              <a:rPr lang="en-US" dirty="0">
                <a:solidFill>
                  <a:schemeClr val="accent5">
                    <a:lumMod val="75000"/>
                  </a:schemeClr>
                </a:solidFill>
              </a:rPr>
              <a:t>® L-A (penicillin G benzathine </a:t>
            </a:r>
            <a:r>
              <a:rPr lang="en-US" dirty="0">
                <a:solidFill>
                  <a:schemeClr val="tx1">
                    <a:lumMod val="75000"/>
                    <a:lumOff val="25000"/>
                  </a:schemeClr>
                </a:solidFill>
              </a:rPr>
              <a:t>injectable suspension) Pediatric (600,000 units/mL) Prefilled Syringes are estimated to </a:t>
            </a:r>
            <a:r>
              <a:rPr lang="en-US" b="1" u="sng" dirty="0">
                <a:solidFill>
                  <a:schemeClr val="accent5">
                    <a:lumMod val="75000"/>
                  </a:schemeClr>
                </a:solidFill>
              </a:rPr>
              <a:t>deplete by end of Q2 2023</a:t>
            </a:r>
          </a:p>
          <a:p>
            <a:pPr marL="457200" lvl="1" indent="0">
              <a:buClr>
                <a:srgbClr val="B45340"/>
              </a:buClr>
              <a:buNone/>
            </a:pPr>
            <a:endParaRPr lang="en-US" u="sng" dirty="0">
              <a:solidFill>
                <a:schemeClr val="tx1">
                  <a:lumMod val="75000"/>
                  <a:lumOff val="25000"/>
                </a:schemeClr>
              </a:solidFill>
            </a:endParaRPr>
          </a:p>
          <a:p>
            <a:pPr marL="457200" lvl="1" indent="0">
              <a:buClr>
                <a:srgbClr val="B45340"/>
              </a:buClr>
              <a:buNone/>
            </a:pPr>
            <a:r>
              <a:rPr lang="en-US" dirty="0">
                <a:solidFill>
                  <a:schemeClr val="tx1">
                    <a:lumMod val="75000"/>
                    <a:lumOff val="25000"/>
                  </a:schemeClr>
                </a:solidFill>
              </a:rPr>
              <a:t>All </a:t>
            </a:r>
            <a:r>
              <a:rPr lang="en-US" dirty="0" err="1">
                <a:solidFill>
                  <a:schemeClr val="tx1">
                    <a:lumMod val="75000"/>
                    <a:lumOff val="25000"/>
                  </a:schemeClr>
                </a:solidFill>
              </a:rPr>
              <a:t>Bicillin</a:t>
            </a:r>
            <a:r>
              <a:rPr lang="en-US" dirty="0">
                <a:solidFill>
                  <a:schemeClr val="tx1">
                    <a:lumMod val="75000"/>
                    <a:lumOff val="25000"/>
                  </a:schemeClr>
                </a:solidFill>
              </a:rPr>
              <a:t>® C-R (penicillin G benzathine and </a:t>
            </a:r>
            <a:r>
              <a:rPr lang="en-US" dirty="0">
                <a:solidFill>
                  <a:schemeClr val="accent5">
                    <a:lumMod val="75000"/>
                  </a:schemeClr>
                </a:solidFill>
              </a:rPr>
              <a:t>penicillin G procaine </a:t>
            </a:r>
            <a:r>
              <a:rPr lang="en-US" dirty="0">
                <a:solidFill>
                  <a:schemeClr val="tx1">
                    <a:lumMod val="75000"/>
                    <a:lumOff val="25000"/>
                  </a:schemeClr>
                </a:solidFill>
              </a:rPr>
              <a:t>injectable suspension) are estimated to </a:t>
            </a:r>
            <a:r>
              <a:rPr lang="en-US" b="1" u="sng" dirty="0">
                <a:solidFill>
                  <a:schemeClr val="accent5">
                    <a:lumMod val="75000"/>
                  </a:schemeClr>
                </a:solidFill>
              </a:rPr>
              <a:t>deplete in Q3 2023</a:t>
            </a:r>
          </a:p>
          <a:p>
            <a:pPr marL="457200" lvl="1" indent="0">
              <a:buClr>
                <a:srgbClr val="B45340"/>
              </a:buClr>
              <a:buNone/>
            </a:pPr>
            <a:endParaRPr lang="en-US" dirty="0"/>
          </a:p>
        </p:txBody>
      </p:sp>
      <p:sp>
        <p:nvSpPr>
          <p:cNvPr id="6" name="TextBox 5">
            <a:extLst>
              <a:ext uri="{FF2B5EF4-FFF2-40B4-BE49-F238E27FC236}">
                <a16:creationId xmlns:a16="http://schemas.microsoft.com/office/drawing/2014/main" id="{1B1B7C37-4C4B-C49F-6D68-42FA7C222D8F}"/>
              </a:ext>
            </a:extLst>
          </p:cNvPr>
          <p:cNvSpPr txBox="1"/>
          <p:nvPr/>
        </p:nvSpPr>
        <p:spPr>
          <a:xfrm>
            <a:off x="176212" y="4692297"/>
            <a:ext cx="8626412" cy="276999"/>
          </a:xfrm>
          <a:prstGeom prst="rect">
            <a:avLst/>
          </a:prstGeom>
          <a:noFill/>
        </p:spPr>
        <p:txBody>
          <a:bodyPr wrap="square">
            <a:spAutoFit/>
          </a:bodyPr>
          <a:lstStyle/>
          <a:p>
            <a:pPr marL="457200" lvl="1" indent="0">
              <a:buNone/>
            </a:pPr>
            <a:r>
              <a:rPr lang="en-US" sz="1200" dirty="0">
                <a:solidFill>
                  <a:schemeClr val="accent5">
                    <a:lumMod val="75000"/>
                  </a:schemeClr>
                </a:solidFill>
                <a:hlinkClick r:id="rId3">
                  <a:extLst>
                    <a:ext uri="{A12FA001-AC4F-418D-AE19-62706E023703}">
                      <ahyp:hlinkClr xmlns:ahyp="http://schemas.microsoft.com/office/drawing/2018/hyperlinkcolor" val="tx"/>
                    </a:ext>
                  </a:extLst>
                </a:hlinkClick>
              </a:rPr>
              <a:t>CDC Dear Colleague Letter</a:t>
            </a:r>
            <a:r>
              <a:rPr lang="en-US" sz="1200" b="1" dirty="0">
                <a:solidFill>
                  <a:schemeClr val="accent5">
                    <a:lumMod val="75000"/>
                  </a:schemeClr>
                </a:solidFill>
                <a:latin typeface="Calibri" panose="020F0502020204030204" pitchFamily="34" charset="0"/>
                <a:cs typeface="Calibri" panose="020F0502020204030204" pitchFamily="34" charset="0"/>
              </a:rPr>
              <a:t>				</a:t>
            </a:r>
            <a:r>
              <a:rPr lang="en-US" sz="1200" dirty="0">
                <a:solidFill>
                  <a:schemeClr val="accent5">
                    <a:lumMod val="75000"/>
                  </a:schemeClr>
                </a:solidFill>
                <a:hlinkClick r:id="rId4">
                  <a:extLst>
                    <a:ext uri="{A12FA001-AC4F-418D-AE19-62706E023703}">
                      <ahyp:hlinkClr xmlns:ahyp="http://schemas.microsoft.com/office/drawing/2018/hyperlinkcolor" val="tx"/>
                    </a:ext>
                  </a:extLst>
                </a:hlinkClick>
              </a:rPr>
              <a:t>Pfizer Dear Customer Letter (fda.gov)</a:t>
            </a:r>
            <a:r>
              <a:rPr lang="en-US" sz="1200" b="1" dirty="0">
                <a:solidFill>
                  <a:schemeClr val="accent5">
                    <a:lumMod val="75000"/>
                  </a:schemeClr>
                </a:solidFill>
                <a:latin typeface="Calibri" panose="020F0502020204030204" pitchFamily="34" charset="0"/>
                <a:cs typeface="Calibri" panose="020F0502020204030204" pitchFamily="34" charset="0"/>
              </a:rPr>
              <a:t> </a:t>
            </a:r>
            <a:endParaRPr lang="en-US" sz="1200" dirty="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698254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069D9E-0FA9-4E62-BA4E-422E413A61C5}"/>
              </a:ext>
            </a:extLst>
          </p:cNvPr>
          <p:cNvSpPr/>
          <p:nvPr/>
        </p:nvSpPr>
        <p:spPr>
          <a:xfrm>
            <a:off x="6340480" y="0"/>
            <a:ext cx="2803511" cy="5054600"/>
          </a:xfrm>
          <a:prstGeom prst="rect">
            <a:avLst/>
          </a:prstGeom>
          <a:solidFill>
            <a:srgbClr val="007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F28F948-E20A-43A7-9E37-D42CBF5F2DDF}"/>
              </a:ext>
            </a:extLst>
          </p:cNvPr>
          <p:cNvCxnSpPr>
            <a:cxnSpLocks/>
          </p:cNvCxnSpPr>
          <p:nvPr/>
        </p:nvCxnSpPr>
        <p:spPr>
          <a:xfrm>
            <a:off x="6340480" y="-66675"/>
            <a:ext cx="0" cy="5121275"/>
          </a:xfrm>
          <a:prstGeom prst="line">
            <a:avLst/>
          </a:prstGeom>
          <a:ln w="95250">
            <a:solidFill>
              <a:schemeClr val="tx2">
                <a:lumMod val="95000"/>
              </a:schemeClr>
            </a:solidFill>
          </a:ln>
          <a:scene3d>
            <a:camera prst="orthographicFront"/>
            <a:lightRig rig="balanced" dir="t"/>
          </a:scene3d>
          <a:sp3d prstMaterial="dkEdge">
            <a:bevelT h="44450"/>
            <a:bevelB w="0" h="50800"/>
          </a:sp3d>
        </p:spPr>
        <p:style>
          <a:lnRef idx="1">
            <a:schemeClr val="accent1"/>
          </a:lnRef>
          <a:fillRef idx="0">
            <a:schemeClr val="accent1"/>
          </a:fillRef>
          <a:effectRef idx="0">
            <a:schemeClr val="accent1"/>
          </a:effectRef>
          <a:fontRef idx="minor">
            <a:schemeClr val="tx1"/>
          </a:fontRef>
        </p:style>
      </p:cxnSp>
      <p:sp>
        <p:nvSpPr>
          <p:cNvPr id="9" name="Title 4">
            <a:extLst>
              <a:ext uri="{FF2B5EF4-FFF2-40B4-BE49-F238E27FC236}">
                <a16:creationId xmlns:a16="http://schemas.microsoft.com/office/drawing/2014/main" id="{07D2D059-2E46-4A25-8242-468576E7495F}"/>
              </a:ext>
            </a:extLst>
          </p:cNvPr>
          <p:cNvSpPr txBox="1">
            <a:spLocks/>
          </p:cNvSpPr>
          <p:nvPr/>
        </p:nvSpPr>
        <p:spPr>
          <a:xfrm>
            <a:off x="6490485" y="1571526"/>
            <a:ext cx="2503499" cy="1733873"/>
          </a:xfrm>
          <a:prstGeom prst="rect">
            <a:avLst/>
          </a:prstGeom>
        </p:spPr>
        <p:txBody>
          <a:bodyPr anchor="ctr" anchorCtr="1">
            <a:spAutoFit/>
          </a:bodyPr>
          <a:lstStyle>
            <a:lvl1pPr algn="l" rtl="0" eaLnBrk="0" fontAlgn="base" hangingPunct="0">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gn="ctr">
              <a:spcBef>
                <a:spcPts val="1800"/>
              </a:spcBef>
            </a:pPr>
            <a:r>
              <a:rPr lang="en-US" sz="3600" dirty="0">
                <a:solidFill>
                  <a:schemeClr val="bg1"/>
                </a:solidFill>
              </a:rPr>
              <a:t>Where do</a:t>
            </a:r>
          </a:p>
          <a:p>
            <a:pPr algn="ctr">
              <a:spcBef>
                <a:spcPts val="1800"/>
              </a:spcBef>
            </a:pPr>
            <a:r>
              <a:rPr lang="en-US" sz="3600" dirty="0">
                <a:solidFill>
                  <a:schemeClr val="bg1"/>
                </a:solidFill>
              </a:rPr>
              <a:t> we go from</a:t>
            </a:r>
          </a:p>
          <a:p>
            <a:pPr algn="ctr">
              <a:spcBef>
                <a:spcPts val="1800"/>
              </a:spcBef>
            </a:pPr>
            <a:r>
              <a:rPr lang="en-US" sz="3600" dirty="0">
                <a:solidFill>
                  <a:schemeClr val="bg1"/>
                </a:solidFill>
              </a:rPr>
              <a:t> here?</a:t>
            </a:r>
          </a:p>
        </p:txBody>
      </p:sp>
      <p:graphicFrame>
        <p:nvGraphicFramePr>
          <p:cNvPr id="2" name="Diagram 1">
            <a:extLst>
              <a:ext uri="{FF2B5EF4-FFF2-40B4-BE49-F238E27FC236}">
                <a16:creationId xmlns:a16="http://schemas.microsoft.com/office/drawing/2014/main" id="{5108A6A4-C361-3D5D-A6B4-1A2580494264}"/>
              </a:ext>
            </a:extLst>
          </p:cNvPr>
          <p:cNvGraphicFramePr/>
          <p:nvPr>
            <p:extLst>
              <p:ext uri="{D42A27DB-BD31-4B8C-83A1-F6EECF244321}">
                <p14:modId xmlns:p14="http://schemas.microsoft.com/office/powerpoint/2010/main" val="426307679"/>
              </p:ext>
            </p:extLst>
          </p:nvPr>
        </p:nvGraphicFramePr>
        <p:xfrm>
          <a:off x="-547009" y="-498022"/>
          <a:ext cx="7305767" cy="4870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7F47338C-1F09-D499-9E61-8AA56F339160}"/>
              </a:ext>
            </a:extLst>
          </p:cNvPr>
          <p:cNvSpPr txBox="1"/>
          <p:nvPr/>
        </p:nvSpPr>
        <p:spPr>
          <a:xfrm rot="236782">
            <a:off x="2469898" y="3210770"/>
            <a:ext cx="1271951" cy="523220"/>
          </a:xfrm>
          <a:prstGeom prst="rect">
            <a:avLst/>
          </a:prstGeom>
          <a:noFill/>
        </p:spPr>
        <p:txBody>
          <a:bodyPr wrap="none" rtlCol="0">
            <a:spAutoFit/>
          </a:bodyPr>
          <a:lstStyle/>
          <a:p>
            <a:r>
              <a:rPr lang="en-US" sz="2800" dirty="0">
                <a:solidFill>
                  <a:srgbClr val="000000"/>
                </a:solidFill>
                <a:latin typeface="Calibri" panose="020F0502020204030204" pitchFamily="34" charset="0"/>
              </a:rPr>
              <a:t>Syphilis</a:t>
            </a:r>
          </a:p>
        </p:txBody>
      </p:sp>
    </p:spTree>
    <p:extLst>
      <p:ext uri="{BB962C8B-B14F-4D97-AF65-F5344CB8AC3E}">
        <p14:creationId xmlns:p14="http://schemas.microsoft.com/office/powerpoint/2010/main" val="17875065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descr="Text&#10;&#10;Description automatically generated with medium confidence">
            <a:extLst>
              <a:ext uri="{FF2B5EF4-FFF2-40B4-BE49-F238E27FC236}">
                <a16:creationId xmlns:a16="http://schemas.microsoft.com/office/drawing/2014/main" id="{9BFE9128-28ED-4927-8406-C7996AF41C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0" r="5922" b="9582"/>
          <a:stretch/>
        </p:blipFill>
        <p:spPr>
          <a:xfrm>
            <a:off x="3978651" y="310719"/>
            <a:ext cx="4801365" cy="3009530"/>
          </a:xfrm>
          <a:prstGeom prst="rect">
            <a:avLst/>
          </a:prstGeom>
          <a:ln w="44450">
            <a:solidFill>
              <a:schemeClr val="tx1"/>
            </a:solidFill>
            <a:extLst>
              <a:ext uri="{C807C97D-BFC1-408E-A445-0C87EB9F89A2}">
                <ask:lineSketchStyleProps xmlns:ask="http://schemas.microsoft.com/office/drawing/2018/sketchyshapes" sd="1219033472">
                  <a:custGeom>
                    <a:avLst/>
                    <a:gdLst>
                      <a:gd name="connsiteX0" fmla="*/ 0 w 4801365"/>
                      <a:gd name="connsiteY0" fmla="*/ 0 h 3009530"/>
                      <a:gd name="connsiteX1" fmla="*/ 4801365 w 4801365"/>
                      <a:gd name="connsiteY1" fmla="*/ 0 h 3009530"/>
                      <a:gd name="connsiteX2" fmla="*/ 4801365 w 4801365"/>
                      <a:gd name="connsiteY2" fmla="*/ 3009530 h 3009530"/>
                      <a:gd name="connsiteX3" fmla="*/ 0 w 4801365"/>
                      <a:gd name="connsiteY3" fmla="*/ 3009530 h 3009530"/>
                      <a:gd name="connsiteX4" fmla="*/ 0 w 4801365"/>
                      <a:gd name="connsiteY4" fmla="*/ 0 h 300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1365" h="3009530" fill="none" extrusionOk="0">
                        <a:moveTo>
                          <a:pt x="0" y="0"/>
                        </a:moveTo>
                        <a:cubicBezTo>
                          <a:pt x="2262817" y="-49533"/>
                          <a:pt x="4138290" y="-14809"/>
                          <a:pt x="4801365" y="0"/>
                        </a:cubicBezTo>
                        <a:cubicBezTo>
                          <a:pt x="4889004" y="1445454"/>
                          <a:pt x="4728686" y="1660348"/>
                          <a:pt x="4801365" y="3009530"/>
                        </a:cubicBezTo>
                        <a:cubicBezTo>
                          <a:pt x="2752485" y="2961299"/>
                          <a:pt x="1176910" y="3093985"/>
                          <a:pt x="0" y="3009530"/>
                        </a:cubicBezTo>
                        <a:cubicBezTo>
                          <a:pt x="-38581" y="1594643"/>
                          <a:pt x="63341" y="1175131"/>
                          <a:pt x="0" y="0"/>
                        </a:cubicBezTo>
                        <a:close/>
                      </a:path>
                      <a:path w="4801365" h="3009530" stroke="0" extrusionOk="0">
                        <a:moveTo>
                          <a:pt x="0" y="0"/>
                        </a:moveTo>
                        <a:cubicBezTo>
                          <a:pt x="1188375" y="118645"/>
                          <a:pt x="2448680" y="116012"/>
                          <a:pt x="4801365" y="0"/>
                        </a:cubicBezTo>
                        <a:cubicBezTo>
                          <a:pt x="4668483" y="728665"/>
                          <a:pt x="4886316" y="2633354"/>
                          <a:pt x="4801365" y="3009530"/>
                        </a:cubicBezTo>
                        <a:cubicBezTo>
                          <a:pt x="4131274" y="3144130"/>
                          <a:pt x="1046811" y="2852334"/>
                          <a:pt x="0" y="3009530"/>
                        </a:cubicBezTo>
                        <a:cubicBezTo>
                          <a:pt x="-20187" y="1970672"/>
                          <a:pt x="-152480" y="899327"/>
                          <a:pt x="0" y="0"/>
                        </a:cubicBezTo>
                        <a:close/>
                      </a:path>
                    </a:pathLst>
                  </a:custGeom>
                  <ask:type>
                    <ask:lineSketchNone/>
                  </ask:type>
                </ask:lineSketchStyleProps>
              </a:ext>
            </a:extLst>
          </a:ln>
          <a:effectLst>
            <a:outerShdw blurRad="50800" dist="190500" dir="2700000" algn="tl" rotWithShape="0">
              <a:prstClr val="black">
                <a:alpha val="40000"/>
              </a:prstClr>
            </a:outerShdw>
          </a:effectLst>
        </p:spPr>
      </p:pic>
      <p:sp>
        <p:nvSpPr>
          <p:cNvPr id="3" name="TextBox 2">
            <a:extLst>
              <a:ext uri="{FF2B5EF4-FFF2-40B4-BE49-F238E27FC236}">
                <a16:creationId xmlns:a16="http://schemas.microsoft.com/office/drawing/2014/main" id="{FF38176C-BBBE-B16C-5A52-D384CAB06DC0}"/>
              </a:ext>
            </a:extLst>
          </p:cNvPr>
          <p:cNvSpPr txBox="1"/>
          <p:nvPr/>
        </p:nvSpPr>
        <p:spPr>
          <a:xfrm>
            <a:off x="363984" y="892154"/>
            <a:ext cx="2392001" cy="923330"/>
          </a:xfrm>
          <a:prstGeom prst="rect">
            <a:avLst/>
          </a:prstGeom>
          <a:noFill/>
        </p:spPr>
        <p:txBody>
          <a:bodyPr wrap="none" rtlCol="0">
            <a:spAutoFit/>
          </a:bodyPr>
          <a:lstStyle/>
          <a:p>
            <a:r>
              <a:rPr lang="en-US" dirty="0">
                <a:solidFill>
                  <a:srgbClr val="000000"/>
                </a:solidFill>
                <a:latin typeface="Calibri" panose="020F0502020204030204" pitchFamily="34" charset="0"/>
              </a:rPr>
              <a:t>Michelle Johnson Jones</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HUK3@cdc.gov</a:t>
            </a:r>
          </a:p>
        </p:txBody>
      </p:sp>
    </p:spTree>
    <p:extLst>
      <p:ext uri="{BB962C8B-B14F-4D97-AF65-F5344CB8AC3E}">
        <p14:creationId xmlns:p14="http://schemas.microsoft.com/office/powerpoint/2010/main" val="32788728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5A9817-4D30-4432-8E61-1C15FCBE209F}"/>
              </a:ext>
            </a:extLst>
          </p:cNvPr>
          <p:cNvSpPr/>
          <p:nvPr/>
        </p:nvSpPr>
        <p:spPr>
          <a:xfrm>
            <a:off x="-38101" y="-33338"/>
            <a:ext cx="9224963" cy="1096567"/>
          </a:xfrm>
          <a:prstGeom prst="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a:t>Benzathine penicillin G </a:t>
            </a:r>
          </a:p>
          <a:p>
            <a:pPr algn="ctr"/>
            <a:r>
              <a:rPr lang="en-US" sz="2800" dirty="0"/>
              <a:t>is the recommended treatment for syphilis</a:t>
            </a:r>
          </a:p>
        </p:txBody>
      </p:sp>
      <p:pic>
        <p:nvPicPr>
          <p:cNvPr id="5" name="Content Placeholder 4">
            <a:extLst>
              <a:ext uri="{FF2B5EF4-FFF2-40B4-BE49-F238E27FC236}">
                <a16:creationId xmlns:a16="http://schemas.microsoft.com/office/drawing/2014/main" id="{85751928-1D15-7F4F-3424-642596662263}"/>
              </a:ext>
            </a:extLst>
          </p:cNvPr>
          <p:cNvPicPr>
            <a:picLocks noGrp="1" noChangeAspect="1"/>
          </p:cNvPicPr>
          <p:nvPr>
            <p:ph idx="1"/>
          </p:nvPr>
        </p:nvPicPr>
        <p:blipFill>
          <a:blip r:embed="rId3"/>
          <a:stretch>
            <a:fillRect/>
          </a:stretch>
        </p:blipFill>
        <p:spPr>
          <a:xfrm>
            <a:off x="303098" y="1385938"/>
            <a:ext cx="3753374" cy="857370"/>
          </a:xfrm>
        </p:spPr>
      </p:pic>
      <p:sp>
        <p:nvSpPr>
          <p:cNvPr id="6" name="TextBox 5">
            <a:extLst>
              <a:ext uri="{FF2B5EF4-FFF2-40B4-BE49-F238E27FC236}">
                <a16:creationId xmlns:a16="http://schemas.microsoft.com/office/drawing/2014/main" id="{1B1B7C37-4C4B-C49F-6D68-42FA7C222D8F}"/>
              </a:ext>
            </a:extLst>
          </p:cNvPr>
          <p:cNvSpPr txBox="1"/>
          <p:nvPr/>
        </p:nvSpPr>
        <p:spPr>
          <a:xfrm>
            <a:off x="-350873" y="4777481"/>
            <a:ext cx="7389626" cy="276999"/>
          </a:xfrm>
          <a:prstGeom prst="rect">
            <a:avLst/>
          </a:prstGeom>
          <a:noFill/>
        </p:spPr>
        <p:txBody>
          <a:bodyPr wrap="square">
            <a:spAutoFit/>
          </a:bodyPr>
          <a:lstStyle/>
          <a:p>
            <a:pPr marL="457200" lvl="1" indent="0">
              <a:buNone/>
            </a:pPr>
            <a:r>
              <a:rPr lang="en-US" sz="1200" b="1" dirty="0">
                <a:solidFill>
                  <a:schemeClr val="tx1">
                    <a:lumMod val="75000"/>
                    <a:lumOff val="25000"/>
                  </a:schemeClr>
                </a:solidFill>
                <a:latin typeface="Calibri" panose="020F0502020204030204" pitchFamily="34" charset="0"/>
                <a:cs typeface="Calibri" panose="020F0502020204030204" pitchFamily="34" charset="0"/>
              </a:rPr>
              <a:t>STI Treatment Guidelines, 2021:   </a:t>
            </a:r>
            <a:r>
              <a:rPr lang="en-US" sz="1200" dirty="0">
                <a:solidFill>
                  <a:schemeClr val="tx1">
                    <a:lumMod val="75000"/>
                    <a:lumOff val="25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https://www.cdc.gov/std/treatment-guidelines/default.htm</a:t>
            </a: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A1383248-236A-21F9-D629-28219687F987}"/>
              </a:ext>
            </a:extLst>
          </p:cNvPr>
          <p:cNvPicPr>
            <a:picLocks noChangeAspect="1"/>
          </p:cNvPicPr>
          <p:nvPr/>
        </p:nvPicPr>
        <p:blipFill>
          <a:blip r:embed="rId5"/>
          <a:stretch>
            <a:fillRect/>
          </a:stretch>
        </p:blipFill>
        <p:spPr>
          <a:xfrm>
            <a:off x="303098" y="2243308"/>
            <a:ext cx="3762900" cy="733527"/>
          </a:xfrm>
          <a:prstGeom prst="rect">
            <a:avLst/>
          </a:prstGeom>
        </p:spPr>
      </p:pic>
      <p:pic>
        <p:nvPicPr>
          <p:cNvPr id="10" name="Picture 9">
            <a:extLst>
              <a:ext uri="{FF2B5EF4-FFF2-40B4-BE49-F238E27FC236}">
                <a16:creationId xmlns:a16="http://schemas.microsoft.com/office/drawing/2014/main" id="{39088653-3725-BBAE-7E22-A63F961FFA68}"/>
              </a:ext>
            </a:extLst>
          </p:cNvPr>
          <p:cNvPicPr>
            <a:picLocks noChangeAspect="1"/>
          </p:cNvPicPr>
          <p:nvPr/>
        </p:nvPicPr>
        <p:blipFill>
          <a:blip r:embed="rId6"/>
          <a:stretch>
            <a:fillRect/>
          </a:stretch>
        </p:blipFill>
        <p:spPr>
          <a:xfrm>
            <a:off x="5002578" y="1385938"/>
            <a:ext cx="3753374" cy="714475"/>
          </a:xfrm>
          <a:prstGeom prst="rect">
            <a:avLst/>
          </a:prstGeom>
        </p:spPr>
      </p:pic>
      <p:pic>
        <p:nvPicPr>
          <p:cNvPr id="12" name="Picture 11">
            <a:extLst>
              <a:ext uri="{FF2B5EF4-FFF2-40B4-BE49-F238E27FC236}">
                <a16:creationId xmlns:a16="http://schemas.microsoft.com/office/drawing/2014/main" id="{25F37D4F-DD50-C1B7-1252-952E71F2E7DE}"/>
              </a:ext>
            </a:extLst>
          </p:cNvPr>
          <p:cNvPicPr>
            <a:picLocks noChangeAspect="1"/>
          </p:cNvPicPr>
          <p:nvPr/>
        </p:nvPicPr>
        <p:blipFill>
          <a:blip r:embed="rId7"/>
          <a:stretch>
            <a:fillRect/>
          </a:stretch>
        </p:blipFill>
        <p:spPr>
          <a:xfrm>
            <a:off x="5002578" y="2629124"/>
            <a:ext cx="3753374" cy="695422"/>
          </a:xfrm>
          <a:prstGeom prst="rect">
            <a:avLst/>
          </a:prstGeom>
        </p:spPr>
      </p:pic>
    </p:spTree>
    <p:extLst>
      <p:ext uri="{BB962C8B-B14F-4D97-AF65-F5344CB8AC3E}">
        <p14:creationId xmlns:p14="http://schemas.microsoft.com/office/powerpoint/2010/main" val="216106220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algn="ctr"/>
            <a:r>
              <a:rPr lang="en-US" dirty="0">
                <a:solidFill>
                  <a:schemeClr val="bg1">
                    <a:lumMod val="50000"/>
                  </a:schemeClr>
                </a:solidFill>
              </a:rPr>
              <a:t>In 2021, the highest congenital syphilis rates were among infants born to </a:t>
            </a:r>
            <a:r>
              <a:rPr lang="en-US" sz="3000" dirty="0">
                <a:solidFill>
                  <a:srgbClr val="005DAA"/>
                </a:solidFill>
              </a:rPr>
              <a:t>American Indian &amp; Alaska Native </a:t>
            </a:r>
            <a:r>
              <a:rPr lang="en-US" dirty="0">
                <a:solidFill>
                  <a:schemeClr val="bg1">
                    <a:lumMod val="50000"/>
                  </a:schemeClr>
                </a:solidFill>
              </a:rPr>
              <a:t>mothers</a:t>
            </a:r>
            <a:endParaRPr dirty="0">
              <a:solidFill>
                <a:schemeClr val="bg1">
                  <a:lumMod val="50000"/>
                </a:schemeClr>
              </a:solidFill>
            </a:endParaRPr>
          </a:p>
        </p:txBody>
      </p:sp>
      <p:pic>
        <p:nvPicPr>
          <p:cNvPr id="3" name="Picture 1" descr="Bar graph showing rates and case counts of congenital syphilis by race and Hispanic ethnicity of mother in the United States in 2021."/>
          <p:cNvPicPr>
            <a:picLocks noGrp="1" noChangeAspect="1"/>
          </p:cNvPicPr>
          <p:nvPr/>
        </p:nvPicPr>
        <p:blipFill>
          <a:blip r:embed="rId3"/>
          <a:stretch>
            <a:fillRect/>
          </a:stretch>
        </p:blipFill>
        <p:spPr bwMode="auto">
          <a:xfrm>
            <a:off x="1371600" y="1016001"/>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r>
              <a:t>* Per 100,000 live births</a:t>
            </a:r>
          </a:p>
          <a:p>
            <a:r>
              <a:rPr b="1"/>
              <a:t>NOTE:</a:t>
            </a:r>
            <a:r>
              <a:t> In 2021, a total of 149 congenital syphilis cases (5.2%) had missing, unknown, or other race and were not reported to be of Hispanic ethnicity.</a:t>
            </a:r>
          </a:p>
          <a:p>
            <a:r>
              <a:rPr b="1"/>
              <a:t>ACRONYMS:</a:t>
            </a:r>
            <a:r>
              <a:t> AI/AN = American Indian or Alaska Native; Black/AA = Black or African American; NH/PI = Native Hawaiian or other Pacific Islander</a:t>
            </a:r>
          </a:p>
        </p:txBody>
      </p:sp>
      <p:sp>
        <p:nvSpPr>
          <p:cNvPr id="5" name="Rectangle 4">
            <a:extLst>
              <a:ext uri="{FF2B5EF4-FFF2-40B4-BE49-F238E27FC236}">
                <a16:creationId xmlns:a16="http://schemas.microsoft.com/office/drawing/2014/main" id="{176C2B84-78F6-DCF5-021A-E360EFA38840}"/>
              </a:ext>
            </a:extLst>
          </p:cNvPr>
          <p:cNvSpPr/>
          <p:nvPr/>
        </p:nvSpPr>
        <p:spPr>
          <a:xfrm>
            <a:off x="2506049" y="1487032"/>
            <a:ext cx="4678379" cy="2111721"/>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6" name="TextBox 5">
            <a:extLst>
              <a:ext uri="{FF2B5EF4-FFF2-40B4-BE49-F238E27FC236}">
                <a16:creationId xmlns:a16="http://schemas.microsoft.com/office/drawing/2014/main" id="{583BBBA9-FEF1-BF81-BFFB-DE363A84FB69}"/>
              </a:ext>
            </a:extLst>
          </p:cNvPr>
          <p:cNvSpPr txBox="1"/>
          <p:nvPr/>
        </p:nvSpPr>
        <p:spPr>
          <a:xfrm>
            <a:off x="0" y="4229100"/>
            <a:ext cx="1126206"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United States</a:t>
            </a:r>
          </a:p>
        </p:txBody>
      </p:sp>
      <p:sp>
        <p:nvSpPr>
          <p:cNvPr id="8" name="TextBox 1">
            <a:extLst>
              <a:ext uri="{FF2B5EF4-FFF2-40B4-BE49-F238E27FC236}">
                <a16:creationId xmlns:a16="http://schemas.microsoft.com/office/drawing/2014/main" id="{AE7A3BC6-E064-4B86-A576-F7B531B3E200}"/>
              </a:ext>
            </a:extLst>
          </p:cNvPr>
          <p:cNvSpPr txBox="1"/>
          <p:nvPr/>
        </p:nvSpPr>
        <p:spPr>
          <a:xfrm>
            <a:off x="6925081" y="1509058"/>
            <a:ext cx="1288238" cy="830997"/>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pPr>
            <a:r>
              <a:rPr lang="en-US" sz="2700" b="1" dirty="0">
                <a:solidFill>
                  <a:srgbClr val="C00000"/>
                </a:solidFill>
                <a:latin typeface="Calibri" panose="020F0502020204030204"/>
              </a:rPr>
              <a:t>1 </a:t>
            </a:r>
            <a:r>
              <a:rPr lang="en-US" sz="2100" b="1" dirty="0">
                <a:solidFill>
                  <a:srgbClr val="C00000"/>
                </a:solidFill>
                <a:latin typeface="Calibri" panose="020F0502020204030204"/>
              </a:rPr>
              <a:t>in</a:t>
            </a:r>
            <a:r>
              <a:rPr lang="en-US" sz="2700" b="1" dirty="0">
                <a:solidFill>
                  <a:srgbClr val="C00000"/>
                </a:solidFill>
                <a:latin typeface="Calibri" panose="020F0502020204030204"/>
              </a:rPr>
              <a:t> 260</a:t>
            </a:r>
          </a:p>
          <a:p>
            <a:pPr algn="ctr" defTabSz="685800" eaLnBrk="1" fontAlgn="auto" hangingPunct="1">
              <a:spcBef>
                <a:spcPts val="0"/>
              </a:spcBef>
              <a:spcAft>
                <a:spcPts val="0"/>
              </a:spcAft>
            </a:pPr>
            <a:r>
              <a:rPr lang="en-US" sz="2100" b="1" dirty="0">
                <a:solidFill>
                  <a:srgbClr val="C00000"/>
                </a:solidFill>
                <a:latin typeface="Calibri" panose="020F0502020204030204"/>
              </a:rPr>
              <a:t>live births</a:t>
            </a:r>
          </a:p>
        </p:txBody>
      </p:sp>
      <p:sp>
        <p:nvSpPr>
          <p:cNvPr id="9" name="Arc 8">
            <a:extLst>
              <a:ext uri="{FF2B5EF4-FFF2-40B4-BE49-F238E27FC236}">
                <a16:creationId xmlns:a16="http://schemas.microsoft.com/office/drawing/2014/main" id="{A09623E0-3269-8922-668A-DB03247A1637}"/>
              </a:ext>
            </a:extLst>
          </p:cNvPr>
          <p:cNvSpPr/>
          <p:nvPr/>
        </p:nvSpPr>
        <p:spPr>
          <a:xfrm rot="622373">
            <a:off x="6736596" y="1304752"/>
            <a:ext cx="782116" cy="631796"/>
          </a:xfrm>
          <a:prstGeom prst="arc">
            <a:avLst>
              <a:gd name="adj1" fmla="val 15331575"/>
              <a:gd name="adj2" fmla="val 20466226"/>
            </a:avLst>
          </a:prstGeom>
          <a:ln w="60325">
            <a:solidFill>
              <a:srgbClr val="C00000"/>
            </a:solidFill>
            <a:headEnd type="triangle" w="lg" len="sm"/>
            <a:tailEnd type="none"/>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685800" eaLnBrk="1" fontAlgn="auto" hangingPunct="1">
              <a:spcBef>
                <a:spcPts val="0"/>
              </a:spcBef>
              <a:spcAft>
                <a:spcPts val="0"/>
              </a:spcAft>
            </a:pPr>
            <a:endParaRPr lang="en-US" sz="1050">
              <a:solidFill>
                <a:prstClr val="black"/>
              </a:solidFill>
              <a:latin typeface="Calibri" panose="020F0502020204030204"/>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Congenital Syphilis — Reported Cases by Vital Status and Clinical Signs and Symptoms* of Infection, United States, 2017–2021</a:t>
            </a:r>
          </a:p>
        </p:txBody>
      </p:sp>
      <p:pic>
        <p:nvPicPr>
          <p:cNvPr id="3" name="Picture 1" descr="Area plot showing number of cases of congenital syphilis by vital status and clinical signs and symptoms of infection in the United States from 2017 to 2021."/>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Infants with signs/symptoms of congenital syphilis have documentation of at least one of the following: long bone changes consistent with congenital syphilis, snuffles, condylomata lata, syphilitic skin rash, pseudoparalysis, hepatosplenomegaly, edema, jaundice due to syphilitic hepatitis, reactive CSF-VDRL, elevated CSF WBC or protein values, or evidence of direct detection of </a:t>
            </a:r>
            <a:r>
              <a:rPr i="1"/>
              <a:t>T. pallidum</a:t>
            </a:r>
            <a:r>
              <a:t>.</a:t>
            </a:r>
          </a:p>
          <a:p>
            <a:pPr marL="0" lvl="0" indent="0">
              <a:buNone/>
            </a:pPr>
            <a:r>
              <a:rPr b="1"/>
              <a:t>NOTE:</a:t>
            </a:r>
            <a:r>
              <a:t> Of the 9,141 congenital syphilis cases reported during 2017 to 2021, 22 (0.2%) did not have sufficient information to be categorized.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632" y="146955"/>
            <a:ext cx="7192736" cy="525575"/>
          </a:xfrm>
        </p:spPr>
        <p:txBody>
          <a:bodyPr>
            <a:normAutofit fontScale="90000"/>
          </a:bodyPr>
          <a:lstStyle/>
          <a:p>
            <a:pPr marL="0" lvl="0" indent="0" algn="ctr">
              <a:buNone/>
            </a:pPr>
            <a:r>
              <a:rPr lang="en-US" sz="3200" dirty="0"/>
              <a:t>Syphilis is increasing nationally</a:t>
            </a:r>
            <a:endParaRPr sz="3200" dirty="0"/>
          </a:p>
        </p:txBody>
      </p:sp>
      <p:sp>
        <p:nvSpPr>
          <p:cNvPr id="4" name="Content Placeholder 3"/>
          <p:cNvSpPr>
            <a:spLocks noGrp="1"/>
          </p:cNvSpPr>
          <p:nvPr>
            <p:ph sz="half" idx="2"/>
          </p:nvPr>
        </p:nvSpPr>
        <p:spPr/>
        <p:txBody>
          <a:bodyPr/>
          <a:lstStyle/>
          <a:p>
            <a:pPr marL="0" lvl="0" indent="0">
              <a:buNone/>
            </a:pPr>
            <a:r>
              <a:rPr dirty="0"/>
              <a:t>* Per 100,000</a:t>
            </a:r>
          </a:p>
          <a:p>
            <a:pPr marL="0" lvl="0" indent="0">
              <a:buNone/>
            </a:pPr>
            <a:r>
              <a:rPr b="1" dirty="0"/>
              <a:t>ACRONYMS:</a:t>
            </a:r>
            <a:r>
              <a:rPr dirty="0"/>
              <a:t> AI/AN = American Indian or Alaska Native; Black/AA = Black or African American; NH/PI = Native Hawaiian or other Pacific Islander  </a:t>
            </a:r>
          </a:p>
        </p:txBody>
      </p:sp>
      <p:sp>
        <p:nvSpPr>
          <p:cNvPr id="6" name="Arc 5">
            <a:extLst>
              <a:ext uri="{FF2B5EF4-FFF2-40B4-BE49-F238E27FC236}">
                <a16:creationId xmlns:a16="http://schemas.microsoft.com/office/drawing/2014/main" id="{AC34643A-74D3-CB7A-1777-1505AD5E7FA2}"/>
              </a:ext>
            </a:extLst>
          </p:cNvPr>
          <p:cNvSpPr/>
          <p:nvPr/>
        </p:nvSpPr>
        <p:spPr>
          <a:xfrm rot="20977627" flipV="1">
            <a:off x="6475144" y="1181827"/>
            <a:ext cx="782116" cy="631796"/>
          </a:xfrm>
          <a:prstGeom prst="arc">
            <a:avLst>
              <a:gd name="adj1" fmla="val 15331575"/>
              <a:gd name="adj2" fmla="val 20466226"/>
            </a:avLst>
          </a:prstGeom>
          <a:ln w="60325">
            <a:solidFill>
              <a:srgbClr val="F6A01A"/>
            </a:solidFill>
            <a:headEnd type="triangle" w="lg" len="sm"/>
            <a:tailEnd type="none"/>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685800" eaLnBrk="1" fontAlgn="auto" hangingPunct="1">
              <a:spcBef>
                <a:spcPts val="0"/>
              </a:spcBef>
              <a:spcAft>
                <a:spcPts val="0"/>
              </a:spcAft>
            </a:pPr>
            <a:endParaRPr lang="en-US" sz="1050">
              <a:solidFill>
                <a:prstClr val="black"/>
              </a:solidFill>
              <a:latin typeface="Calibri" panose="020F0502020204030204"/>
            </a:endParaRPr>
          </a:p>
        </p:txBody>
      </p:sp>
      <p:pic>
        <p:nvPicPr>
          <p:cNvPr id="10" name="Picture 9">
            <a:extLst>
              <a:ext uri="{FF2B5EF4-FFF2-40B4-BE49-F238E27FC236}">
                <a16:creationId xmlns:a16="http://schemas.microsoft.com/office/drawing/2014/main" id="{E5B1DF42-8F0C-CEF9-760C-1172E0FE1E3E}"/>
              </a:ext>
            </a:extLst>
          </p:cNvPr>
          <p:cNvPicPr>
            <a:picLocks noChangeAspect="1"/>
          </p:cNvPicPr>
          <p:nvPr/>
        </p:nvPicPr>
        <p:blipFill>
          <a:blip r:embed="rId3"/>
          <a:stretch>
            <a:fillRect/>
          </a:stretch>
        </p:blipFill>
        <p:spPr>
          <a:xfrm>
            <a:off x="1258013" y="729852"/>
            <a:ext cx="6677673" cy="3566087"/>
          </a:xfrm>
          <a:prstGeom prst="rect">
            <a:avLst/>
          </a:prstGeom>
        </p:spPr>
      </p:pic>
      <p:sp>
        <p:nvSpPr>
          <p:cNvPr id="11" name="Rectangle 10">
            <a:extLst>
              <a:ext uri="{FF2B5EF4-FFF2-40B4-BE49-F238E27FC236}">
                <a16:creationId xmlns:a16="http://schemas.microsoft.com/office/drawing/2014/main" id="{2F665A74-54FE-3799-FAB0-5D6E9DB9A726}"/>
              </a:ext>
            </a:extLst>
          </p:cNvPr>
          <p:cNvSpPr/>
          <p:nvPr/>
        </p:nvSpPr>
        <p:spPr>
          <a:xfrm>
            <a:off x="2000249" y="3135086"/>
            <a:ext cx="6168119" cy="586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CDE29F-6FA9-1763-952D-4843206C48A5}"/>
              </a:ext>
            </a:extLst>
          </p:cNvPr>
          <p:cNvSpPr/>
          <p:nvPr/>
        </p:nvSpPr>
        <p:spPr>
          <a:xfrm>
            <a:off x="4792437" y="2571750"/>
            <a:ext cx="3208564" cy="586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1B3A316-899D-916F-57E4-565FA4D96A98}"/>
              </a:ext>
            </a:extLst>
          </p:cNvPr>
          <p:cNvSpPr/>
          <p:nvPr/>
        </p:nvSpPr>
        <p:spPr>
          <a:xfrm>
            <a:off x="8630776" y="4409802"/>
            <a:ext cx="513224" cy="586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632" y="146955"/>
            <a:ext cx="7192736" cy="868004"/>
          </a:xfrm>
        </p:spPr>
        <p:txBody>
          <a:bodyPr>
            <a:normAutofit/>
          </a:bodyPr>
          <a:lstStyle/>
          <a:p>
            <a:pPr marL="0" lvl="0" indent="0">
              <a:buNone/>
            </a:pPr>
            <a:r>
              <a:rPr lang="en-US" sz="2000" dirty="0">
                <a:solidFill>
                  <a:schemeClr val="tx1">
                    <a:lumMod val="75000"/>
                    <a:lumOff val="25000"/>
                  </a:schemeClr>
                </a:solidFill>
              </a:rPr>
              <a:t>In 2021, the highest rate of primary and secondary syphilis cases was among </a:t>
            </a:r>
            <a:r>
              <a:rPr lang="en-US" sz="2800" dirty="0"/>
              <a:t>American Indians and Alaska Natives</a:t>
            </a:r>
            <a:endParaRPr sz="2000" dirty="0"/>
          </a:p>
        </p:txBody>
      </p:sp>
      <p:pic>
        <p:nvPicPr>
          <p:cNvPr id="3" name="Picture 1" descr="Line graph showing rates of reported primary and secondary syphilis cases by race/Hispanic ethnicity in the United States from 2017 to 2021."/>
          <p:cNvPicPr>
            <a:picLocks noGrp="1" noChangeAspect="1"/>
          </p:cNvPicPr>
          <p:nvPr/>
        </p:nvPicPr>
        <p:blipFill>
          <a:blip r:embed="rId3"/>
          <a:stretch>
            <a:fillRect/>
          </a:stretch>
        </p:blipFill>
        <p:spPr bwMode="auto">
          <a:xfrm>
            <a:off x="1501322" y="1285422"/>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dirty="0"/>
              <a:t>* Per 100,000</a:t>
            </a:r>
          </a:p>
          <a:p>
            <a:pPr marL="0" lvl="0" indent="0">
              <a:buNone/>
            </a:pPr>
            <a:r>
              <a:rPr b="1" dirty="0"/>
              <a:t>ACRONYMS:</a:t>
            </a:r>
            <a:r>
              <a:rPr dirty="0"/>
              <a:t> AI/AN = American Indian or Alaska Native; Black/AA = Black or African American; NH/PI = Native Hawaiian or other Pacific Islander  </a:t>
            </a:r>
          </a:p>
        </p:txBody>
      </p:sp>
      <p:sp>
        <p:nvSpPr>
          <p:cNvPr id="5" name="TextBox 1">
            <a:extLst>
              <a:ext uri="{FF2B5EF4-FFF2-40B4-BE49-F238E27FC236}">
                <a16:creationId xmlns:a16="http://schemas.microsoft.com/office/drawing/2014/main" id="{C213CB00-5647-7C11-6578-8B0A4700048B}"/>
              </a:ext>
            </a:extLst>
          </p:cNvPr>
          <p:cNvSpPr txBox="1"/>
          <p:nvPr/>
        </p:nvSpPr>
        <p:spPr>
          <a:xfrm>
            <a:off x="6938703" y="1170553"/>
            <a:ext cx="1407950" cy="877163"/>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pPr>
            <a:r>
              <a:rPr lang="en-US" sz="2700" b="1" dirty="0">
                <a:solidFill>
                  <a:srgbClr val="F6A01A"/>
                </a:solidFill>
                <a:latin typeface="Calibri" panose="020F0502020204030204"/>
              </a:rPr>
              <a:t>46.7</a:t>
            </a:r>
          </a:p>
          <a:p>
            <a:pPr algn="ctr" defTabSz="685800" eaLnBrk="1" fontAlgn="auto" hangingPunct="1">
              <a:spcBef>
                <a:spcPts val="0"/>
              </a:spcBef>
              <a:spcAft>
                <a:spcPts val="0"/>
              </a:spcAft>
            </a:pPr>
            <a:r>
              <a:rPr lang="en-US" sz="1200" dirty="0">
                <a:solidFill>
                  <a:srgbClr val="F6A01A"/>
                </a:solidFill>
                <a:latin typeface="Calibri" panose="020F0502020204030204"/>
              </a:rPr>
              <a:t>cases per </a:t>
            </a:r>
          </a:p>
          <a:p>
            <a:pPr algn="ctr" defTabSz="685800" eaLnBrk="1" fontAlgn="auto" hangingPunct="1">
              <a:spcBef>
                <a:spcPts val="0"/>
              </a:spcBef>
              <a:spcAft>
                <a:spcPts val="0"/>
              </a:spcAft>
            </a:pPr>
            <a:r>
              <a:rPr lang="en-US" sz="1200" dirty="0">
                <a:solidFill>
                  <a:srgbClr val="F6A01A"/>
                </a:solidFill>
                <a:latin typeface="Calibri" panose="020F0502020204030204"/>
              </a:rPr>
              <a:t>100,000 population</a:t>
            </a:r>
          </a:p>
        </p:txBody>
      </p:sp>
      <p:sp>
        <p:nvSpPr>
          <p:cNvPr id="6" name="Arc 5">
            <a:extLst>
              <a:ext uri="{FF2B5EF4-FFF2-40B4-BE49-F238E27FC236}">
                <a16:creationId xmlns:a16="http://schemas.microsoft.com/office/drawing/2014/main" id="{AC34643A-74D3-CB7A-1777-1505AD5E7FA2}"/>
              </a:ext>
            </a:extLst>
          </p:cNvPr>
          <p:cNvSpPr/>
          <p:nvPr/>
        </p:nvSpPr>
        <p:spPr>
          <a:xfrm rot="20977627" flipV="1">
            <a:off x="6475144" y="1181827"/>
            <a:ext cx="782116" cy="631796"/>
          </a:xfrm>
          <a:prstGeom prst="arc">
            <a:avLst>
              <a:gd name="adj1" fmla="val 15331575"/>
              <a:gd name="adj2" fmla="val 20466226"/>
            </a:avLst>
          </a:prstGeom>
          <a:ln w="60325">
            <a:solidFill>
              <a:srgbClr val="F6A01A"/>
            </a:solidFill>
            <a:headEnd type="triangle" w="lg" len="sm"/>
            <a:tailEnd type="none"/>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685800" eaLnBrk="1" fontAlgn="auto" hangingPunct="1">
              <a:spcBef>
                <a:spcPts val="0"/>
              </a:spcBef>
              <a:spcAft>
                <a:spcPts val="0"/>
              </a:spcAft>
            </a:pPr>
            <a:endParaRPr lang="en-US" sz="1050">
              <a:solidFill>
                <a:prstClr val="black"/>
              </a:solidFill>
              <a:latin typeface="Calibri" panose="020F0502020204030204"/>
            </a:endParaRPr>
          </a:p>
        </p:txBody>
      </p:sp>
      <p:sp>
        <p:nvSpPr>
          <p:cNvPr id="7" name="Rectangle 6">
            <a:extLst>
              <a:ext uri="{FF2B5EF4-FFF2-40B4-BE49-F238E27FC236}">
                <a16:creationId xmlns:a16="http://schemas.microsoft.com/office/drawing/2014/main" id="{60A33380-41D2-DB8E-FCAE-56E8708207A6}"/>
              </a:ext>
            </a:extLst>
          </p:cNvPr>
          <p:cNvSpPr/>
          <p:nvPr/>
        </p:nvSpPr>
        <p:spPr>
          <a:xfrm>
            <a:off x="8630776" y="4409802"/>
            <a:ext cx="513224" cy="586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309" y="185899"/>
            <a:ext cx="8258177" cy="516938"/>
          </a:xfrm>
        </p:spPr>
        <p:txBody>
          <a:bodyPr>
            <a:normAutofit fontScale="90000"/>
          </a:bodyPr>
          <a:lstStyle/>
          <a:p>
            <a:pPr marL="0" lvl="0" indent="0">
              <a:buNone/>
            </a:pPr>
            <a:r>
              <a:rPr lang="en-US" dirty="0">
                <a:solidFill>
                  <a:schemeClr val="tx1">
                    <a:lumMod val="75000"/>
                    <a:lumOff val="25000"/>
                  </a:schemeClr>
                </a:solidFill>
              </a:rPr>
              <a:t>We do not see the same increase with gonorrhea and chlamydia rates</a:t>
            </a:r>
            <a:endParaRPr dirty="0"/>
          </a:p>
        </p:txBody>
      </p:sp>
      <p:sp>
        <p:nvSpPr>
          <p:cNvPr id="4" name="Content Placeholder 3"/>
          <p:cNvSpPr>
            <a:spLocks noGrp="1"/>
          </p:cNvSpPr>
          <p:nvPr>
            <p:ph sz="half" idx="2"/>
          </p:nvPr>
        </p:nvSpPr>
        <p:spPr/>
        <p:txBody>
          <a:bodyPr/>
          <a:lstStyle/>
          <a:p>
            <a:pPr marL="0" lvl="0" indent="0">
              <a:buNone/>
            </a:pPr>
            <a:r>
              <a:rPr dirty="0"/>
              <a:t>* Per 100,000</a:t>
            </a:r>
          </a:p>
          <a:p>
            <a:pPr marL="0" lvl="0" indent="0">
              <a:buNone/>
            </a:pPr>
            <a:r>
              <a:rPr b="1" dirty="0"/>
              <a:t>ACRONYMS:</a:t>
            </a:r>
            <a:r>
              <a:rPr dirty="0"/>
              <a:t> AI/AN = American Indian or Alaska Native; Black/AA = Black or African American; NH/PI = Native Hawaiian or other Pacific Islander  </a:t>
            </a:r>
          </a:p>
        </p:txBody>
      </p:sp>
      <p:pic>
        <p:nvPicPr>
          <p:cNvPr id="7" name="Picture 1" descr="Line graph showing rates of reported chlamydia cases in the United States by race and Hispanic ethnicity from 2017 to 2021.">
            <a:extLst>
              <a:ext uri="{FF2B5EF4-FFF2-40B4-BE49-F238E27FC236}">
                <a16:creationId xmlns:a16="http://schemas.microsoft.com/office/drawing/2014/main" id="{5DC48C43-B647-96D6-A8FE-7E924E100A8F}"/>
              </a:ext>
            </a:extLst>
          </p:cNvPr>
          <p:cNvPicPr>
            <a:picLocks noGrp="1" noChangeAspect="1"/>
          </p:cNvPicPr>
          <p:nvPr/>
        </p:nvPicPr>
        <p:blipFill>
          <a:blip r:embed="rId3"/>
          <a:stretch>
            <a:fillRect/>
          </a:stretch>
        </p:blipFill>
        <p:spPr bwMode="auto">
          <a:xfrm>
            <a:off x="210343" y="1635549"/>
            <a:ext cx="4628318" cy="2480857"/>
          </a:xfrm>
          <a:prstGeom prst="rect">
            <a:avLst/>
          </a:prstGeom>
          <a:noFill/>
          <a:ln w="9525">
            <a:noFill/>
            <a:headEnd/>
            <a:tailEnd/>
          </a:ln>
        </p:spPr>
      </p:pic>
      <p:pic>
        <p:nvPicPr>
          <p:cNvPr id="8" name="Picture 1" descr="Line graph showing rates of reported gonorrhea cases in the United States by race and Hispanic ethnicity from 2017 to 2021.">
            <a:extLst>
              <a:ext uri="{FF2B5EF4-FFF2-40B4-BE49-F238E27FC236}">
                <a16:creationId xmlns:a16="http://schemas.microsoft.com/office/drawing/2014/main" id="{BE1B675E-C4B3-838A-24BD-EE27BF03B75F}"/>
              </a:ext>
            </a:extLst>
          </p:cNvPr>
          <p:cNvPicPr>
            <a:picLocks noGrp="1" noChangeAspect="1"/>
          </p:cNvPicPr>
          <p:nvPr/>
        </p:nvPicPr>
        <p:blipFill>
          <a:blip r:embed="rId4"/>
          <a:stretch>
            <a:fillRect/>
          </a:stretch>
        </p:blipFill>
        <p:spPr bwMode="auto">
          <a:xfrm>
            <a:off x="4838661" y="1704908"/>
            <a:ext cx="4369527" cy="2342140"/>
          </a:xfrm>
          <a:prstGeom prst="rect">
            <a:avLst/>
          </a:prstGeom>
          <a:noFill/>
          <a:ln w="9525">
            <a:noFill/>
            <a:headEnd/>
            <a:tailEnd/>
          </a:ln>
        </p:spPr>
      </p:pic>
      <p:sp>
        <p:nvSpPr>
          <p:cNvPr id="10" name="TextBox 9">
            <a:extLst>
              <a:ext uri="{FF2B5EF4-FFF2-40B4-BE49-F238E27FC236}">
                <a16:creationId xmlns:a16="http://schemas.microsoft.com/office/drawing/2014/main" id="{9C54E8CC-5C88-10A6-0B0F-75B8E32840B5}"/>
              </a:ext>
            </a:extLst>
          </p:cNvPr>
          <p:cNvSpPr txBox="1"/>
          <p:nvPr/>
        </p:nvSpPr>
        <p:spPr>
          <a:xfrm>
            <a:off x="1567705" y="1327671"/>
            <a:ext cx="1680717" cy="461665"/>
          </a:xfrm>
          <a:prstGeom prst="rect">
            <a:avLst/>
          </a:prstGeom>
          <a:noFill/>
        </p:spPr>
        <p:txBody>
          <a:bodyPr wrap="none">
            <a:spAutoFit/>
          </a:bodyPr>
          <a:lstStyle/>
          <a:p>
            <a:r>
              <a:rPr lang="en-US" sz="2400" b="1" dirty="0">
                <a:solidFill>
                  <a:srgbClr val="00788A"/>
                </a:solidFill>
              </a:rPr>
              <a:t>Chlamydia</a:t>
            </a:r>
          </a:p>
        </p:txBody>
      </p:sp>
      <p:sp>
        <p:nvSpPr>
          <p:cNvPr id="11" name="TextBox 10">
            <a:extLst>
              <a:ext uri="{FF2B5EF4-FFF2-40B4-BE49-F238E27FC236}">
                <a16:creationId xmlns:a16="http://schemas.microsoft.com/office/drawing/2014/main" id="{BB87F109-9D4B-7A9B-FD54-8BB6B163F051}"/>
              </a:ext>
            </a:extLst>
          </p:cNvPr>
          <p:cNvSpPr txBox="1"/>
          <p:nvPr/>
        </p:nvSpPr>
        <p:spPr>
          <a:xfrm>
            <a:off x="6059495" y="1314558"/>
            <a:ext cx="1712905" cy="461665"/>
          </a:xfrm>
          <a:prstGeom prst="rect">
            <a:avLst/>
          </a:prstGeom>
          <a:noFill/>
        </p:spPr>
        <p:txBody>
          <a:bodyPr wrap="none">
            <a:spAutoFit/>
          </a:bodyPr>
          <a:lstStyle/>
          <a:p>
            <a:r>
              <a:rPr lang="en-US" sz="2400" b="1" dirty="0">
                <a:solidFill>
                  <a:srgbClr val="00788A"/>
                </a:solidFill>
              </a:rPr>
              <a:t>Gonorrhea</a:t>
            </a:r>
          </a:p>
        </p:txBody>
      </p:sp>
      <p:sp>
        <p:nvSpPr>
          <p:cNvPr id="12" name="Rectangle 11">
            <a:extLst>
              <a:ext uri="{FF2B5EF4-FFF2-40B4-BE49-F238E27FC236}">
                <a16:creationId xmlns:a16="http://schemas.microsoft.com/office/drawing/2014/main" id="{A1864A08-03D1-7253-6D2A-3B89BB89F35E}"/>
              </a:ext>
            </a:extLst>
          </p:cNvPr>
          <p:cNvSpPr/>
          <p:nvPr/>
        </p:nvSpPr>
        <p:spPr>
          <a:xfrm>
            <a:off x="8630776" y="4409802"/>
            <a:ext cx="513224" cy="586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2668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8" y="283288"/>
            <a:ext cx="8886825" cy="754226"/>
          </a:xfrm>
        </p:spPr>
        <p:txBody>
          <a:bodyPr>
            <a:normAutofit fontScale="90000"/>
          </a:bodyPr>
          <a:lstStyle/>
          <a:p>
            <a:pPr algn="ctr"/>
            <a:r>
              <a:rPr lang="en-US" sz="2175" dirty="0">
                <a:solidFill>
                  <a:srgbClr val="40806A"/>
                </a:solidFill>
              </a:rPr>
              <a:t>Among AI/AN</a:t>
            </a:r>
            <a:r>
              <a:rPr lang="en-US" sz="2175" dirty="0">
                <a:solidFill>
                  <a:schemeClr val="tx1">
                    <a:lumMod val="75000"/>
                    <a:lumOff val="25000"/>
                  </a:schemeClr>
                </a:solidFill>
              </a:rPr>
              <a:t>, the male-to-female ratio of primary and secondary syphilis cases was 1.4, suggesting largely </a:t>
            </a:r>
            <a:r>
              <a:rPr lang="en-US" sz="2800" dirty="0">
                <a:solidFill>
                  <a:srgbClr val="40806A"/>
                </a:solidFill>
              </a:rPr>
              <a:t>heterosexual transmission</a:t>
            </a:r>
            <a:r>
              <a:rPr lang="en-US" sz="2175" dirty="0">
                <a:solidFill>
                  <a:schemeClr val="tx1">
                    <a:lumMod val="75000"/>
                    <a:lumOff val="25000"/>
                  </a:schemeClr>
                </a:solidFill>
              </a:rPr>
              <a:t> in 2021</a:t>
            </a:r>
            <a:endParaRPr sz="2175" dirty="0">
              <a:solidFill>
                <a:srgbClr val="40806A"/>
              </a:solidFill>
            </a:endParaRPr>
          </a:p>
        </p:txBody>
      </p:sp>
      <p:sp>
        <p:nvSpPr>
          <p:cNvPr id="12" name="TextBox 11">
            <a:extLst>
              <a:ext uri="{FF2B5EF4-FFF2-40B4-BE49-F238E27FC236}">
                <a16:creationId xmlns:a16="http://schemas.microsoft.com/office/drawing/2014/main" id="{2D07BB28-9D63-898A-11F9-1CDB10FBC821}"/>
              </a:ext>
            </a:extLst>
          </p:cNvPr>
          <p:cNvSpPr txBox="1"/>
          <p:nvPr/>
        </p:nvSpPr>
        <p:spPr>
          <a:xfrm>
            <a:off x="0" y="4229100"/>
            <a:ext cx="1126206"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United States</a:t>
            </a:r>
          </a:p>
        </p:txBody>
      </p:sp>
      <p:sp>
        <p:nvSpPr>
          <p:cNvPr id="9" name="Content Placeholder 3">
            <a:extLst>
              <a:ext uri="{FF2B5EF4-FFF2-40B4-BE49-F238E27FC236}">
                <a16:creationId xmlns:a16="http://schemas.microsoft.com/office/drawing/2014/main" id="{5141F484-C0A2-30D5-4364-1C9D23A75308}"/>
              </a:ext>
            </a:extLst>
          </p:cNvPr>
          <p:cNvSpPr txBox="1">
            <a:spLocks/>
          </p:cNvSpPr>
          <p:nvPr/>
        </p:nvSpPr>
        <p:spPr>
          <a:xfrm>
            <a:off x="1314450" y="4468939"/>
            <a:ext cx="6400800" cy="643574"/>
          </a:xfrm>
          <a:prstGeom prst="rect">
            <a:avLst/>
          </a:prstGeom>
        </p:spPr>
        <p:txBody>
          <a:bodyPr vert="horz" lIns="91440" tIns="45720" rIns="91440" bIns="45720" rtlCol="0" anchor="t">
            <a:normAutofit fontScale="77500" lnSpcReduction="20000"/>
          </a:bodyPr>
          <a:lstStyle>
            <a:lvl1pPr marL="0" indent="0" algn="l" defTabSz="685783" rtl="0" eaLnBrk="1" latinLnBrk="0" hangingPunct="1">
              <a:lnSpc>
                <a:spcPct val="90000"/>
              </a:lnSpc>
              <a:spcBef>
                <a:spcPts val="750"/>
              </a:spcBef>
              <a:buFont typeface="Wingdings" panose="05000000000000000000" pitchFamily="2" charset="2"/>
              <a:buNone/>
              <a:defRPr sz="1000" b="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Clr>
                <a:srgbClr val="00788A"/>
              </a:buClr>
              <a:buFont typeface="Calibri" panose="020F0502020204030204" pitchFamily="34" charset="0"/>
              <a:buChar char="‒"/>
              <a:defRPr sz="10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Clr>
                <a:srgbClr val="C00000"/>
              </a:buClr>
              <a:buFont typeface="Arial" panose="020B0604020202020204" pitchFamily="34" charset="0"/>
              <a:buChar char="•"/>
              <a:defRPr sz="10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dirty="0"/>
              <a:t>* Per 100,000</a:t>
            </a:r>
          </a:p>
          <a:p>
            <a:pPr fontAlgn="auto">
              <a:spcAft>
                <a:spcPts val="0"/>
              </a:spcAft>
            </a:pPr>
            <a:r>
              <a:rPr lang="en-US" b="1" dirty="0"/>
              <a:t>ACRONYMS:</a:t>
            </a:r>
            <a:r>
              <a:rPr lang="en-US" dirty="0"/>
              <a:t> AI/AN = American Indian or Alaska Native; Black/AA = Black or African American; NH/PI = Native Hawaiian or other Pacific Islander</a:t>
            </a:r>
          </a:p>
          <a:p>
            <a:pPr fontAlgn="auto">
              <a:spcAft>
                <a:spcPts val="0"/>
              </a:spcAft>
            </a:pPr>
            <a:r>
              <a:rPr lang="en-US" b="1" dirty="0"/>
              <a:t>NOTE:</a:t>
            </a:r>
            <a:r>
              <a:rPr lang="en-US" dirty="0"/>
              <a:t> Total includes all cases including those with unknown race/Hispanic ethnicity.</a:t>
            </a:r>
          </a:p>
        </p:txBody>
      </p:sp>
      <p:grpSp>
        <p:nvGrpSpPr>
          <p:cNvPr id="17" name="Group 16">
            <a:extLst>
              <a:ext uri="{FF2B5EF4-FFF2-40B4-BE49-F238E27FC236}">
                <a16:creationId xmlns:a16="http://schemas.microsoft.com/office/drawing/2014/main" id="{F243E6E5-F793-A684-237B-EB30D4CC7EC3}"/>
              </a:ext>
            </a:extLst>
          </p:cNvPr>
          <p:cNvGrpSpPr/>
          <p:nvPr/>
        </p:nvGrpSpPr>
        <p:grpSpPr>
          <a:xfrm>
            <a:off x="1314450" y="1088820"/>
            <a:ext cx="6051835" cy="3290321"/>
            <a:chOff x="1593730" y="1037514"/>
            <a:chExt cx="6051835" cy="3290321"/>
          </a:xfrm>
        </p:grpSpPr>
        <p:pic>
          <p:nvPicPr>
            <p:cNvPr id="8" name="Picture 7">
              <a:extLst>
                <a:ext uri="{FF2B5EF4-FFF2-40B4-BE49-F238E27FC236}">
                  <a16:creationId xmlns:a16="http://schemas.microsoft.com/office/drawing/2014/main" id="{8DAA5114-6189-B54B-E2E0-9254BBCACD24}"/>
                </a:ext>
              </a:extLst>
            </p:cNvPr>
            <p:cNvPicPr>
              <a:picLocks noChangeAspect="1"/>
            </p:cNvPicPr>
            <p:nvPr/>
          </p:nvPicPr>
          <p:blipFill rotWithShape="1">
            <a:blip r:embed="rId3"/>
            <a:srcRect b="13511"/>
            <a:stretch/>
          </p:blipFill>
          <p:spPr>
            <a:xfrm>
              <a:off x="1593730" y="1037514"/>
              <a:ext cx="6051835" cy="3290321"/>
            </a:xfrm>
            <a:prstGeom prst="rect">
              <a:avLst/>
            </a:prstGeom>
          </p:spPr>
        </p:pic>
        <p:sp>
          <p:nvSpPr>
            <p:cNvPr id="13" name="Rectangle 12">
              <a:extLst>
                <a:ext uri="{FF2B5EF4-FFF2-40B4-BE49-F238E27FC236}">
                  <a16:creationId xmlns:a16="http://schemas.microsoft.com/office/drawing/2014/main" id="{DBB1D5D3-5095-2F65-3642-BA5919D59059}"/>
                </a:ext>
              </a:extLst>
            </p:cNvPr>
            <p:cNvSpPr/>
            <p:nvPr/>
          </p:nvSpPr>
          <p:spPr>
            <a:xfrm>
              <a:off x="2098220" y="2171701"/>
              <a:ext cx="2220686" cy="2041071"/>
            </a:xfrm>
            <a:prstGeom prst="rect">
              <a:avLst/>
            </a:prstGeom>
            <a:solidFill>
              <a:srgbClr val="FFFFFF">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F820D5-5CB7-637F-D41F-5F95EDB8299F}"/>
                </a:ext>
              </a:extLst>
            </p:cNvPr>
            <p:cNvSpPr/>
            <p:nvPr/>
          </p:nvSpPr>
          <p:spPr>
            <a:xfrm>
              <a:off x="5354076" y="2170556"/>
              <a:ext cx="2220686" cy="2041071"/>
            </a:xfrm>
            <a:prstGeom prst="rect">
              <a:avLst/>
            </a:prstGeom>
            <a:solidFill>
              <a:srgbClr val="FFFFFF">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A6F4E58-7753-5685-02BF-8056B80D3AB6}"/>
              </a:ext>
            </a:extLst>
          </p:cNvPr>
          <p:cNvSpPr/>
          <p:nvPr/>
        </p:nvSpPr>
        <p:spPr>
          <a:xfrm>
            <a:off x="8630776" y="4409802"/>
            <a:ext cx="513224" cy="586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8" y="283288"/>
            <a:ext cx="8886825" cy="754226"/>
          </a:xfrm>
        </p:spPr>
        <p:txBody>
          <a:bodyPr>
            <a:normAutofit fontScale="90000"/>
          </a:bodyPr>
          <a:lstStyle/>
          <a:p>
            <a:pPr algn="ctr"/>
            <a:r>
              <a:rPr lang="en-US" sz="2175" dirty="0">
                <a:solidFill>
                  <a:schemeClr val="tx1">
                    <a:lumMod val="75000"/>
                    <a:lumOff val="25000"/>
                  </a:schemeClr>
                </a:solidFill>
              </a:rPr>
              <a:t>Over 5 years, r</a:t>
            </a:r>
            <a:r>
              <a:rPr sz="2175" dirty="0">
                <a:solidFill>
                  <a:schemeClr val="tx1">
                    <a:lumMod val="75000"/>
                    <a:lumOff val="25000"/>
                  </a:schemeClr>
                </a:solidFill>
              </a:rPr>
              <a:t>eported </a:t>
            </a:r>
            <a:r>
              <a:rPr lang="en-US" sz="2175" dirty="0">
                <a:solidFill>
                  <a:schemeClr val="tx1">
                    <a:lumMod val="75000"/>
                    <a:lumOff val="25000"/>
                  </a:schemeClr>
                </a:solidFill>
              </a:rPr>
              <a:t>c</a:t>
            </a:r>
            <a:r>
              <a:rPr sz="2175" dirty="0">
                <a:solidFill>
                  <a:schemeClr val="tx1">
                    <a:lumMod val="75000"/>
                    <a:lumOff val="25000"/>
                  </a:schemeClr>
                </a:solidFill>
              </a:rPr>
              <a:t>ases of </a:t>
            </a:r>
            <a:r>
              <a:rPr lang="en-US" sz="3000" dirty="0">
                <a:solidFill>
                  <a:srgbClr val="ED7D31"/>
                </a:solidFill>
              </a:rPr>
              <a:t>s</a:t>
            </a:r>
            <a:r>
              <a:rPr sz="3000" dirty="0">
                <a:solidFill>
                  <a:srgbClr val="ED7D31"/>
                </a:solidFill>
              </a:rPr>
              <a:t>yphilis among </a:t>
            </a:r>
            <a:r>
              <a:rPr lang="en-US" sz="3000" dirty="0">
                <a:solidFill>
                  <a:srgbClr val="ED7D31"/>
                </a:solidFill>
              </a:rPr>
              <a:t>p</a:t>
            </a:r>
            <a:r>
              <a:rPr sz="3000" dirty="0">
                <a:solidFill>
                  <a:srgbClr val="ED7D31"/>
                </a:solidFill>
              </a:rPr>
              <a:t>regnant </a:t>
            </a:r>
            <a:r>
              <a:rPr lang="en-US" sz="3000" dirty="0">
                <a:solidFill>
                  <a:srgbClr val="ED7D31"/>
                </a:solidFill>
              </a:rPr>
              <a:t>w</a:t>
            </a:r>
            <a:r>
              <a:rPr sz="3000" dirty="0">
                <a:solidFill>
                  <a:srgbClr val="ED7D31"/>
                </a:solidFill>
              </a:rPr>
              <a:t>omen</a:t>
            </a:r>
            <a:r>
              <a:rPr lang="en-US" sz="3000" dirty="0">
                <a:solidFill>
                  <a:srgbClr val="ED7D31"/>
                </a:solidFill>
              </a:rPr>
              <a:t> </a:t>
            </a:r>
            <a:br>
              <a:rPr lang="en-US" sz="3000" dirty="0">
                <a:solidFill>
                  <a:srgbClr val="ED7D31"/>
                </a:solidFill>
              </a:rPr>
            </a:br>
            <a:r>
              <a:rPr lang="en-US" sz="2175" dirty="0">
                <a:solidFill>
                  <a:schemeClr val="tx1">
                    <a:lumMod val="75000"/>
                    <a:lumOff val="25000"/>
                  </a:schemeClr>
                </a:solidFill>
              </a:rPr>
              <a:t>(all stages) </a:t>
            </a:r>
            <a:r>
              <a:rPr sz="2175" dirty="0">
                <a:solidFill>
                  <a:schemeClr val="tx1">
                    <a:lumMod val="75000"/>
                    <a:lumOff val="25000"/>
                  </a:schemeClr>
                </a:solidFill>
              </a:rPr>
              <a:t>and </a:t>
            </a:r>
            <a:r>
              <a:rPr lang="en-US" sz="2175" dirty="0">
                <a:solidFill>
                  <a:schemeClr val="tx1">
                    <a:lumMod val="75000"/>
                    <a:lumOff val="25000"/>
                  </a:schemeClr>
                </a:solidFill>
              </a:rPr>
              <a:t>r</a:t>
            </a:r>
            <a:r>
              <a:rPr sz="2175" dirty="0">
                <a:solidFill>
                  <a:schemeClr val="tx1">
                    <a:lumMod val="75000"/>
                    <a:lumOff val="25000"/>
                  </a:schemeClr>
                </a:solidFill>
              </a:rPr>
              <a:t>eported </a:t>
            </a:r>
            <a:r>
              <a:rPr lang="en-US" sz="2175" dirty="0">
                <a:solidFill>
                  <a:schemeClr val="tx1">
                    <a:lumMod val="75000"/>
                    <a:lumOff val="25000"/>
                  </a:schemeClr>
                </a:solidFill>
              </a:rPr>
              <a:t>c</a:t>
            </a:r>
            <a:r>
              <a:rPr sz="2175" dirty="0">
                <a:solidFill>
                  <a:schemeClr val="tx1">
                    <a:lumMod val="75000"/>
                    <a:lumOff val="25000"/>
                  </a:schemeClr>
                </a:solidFill>
              </a:rPr>
              <a:t>ases of </a:t>
            </a:r>
            <a:r>
              <a:rPr lang="en-US" sz="3000" dirty="0">
                <a:solidFill>
                  <a:srgbClr val="5D9ACE"/>
                </a:solidFill>
              </a:rPr>
              <a:t>c</a:t>
            </a:r>
            <a:r>
              <a:rPr sz="3000" dirty="0">
                <a:solidFill>
                  <a:srgbClr val="5D9ACE"/>
                </a:solidFill>
              </a:rPr>
              <a:t>ongenital </a:t>
            </a:r>
            <a:r>
              <a:rPr lang="en-US" sz="3000" dirty="0">
                <a:solidFill>
                  <a:srgbClr val="5D9ACE"/>
                </a:solidFill>
              </a:rPr>
              <a:t>s</a:t>
            </a:r>
            <a:r>
              <a:rPr sz="3000" dirty="0">
                <a:solidFill>
                  <a:srgbClr val="5D9ACE"/>
                </a:solidFill>
              </a:rPr>
              <a:t>yphilis </a:t>
            </a:r>
            <a:r>
              <a:rPr lang="en-US" sz="2175" dirty="0">
                <a:solidFill>
                  <a:schemeClr val="tx1">
                    <a:lumMod val="75000"/>
                    <a:lumOff val="25000"/>
                  </a:schemeClr>
                </a:solidFill>
              </a:rPr>
              <a:t>are increasing</a:t>
            </a:r>
            <a:endParaRPr sz="2175" dirty="0">
              <a:solidFill>
                <a:schemeClr val="tx1">
                  <a:lumMod val="75000"/>
                  <a:lumOff val="25000"/>
                </a:schemeClr>
              </a:solidFill>
            </a:endParaRPr>
          </a:p>
        </p:txBody>
      </p:sp>
      <p:pic>
        <p:nvPicPr>
          <p:cNvPr id="3" name="Picture 1" descr="Bar chart displaying the number of cases of syphilis among women by pregnancy status and number of reported cases of congenital syphilis during 2017 to 2021."/>
          <p:cNvPicPr>
            <a:picLocks noGrp="1" noChangeAspect="1"/>
          </p:cNvPicPr>
          <p:nvPr/>
        </p:nvPicPr>
        <p:blipFill>
          <a:blip r:embed="rId3"/>
          <a:stretch>
            <a:fillRect/>
          </a:stretch>
        </p:blipFill>
        <p:spPr bwMode="auto">
          <a:xfrm>
            <a:off x="1574801" y="1266032"/>
            <a:ext cx="5994400" cy="3213100"/>
          </a:xfrm>
          <a:prstGeom prst="rect">
            <a:avLst/>
          </a:prstGeom>
          <a:noFill/>
          <a:ln w="9525">
            <a:noFill/>
            <a:headEnd/>
            <a:tailEnd/>
          </a:ln>
        </p:spPr>
      </p:pic>
      <p:sp>
        <p:nvSpPr>
          <p:cNvPr id="4" name="Content Placeholder 3"/>
          <p:cNvSpPr>
            <a:spLocks noGrp="1"/>
          </p:cNvSpPr>
          <p:nvPr>
            <p:ph sz="half" idx="2"/>
          </p:nvPr>
        </p:nvSpPr>
        <p:spPr>
          <a:xfrm>
            <a:off x="1371600" y="4603003"/>
            <a:ext cx="6400800" cy="643574"/>
          </a:xfrm>
        </p:spPr>
        <p:txBody>
          <a:bodyPr/>
          <a:lstStyle/>
          <a:p>
            <a:r>
              <a:rPr b="1" dirty="0"/>
              <a:t>NOTE:</a:t>
            </a:r>
            <a:r>
              <a:rPr dirty="0"/>
              <a:t> The percent of cases missing information on pregnancy status decreased from 14.0% in 2017 to 9.3% in 2021.</a:t>
            </a:r>
          </a:p>
        </p:txBody>
      </p:sp>
      <p:cxnSp>
        <p:nvCxnSpPr>
          <p:cNvPr id="6" name="Straight Arrow Connector 5">
            <a:extLst>
              <a:ext uri="{FF2B5EF4-FFF2-40B4-BE49-F238E27FC236}">
                <a16:creationId xmlns:a16="http://schemas.microsoft.com/office/drawing/2014/main" id="{46604132-898D-4DFD-B439-FED4348738D3}"/>
              </a:ext>
            </a:extLst>
          </p:cNvPr>
          <p:cNvCxnSpPr>
            <a:cxnSpLocks/>
          </p:cNvCxnSpPr>
          <p:nvPr/>
        </p:nvCxnSpPr>
        <p:spPr>
          <a:xfrm flipV="1">
            <a:off x="2486026" y="1564482"/>
            <a:ext cx="4650581" cy="1308100"/>
          </a:xfrm>
          <a:prstGeom prst="straightConnector1">
            <a:avLst/>
          </a:prstGeom>
          <a:ln w="76200" cap="rnd">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23EDE91-FCEE-E033-B92D-655F77F4127E}"/>
              </a:ext>
            </a:extLst>
          </p:cNvPr>
          <p:cNvCxnSpPr>
            <a:cxnSpLocks/>
          </p:cNvCxnSpPr>
          <p:nvPr/>
        </p:nvCxnSpPr>
        <p:spPr>
          <a:xfrm flipV="1">
            <a:off x="2886076" y="2872582"/>
            <a:ext cx="4764881" cy="549275"/>
          </a:xfrm>
          <a:prstGeom prst="straightConnector1">
            <a:avLst/>
          </a:prstGeom>
          <a:ln w="76200" cap="rnd">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D258ED-4377-1E55-88F8-636D8F8B0066}"/>
              </a:ext>
            </a:extLst>
          </p:cNvPr>
          <p:cNvSpPr/>
          <p:nvPr/>
        </p:nvSpPr>
        <p:spPr>
          <a:xfrm>
            <a:off x="7136807" y="1218233"/>
            <a:ext cx="1089081" cy="692497"/>
          </a:xfrm>
          <a:prstGeom prst="rect">
            <a:avLst/>
          </a:prstGeom>
          <a:noFill/>
        </p:spPr>
        <p:txBody>
          <a:bodyPr wrap="none" lIns="68580" tIns="34290" rIns="68580" bIns="34290">
            <a:spAutoFit/>
          </a:bodyPr>
          <a:lstStyle/>
          <a:p>
            <a:pPr algn="ctr" defTabSz="685800" eaLnBrk="1" fontAlgn="auto" hangingPunct="1">
              <a:spcBef>
                <a:spcPts val="0"/>
              </a:spcBef>
              <a:spcAft>
                <a:spcPts val="0"/>
              </a:spcAft>
            </a:pPr>
            <a:r>
              <a:rPr lang="en-US" sz="4050" b="1" dirty="0">
                <a:ln w="22225">
                  <a:solidFill>
                    <a:srgbClr val="ED7D31"/>
                  </a:solidFill>
                  <a:prstDash val="solid"/>
                </a:ln>
                <a:solidFill>
                  <a:srgbClr val="ED7D31">
                    <a:lumMod val="40000"/>
                    <a:lumOff val="60000"/>
                  </a:srgbClr>
                </a:solidFill>
                <a:latin typeface="Calibri" panose="020F0502020204030204"/>
              </a:rPr>
              <a:t>2.4X</a:t>
            </a:r>
          </a:p>
        </p:txBody>
      </p:sp>
      <p:sp>
        <p:nvSpPr>
          <p:cNvPr id="11" name="Rectangle 10">
            <a:extLst>
              <a:ext uri="{FF2B5EF4-FFF2-40B4-BE49-F238E27FC236}">
                <a16:creationId xmlns:a16="http://schemas.microsoft.com/office/drawing/2014/main" id="{D35DC49D-7435-2204-7302-B02DEDA46BD3}"/>
              </a:ext>
            </a:extLst>
          </p:cNvPr>
          <p:cNvSpPr/>
          <p:nvPr/>
        </p:nvSpPr>
        <p:spPr>
          <a:xfrm>
            <a:off x="7648382" y="2526333"/>
            <a:ext cx="686727" cy="692497"/>
          </a:xfrm>
          <a:prstGeom prst="rect">
            <a:avLst/>
          </a:prstGeom>
          <a:noFill/>
        </p:spPr>
        <p:txBody>
          <a:bodyPr wrap="none" lIns="68580" tIns="34290" rIns="68580" bIns="34290">
            <a:spAutoFit/>
          </a:bodyPr>
          <a:lstStyle/>
          <a:p>
            <a:pPr algn="ctr" defTabSz="685800" eaLnBrk="1" fontAlgn="auto" hangingPunct="1">
              <a:spcBef>
                <a:spcPts val="0"/>
              </a:spcBef>
              <a:spcAft>
                <a:spcPts val="0"/>
              </a:spcAft>
            </a:pPr>
            <a:r>
              <a:rPr lang="en-US" sz="4050" b="1" dirty="0">
                <a:ln w="22225">
                  <a:solidFill>
                    <a:srgbClr val="5B9BD5"/>
                  </a:solidFill>
                  <a:prstDash val="solid"/>
                </a:ln>
                <a:solidFill>
                  <a:srgbClr val="5B9BD5">
                    <a:lumMod val="40000"/>
                    <a:lumOff val="60000"/>
                  </a:srgbClr>
                </a:solidFill>
                <a:latin typeface="Calibri" panose="020F0502020204030204"/>
              </a:rPr>
              <a:t>3X</a:t>
            </a:r>
          </a:p>
        </p:txBody>
      </p:sp>
      <p:sp>
        <p:nvSpPr>
          <p:cNvPr id="12" name="TextBox 11">
            <a:extLst>
              <a:ext uri="{FF2B5EF4-FFF2-40B4-BE49-F238E27FC236}">
                <a16:creationId xmlns:a16="http://schemas.microsoft.com/office/drawing/2014/main" id="{2D07BB28-9D63-898A-11F9-1CDB10FBC821}"/>
              </a:ext>
            </a:extLst>
          </p:cNvPr>
          <p:cNvSpPr txBox="1"/>
          <p:nvPr/>
        </p:nvSpPr>
        <p:spPr>
          <a:xfrm>
            <a:off x="0" y="4229100"/>
            <a:ext cx="1126206"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United States</a:t>
            </a:r>
          </a:p>
        </p:txBody>
      </p:sp>
      <p:sp>
        <p:nvSpPr>
          <p:cNvPr id="5" name="Rectangle 4">
            <a:extLst>
              <a:ext uri="{FF2B5EF4-FFF2-40B4-BE49-F238E27FC236}">
                <a16:creationId xmlns:a16="http://schemas.microsoft.com/office/drawing/2014/main" id="{332B19F1-9438-E6CC-0815-C0376962E145}"/>
              </a:ext>
            </a:extLst>
          </p:cNvPr>
          <p:cNvSpPr/>
          <p:nvPr/>
        </p:nvSpPr>
        <p:spPr>
          <a:xfrm>
            <a:off x="8630776" y="4409802"/>
            <a:ext cx="513224" cy="586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6753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r>
              <a:rPr lang="en-US" dirty="0">
                <a:solidFill>
                  <a:schemeClr val="tx1">
                    <a:lumMod val="75000"/>
                    <a:lumOff val="25000"/>
                  </a:schemeClr>
                </a:solidFill>
              </a:rPr>
              <a:t>Starting in 2019, the highest congenital syphilis rates were among infants born to </a:t>
            </a:r>
            <a:r>
              <a:rPr lang="en-US" sz="3000" dirty="0">
                <a:solidFill>
                  <a:srgbClr val="F6A01A"/>
                </a:solidFill>
              </a:rPr>
              <a:t>American Indian &amp; Alaska Native </a:t>
            </a:r>
            <a:r>
              <a:rPr lang="en-US" dirty="0">
                <a:solidFill>
                  <a:schemeClr val="tx1">
                    <a:lumMod val="75000"/>
                    <a:lumOff val="25000"/>
                  </a:schemeClr>
                </a:solidFill>
              </a:rPr>
              <a:t>mothers</a:t>
            </a:r>
            <a:r>
              <a:rPr lang="en-US" dirty="0"/>
              <a:t> </a:t>
            </a:r>
            <a:endParaRPr dirty="0"/>
          </a:p>
        </p:txBody>
      </p:sp>
      <p:pic>
        <p:nvPicPr>
          <p:cNvPr id="3" name="Picture 1" descr="Line graph showing rates of reported congenital syphilis cases by year of birth and race and Hispanic ethnicity of mother in the United States from 2012 to 2021."/>
          <p:cNvPicPr>
            <a:picLocks noGrp="1" noChangeAspect="1"/>
          </p:cNvPicPr>
          <p:nvPr/>
        </p:nvPicPr>
        <p:blipFill>
          <a:blip r:embed="rId3"/>
          <a:stretch>
            <a:fillRect/>
          </a:stretch>
        </p:blipFill>
        <p:spPr bwMode="auto">
          <a:xfrm>
            <a:off x="1574801" y="1016001"/>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r>
              <a:t>* Per 100,000 live births</a:t>
            </a:r>
          </a:p>
          <a:p>
            <a:r>
              <a:rPr b="1"/>
              <a:t>ACRONYMS:</a:t>
            </a:r>
            <a:r>
              <a:t> AI/AN = American Indian or Alaska Native; Black/AA = Black or African American; NH/PI = Native Hawaiian or other Pacific Islander  </a:t>
            </a:r>
          </a:p>
        </p:txBody>
      </p:sp>
      <p:sp>
        <p:nvSpPr>
          <p:cNvPr id="5" name="TextBox 4">
            <a:extLst>
              <a:ext uri="{FF2B5EF4-FFF2-40B4-BE49-F238E27FC236}">
                <a16:creationId xmlns:a16="http://schemas.microsoft.com/office/drawing/2014/main" id="{F8691EEF-67C1-0BFB-72F4-D766B11015F7}"/>
              </a:ext>
            </a:extLst>
          </p:cNvPr>
          <p:cNvSpPr txBox="1"/>
          <p:nvPr/>
        </p:nvSpPr>
        <p:spPr>
          <a:xfrm>
            <a:off x="0" y="4229100"/>
            <a:ext cx="1126206" cy="300082"/>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United States</a:t>
            </a:r>
          </a:p>
        </p:txBody>
      </p:sp>
      <p:sp>
        <p:nvSpPr>
          <p:cNvPr id="9" name="Rectangle 8">
            <a:extLst>
              <a:ext uri="{FF2B5EF4-FFF2-40B4-BE49-F238E27FC236}">
                <a16:creationId xmlns:a16="http://schemas.microsoft.com/office/drawing/2014/main" id="{F2F5E986-ABCA-D357-33EF-A36678E24A99}"/>
              </a:ext>
            </a:extLst>
          </p:cNvPr>
          <p:cNvSpPr/>
          <p:nvPr/>
        </p:nvSpPr>
        <p:spPr>
          <a:xfrm>
            <a:off x="1944868" y="1435894"/>
            <a:ext cx="4484507" cy="2242517"/>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A08FB20F-3045-FE98-072D-49C4D256E1D2}"/>
              </a:ext>
            </a:extLst>
          </p:cNvPr>
          <p:cNvSpPr/>
          <p:nvPr/>
        </p:nvSpPr>
        <p:spPr>
          <a:xfrm>
            <a:off x="6441894" y="1564481"/>
            <a:ext cx="1151551" cy="2113929"/>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cxnSp>
        <p:nvCxnSpPr>
          <p:cNvPr id="21" name="Straight Connector 20">
            <a:extLst>
              <a:ext uri="{FF2B5EF4-FFF2-40B4-BE49-F238E27FC236}">
                <a16:creationId xmlns:a16="http://schemas.microsoft.com/office/drawing/2014/main" id="{B6676269-022A-0840-DA65-615238308A33}"/>
              </a:ext>
            </a:extLst>
          </p:cNvPr>
          <p:cNvCxnSpPr>
            <a:cxnSpLocks/>
          </p:cNvCxnSpPr>
          <p:nvPr/>
        </p:nvCxnSpPr>
        <p:spPr>
          <a:xfrm flipV="1">
            <a:off x="2143125" y="3107532"/>
            <a:ext cx="1057275" cy="278606"/>
          </a:xfrm>
          <a:prstGeom prst="line">
            <a:avLst/>
          </a:prstGeom>
          <a:ln w="76200" cap="rnd">
            <a:solidFill>
              <a:srgbClr val="F6A01A"/>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7CCCB011-A894-74C2-6B04-5A369B91EDAD}"/>
              </a:ext>
            </a:extLst>
          </p:cNvPr>
          <p:cNvCxnSpPr>
            <a:cxnSpLocks/>
          </p:cNvCxnSpPr>
          <p:nvPr/>
        </p:nvCxnSpPr>
        <p:spPr>
          <a:xfrm flipV="1">
            <a:off x="3200400" y="2600326"/>
            <a:ext cx="1064419" cy="507206"/>
          </a:xfrm>
          <a:prstGeom prst="line">
            <a:avLst/>
          </a:prstGeom>
          <a:ln w="76200" cap="rnd">
            <a:solidFill>
              <a:srgbClr val="F6A01A"/>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6B711DF3-5873-9765-2FE1-62E3D936F630}"/>
              </a:ext>
            </a:extLst>
          </p:cNvPr>
          <p:cNvCxnSpPr>
            <a:cxnSpLocks/>
          </p:cNvCxnSpPr>
          <p:nvPr/>
        </p:nvCxnSpPr>
        <p:spPr>
          <a:xfrm flipV="1">
            <a:off x="4264819" y="2497575"/>
            <a:ext cx="1051917" cy="102750"/>
          </a:xfrm>
          <a:prstGeom prst="line">
            <a:avLst/>
          </a:prstGeom>
          <a:ln w="76200" cap="rnd">
            <a:solidFill>
              <a:srgbClr val="F6A01A"/>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754964BE-9D34-AB69-74D1-E4FE8A974680}"/>
              </a:ext>
            </a:extLst>
          </p:cNvPr>
          <p:cNvCxnSpPr>
            <a:cxnSpLocks/>
          </p:cNvCxnSpPr>
          <p:nvPr/>
        </p:nvCxnSpPr>
        <p:spPr>
          <a:xfrm flipV="1">
            <a:off x="5316736" y="1493044"/>
            <a:ext cx="1041202" cy="1004531"/>
          </a:xfrm>
          <a:prstGeom prst="line">
            <a:avLst/>
          </a:prstGeom>
          <a:ln w="76200" cap="rnd">
            <a:solidFill>
              <a:srgbClr val="F6A01A"/>
            </a:solidFill>
          </a:ln>
        </p:spPr>
        <p:style>
          <a:lnRef idx="1">
            <a:schemeClr val="dk1"/>
          </a:lnRef>
          <a:fillRef idx="0">
            <a:schemeClr val="dk1"/>
          </a:fillRef>
          <a:effectRef idx="0">
            <a:schemeClr val="dk1"/>
          </a:effectRef>
          <a:fontRef idx="minor">
            <a:schemeClr val="tx1"/>
          </a:fontRef>
        </p:style>
      </p:cxnSp>
      <p:sp>
        <p:nvSpPr>
          <p:cNvPr id="38" name="TextBox 1">
            <a:extLst>
              <a:ext uri="{FF2B5EF4-FFF2-40B4-BE49-F238E27FC236}">
                <a16:creationId xmlns:a16="http://schemas.microsoft.com/office/drawing/2014/main" id="{D0098211-F326-4BAC-9125-1193896294D8}"/>
              </a:ext>
            </a:extLst>
          </p:cNvPr>
          <p:cNvSpPr txBox="1"/>
          <p:nvPr/>
        </p:nvSpPr>
        <p:spPr>
          <a:xfrm>
            <a:off x="7017669" y="1343413"/>
            <a:ext cx="1863908" cy="1154162"/>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pPr>
            <a:r>
              <a:rPr lang="en-US" sz="2700" b="1" dirty="0">
                <a:solidFill>
                  <a:srgbClr val="C00000"/>
                </a:solidFill>
                <a:latin typeface="Calibri" panose="020F0502020204030204"/>
              </a:rPr>
              <a:t>1 in 260</a:t>
            </a:r>
          </a:p>
          <a:p>
            <a:pPr algn="ctr" defTabSz="685800" eaLnBrk="1" fontAlgn="auto" hangingPunct="1">
              <a:spcBef>
                <a:spcPts val="0"/>
              </a:spcBef>
              <a:spcAft>
                <a:spcPts val="0"/>
              </a:spcAft>
            </a:pPr>
            <a:r>
              <a:rPr lang="en-US" sz="2100" b="1" dirty="0">
                <a:solidFill>
                  <a:srgbClr val="C00000"/>
                </a:solidFill>
                <a:latin typeface="Calibri" panose="020F0502020204030204"/>
              </a:rPr>
              <a:t>live births to </a:t>
            </a:r>
          </a:p>
          <a:p>
            <a:pPr algn="ctr" defTabSz="685800" eaLnBrk="1" fontAlgn="auto" hangingPunct="1">
              <a:spcBef>
                <a:spcPts val="0"/>
              </a:spcBef>
              <a:spcAft>
                <a:spcPts val="0"/>
              </a:spcAft>
            </a:pPr>
            <a:r>
              <a:rPr lang="en-US" sz="2100" b="1" dirty="0">
                <a:solidFill>
                  <a:srgbClr val="C00000"/>
                </a:solidFill>
                <a:latin typeface="Calibri" panose="020F0502020204030204"/>
              </a:rPr>
              <a:t>AI/AN mothers</a:t>
            </a:r>
          </a:p>
        </p:txBody>
      </p:sp>
      <p:sp>
        <p:nvSpPr>
          <p:cNvPr id="39" name="Arc 38">
            <a:extLst>
              <a:ext uri="{FF2B5EF4-FFF2-40B4-BE49-F238E27FC236}">
                <a16:creationId xmlns:a16="http://schemas.microsoft.com/office/drawing/2014/main" id="{91ABAECC-4FA0-0B5A-7621-7ACB1209D7E5}"/>
              </a:ext>
            </a:extLst>
          </p:cNvPr>
          <p:cNvSpPr/>
          <p:nvPr/>
        </p:nvSpPr>
        <p:spPr>
          <a:xfrm rot="622373">
            <a:off x="6496925" y="1501143"/>
            <a:ext cx="782116" cy="631796"/>
          </a:xfrm>
          <a:prstGeom prst="arc">
            <a:avLst>
              <a:gd name="adj1" fmla="val 15331575"/>
              <a:gd name="adj2" fmla="val 20466226"/>
            </a:avLst>
          </a:prstGeom>
          <a:ln w="60325">
            <a:solidFill>
              <a:srgbClr val="C00000"/>
            </a:solidFill>
            <a:headEnd type="triangle" w="lg" len="sm"/>
            <a:tailEnd type="none"/>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685800" eaLnBrk="1" fontAlgn="auto" hangingPunct="1">
              <a:spcBef>
                <a:spcPts val="0"/>
              </a:spcBef>
              <a:spcAft>
                <a:spcPts val="0"/>
              </a:spcAft>
            </a:pPr>
            <a:endParaRPr lang="en-US" sz="1050">
              <a:solidFill>
                <a:prstClr val="black"/>
              </a:solidFill>
              <a:latin typeface="Calibri" panose="020F0502020204030204"/>
            </a:endParaRPr>
          </a:p>
        </p:txBody>
      </p:sp>
      <p:sp>
        <p:nvSpPr>
          <p:cNvPr id="8" name="Rectangle 7">
            <a:extLst>
              <a:ext uri="{FF2B5EF4-FFF2-40B4-BE49-F238E27FC236}">
                <a16:creationId xmlns:a16="http://schemas.microsoft.com/office/drawing/2014/main" id="{8F400F53-EFAB-90C0-3823-53A0DF1FF756}"/>
              </a:ext>
            </a:extLst>
          </p:cNvPr>
          <p:cNvSpPr/>
          <p:nvPr/>
        </p:nvSpPr>
        <p:spPr>
          <a:xfrm>
            <a:off x="8630776" y="4409802"/>
            <a:ext cx="513224" cy="586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5A9817-4D30-4432-8E61-1C15FCBE209F}"/>
              </a:ext>
            </a:extLst>
          </p:cNvPr>
          <p:cNvSpPr/>
          <p:nvPr/>
        </p:nvSpPr>
        <p:spPr>
          <a:xfrm>
            <a:off x="-38101" y="-33338"/>
            <a:ext cx="9224963" cy="1096567"/>
          </a:xfrm>
          <a:prstGeom prst="rect">
            <a:avLst/>
          </a:prstGeom>
          <a:solidFill>
            <a:schemeClr val="accent3"/>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a:t>Benzathine penicillin G </a:t>
            </a:r>
          </a:p>
          <a:p>
            <a:pPr algn="ctr"/>
            <a:r>
              <a:rPr lang="en-US" sz="2800" dirty="0"/>
              <a:t>is the recommended treatment for syphilis</a:t>
            </a:r>
          </a:p>
        </p:txBody>
      </p:sp>
      <p:sp>
        <p:nvSpPr>
          <p:cNvPr id="3" name="Content Placeholder 2"/>
          <p:cNvSpPr>
            <a:spLocks noGrp="1"/>
          </p:cNvSpPr>
          <p:nvPr>
            <p:ph idx="1"/>
          </p:nvPr>
        </p:nvSpPr>
        <p:spPr>
          <a:xfrm>
            <a:off x="253852" y="1465964"/>
            <a:ext cx="4260998" cy="3143250"/>
          </a:xfrm>
        </p:spPr>
        <p:txBody>
          <a:bodyPr/>
          <a:lstStyle/>
          <a:p>
            <a:pPr marL="0" indent="0">
              <a:buClr>
                <a:srgbClr val="00788A"/>
              </a:buClr>
              <a:buNone/>
            </a:pPr>
            <a:r>
              <a:rPr lang="en-US" dirty="0">
                <a:solidFill>
                  <a:schemeClr val="accent3"/>
                </a:solidFill>
              </a:rPr>
              <a:t>Primary, secondary, early non-primary non-secondary syphilis </a:t>
            </a:r>
            <a:r>
              <a:rPr lang="en-US" sz="1800" b="0" dirty="0">
                <a:solidFill>
                  <a:schemeClr val="accent3"/>
                </a:solidFill>
              </a:rPr>
              <a:t>(acquired in the last 12 months),</a:t>
            </a:r>
            <a:r>
              <a:rPr lang="en-US" sz="1800" dirty="0">
                <a:solidFill>
                  <a:schemeClr val="accent3"/>
                </a:solidFill>
              </a:rPr>
              <a:t> </a:t>
            </a:r>
            <a:r>
              <a:rPr lang="en-US" dirty="0">
                <a:solidFill>
                  <a:schemeClr val="accent3"/>
                </a:solidFill>
              </a:rPr>
              <a:t>or sex partner of an early syphilis case</a:t>
            </a:r>
          </a:p>
          <a:p>
            <a:pPr marL="457200" lvl="1" indent="0">
              <a:buClr>
                <a:srgbClr val="B45340"/>
              </a:buClr>
              <a:buNone/>
            </a:pPr>
            <a:endParaRPr lang="en-US" dirty="0"/>
          </a:p>
          <a:p>
            <a:pPr marL="457200" lvl="1" indent="0">
              <a:buClr>
                <a:srgbClr val="B45340"/>
              </a:buClr>
              <a:buNone/>
            </a:pPr>
            <a:r>
              <a:rPr lang="en-US" dirty="0"/>
              <a:t>Benzathine penicillin G 2.4 million units IM in </a:t>
            </a:r>
            <a:r>
              <a:rPr lang="en-US" u="sng" dirty="0"/>
              <a:t>a single dose</a:t>
            </a:r>
          </a:p>
        </p:txBody>
      </p:sp>
      <p:sp>
        <p:nvSpPr>
          <p:cNvPr id="6" name="TextBox 5">
            <a:extLst>
              <a:ext uri="{FF2B5EF4-FFF2-40B4-BE49-F238E27FC236}">
                <a16:creationId xmlns:a16="http://schemas.microsoft.com/office/drawing/2014/main" id="{1B1B7C37-4C4B-C49F-6D68-42FA7C222D8F}"/>
              </a:ext>
            </a:extLst>
          </p:cNvPr>
          <p:cNvSpPr txBox="1"/>
          <p:nvPr/>
        </p:nvSpPr>
        <p:spPr>
          <a:xfrm>
            <a:off x="-350873" y="4777481"/>
            <a:ext cx="7389626" cy="276999"/>
          </a:xfrm>
          <a:prstGeom prst="rect">
            <a:avLst/>
          </a:prstGeom>
          <a:noFill/>
        </p:spPr>
        <p:txBody>
          <a:bodyPr wrap="square">
            <a:spAutoFit/>
          </a:bodyPr>
          <a:lstStyle/>
          <a:p>
            <a:pPr marL="457200" lvl="1" indent="0">
              <a:buNone/>
            </a:pPr>
            <a:r>
              <a:rPr lang="en-US" sz="1200" b="1" dirty="0">
                <a:solidFill>
                  <a:schemeClr val="tx1">
                    <a:lumMod val="75000"/>
                    <a:lumOff val="25000"/>
                  </a:schemeClr>
                </a:solidFill>
                <a:latin typeface="Calibri" panose="020F0502020204030204" pitchFamily="34" charset="0"/>
                <a:cs typeface="Calibri" panose="020F0502020204030204" pitchFamily="34" charset="0"/>
              </a:rPr>
              <a:t>STI Treatment Guidelines, 2021:   </a:t>
            </a:r>
            <a:r>
              <a:rPr lang="en-US" sz="1200" dirty="0">
                <a:solidFill>
                  <a:schemeClr val="tx1">
                    <a:lumMod val="75000"/>
                    <a:lumOff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https://www.cdc.gov/std/treatment-guidelines/default.htm</a:t>
            </a: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71DCE688-92F6-D6F6-2488-C442A3181A54}"/>
              </a:ext>
            </a:extLst>
          </p:cNvPr>
          <p:cNvSpPr txBox="1">
            <a:spLocks/>
          </p:cNvSpPr>
          <p:nvPr/>
        </p:nvSpPr>
        <p:spPr bwMode="auto">
          <a:xfrm>
            <a:off x="4923064" y="1465964"/>
            <a:ext cx="3805051"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541900"/>
              </a:buClr>
              <a:buSzPct val="70000"/>
              <a:buFont typeface="Wingdings" panose="05000000000000000000" pitchFamily="2" charset="2"/>
              <a:buChar char="§"/>
              <a:defRPr sz="2400" b="1" kern="1200" baseline="0">
                <a:solidFill>
                  <a:srgbClr val="5F5F5F"/>
                </a:solidFill>
                <a:latin typeface="Calibri" pitchFamily="34" charset="0"/>
                <a:ea typeface="+mn-ea"/>
                <a:cs typeface="+mn-cs"/>
              </a:defRPr>
            </a:lvl1pPr>
            <a:lvl2pPr marL="742950" indent="-285750" algn="l" rtl="0" eaLnBrk="0" fontAlgn="base" hangingPunct="0">
              <a:spcBef>
                <a:spcPct val="20000"/>
              </a:spcBef>
              <a:spcAft>
                <a:spcPct val="0"/>
              </a:spcAft>
              <a:buClr>
                <a:srgbClr val="005984"/>
              </a:buClr>
              <a:buSzPct val="100000"/>
              <a:buFont typeface="Arial" panose="020B0604020202020204" pitchFamily="34" charset="0"/>
              <a:buChar char="•"/>
              <a:defRPr sz="2000" kern="1200">
                <a:solidFill>
                  <a:srgbClr val="5F5F5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Tx/>
              <a:buSzPct val="100000"/>
              <a:buFont typeface="Arial" pitchFamily="34" charset="0"/>
              <a:buChar char="•"/>
              <a:defRPr sz="1800" kern="1200">
                <a:solidFill>
                  <a:srgbClr val="5F5F5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chemeClr val="bg1"/>
              </a:buClr>
              <a:buSzPct val="70000"/>
              <a:buFont typeface="Courier New" pitchFamily="49" charset="0"/>
              <a:buChar char="o"/>
              <a:defRPr sz="1800" kern="1200" baseline="0">
                <a:solidFill>
                  <a:schemeClr val="bg2"/>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chemeClr val="bg1"/>
              </a:buClr>
              <a:buSzPct val="70000"/>
              <a:buFont typeface="Arial" pitchFamily="34" charset="0"/>
              <a:buChar char="•"/>
              <a:defRPr sz="1800" kern="1200">
                <a:solidFill>
                  <a:schemeClr val="bg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788A"/>
              </a:buClr>
              <a:buNone/>
            </a:pPr>
            <a:r>
              <a:rPr lang="en-US" dirty="0">
                <a:solidFill>
                  <a:schemeClr val="accent3"/>
                </a:solidFill>
              </a:rPr>
              <a:t>Late latent or unknown duration syphilis</a:t>
            </a:r>
          </a:p>
          <a:p>
            <a:pPr marL="457200" lvl="1" indent="0">
              <a:buClr>
                <a:srgbClr val="B45340"/>
              </a:buClr>
              <a:buNone/>
            </a:pPr>
            <a:endParaRPr lang="en-US" dirty="0"/>
          </a:p>
          <a:p>
            <a:pPr marL="457200" lvl="1" indent="0">
              <a:buClr>
                <a:srgbClr val="B45340"/>
              </a:buClr>
              <a:buNone/>
            </a:pPr>
            <a:r>
              <a:rPr lang="en-US" dirty="0"/>
              <a:t>Benzathine penicillin G 7.2 million units total, administered as </a:t>
            </a:r>
            <a:r>
              <a:rPr lang="en-US" u="sng" dirty="0"/>
              <a:t>3 doses </a:t>
            </a:r>
            <a:r>
              <a:rPr lang="en-US" dirty="0"/>
              <a:t>of 2.4 million units IM each </a:t>
            </a:r>
            <a:r>
              <a:rPr lang="en-US" u="sng" dirty="0"/>
              <a:t>at 1-week intervals</a:t>
            </a:r>
          </a:p>
          <a:p>
            <a:pPr lvl="1"/>
            <a:endParaRPr lang="en-US" dirty="0"/>
          </a:p>
        </p:txBody>
      </p:sp>
    </p:spTree>
    <p:extLst>
      <p:ext uri="{BB962C8B-B14F-4D97-AF65-F5344CB8AC3E}">
        <p14:creationId xmlns:p14="http://schemas.microsoft.com/office/powerpoint/2010/main" val="158561986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5A9817-4D30-4432-8E61-1C15FCBE209F}"/>
              </a:ext>
            </a:extLst>
          </p:cNvPr>
          <p:cNvSpPr/>
          <p:nvPr/>
        </p:nvSpPr>
        <p:spPr>
          <a:xfrm>
            <a:off x="-38101" y="-33338"/>
            <a:ext cx="9224963" cy="1096567"/>
          </a:xfrm>
          <a:prstGeom prst="rect">
            <a:avLst/>
          </a:prstGeom>
          <a:solidFill>
            <a:schemeClr val="accent3"/>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a:t>Benzathine penicillin G </a:t>
            </a:r>
          </a:p>
          <a:p>
            <a:pPr algn="ctr"/>
            <a:r>
              <a:rPr lang="en-US" sz="2800" dirty="0"/>
              <a:t>is the recommended treatment for syphilis</a:t>
            </a:r>
          </a:p>
        </p:txBody>
      </p:sp>
      <p:sp>
        <p:nvSpPr>
          <p:cNvPr id="3" name="Content Placeholder 2"/>
          <p:cNvSpPr>
            <a:spLocks noGrp="1"/>
          </p:cNvSpPr>
          <p:nvPr>
            <p:ph idx="1"/>
          </p:nvPr>
        </p:nvSpPr>
        <p:spPr>
          <a:xfrm>
            <a:off x="425302" y="1476597"/>
            <a:ext cx="8016949" cy="3143250"/>
          </a:xfrm>
        </p:spPr>
        <p:txBody>
          <a:bodyPr/>
          <a:lstStyle/>
          <a:p>
            <a:pPr marL="0" indent="0">
              <a:buClr>
                <a:srgbClr val="00788A"/>
              </a:buClr>
              <a:buNone/>
            </a:pPr>
            <a:r>
              <a:rPr lang="en-US" dirty="0">
                <a:solidFill>
                  <a:schemeClr val="accent3"/>
                </a:solidFill>
              </a:rPr>
              <a:t>Benzathine penicillin G is the </a:t>
            </a:r>
            <a:r>
              <a:rPr lang="en-US" u="sng" dirty="0">
                <a:solidFill>
                  <a:schemeClr val="accent3"/>
                </a:solidFill>
              </a:rPr>
              <a:t>only</a:t>
            </a:r>
            <a:r>
              <a:rPr lang="en-US" dirty="0">
                <a:solidFill>
                  <a:schemeClr val="accent3"/>
                </a:solidFill>
              </a:rPr>
              <a:t> recommended treatment for syphilis in </a:t>
            </a:r>
            <a:r>
              <a:rPr lang="en-US" u="sng" dirty="0">
                <a:solidFill>
                  <a:schemeClr val="accent3"/>
                </a:solidFill>
              </a:rPr>
              <a:t>pregnant people</a:t>
            </a:r>
          </a:p>
          <a:p>
            <a:pPr marL="0" indent="0">
              <a:buClr>
                <a:srgbClr val="00788A"/>
              </a:buClr>
              <a:buNone/>
            </a:pPr>
            <a:endParaRPr lang="en-US" dirty="0">
              <a:solidFill>
                <a:schemeClr val="accent3"/>
              </a:solidFill>
            </a:endParaRPr>
          </a:p>
          <a:p>
            <a:pPr marL="457200" lvl="1" indent="0">
              <a:buClr>
                <a:srgbClr val="B45340"/>
              </a:buClr>
              <a:buNone/>
            </a:pPr>
            <a:r>
              <a:rPr lang="en-US" dirty="0"/>
              <a:t>Penicillin G is the only known effective antimicrobial for treating fetal infection and preventing congenital syphilis</a:t>
            </a:r>
          </a:p>
          <a:p>
            <a:pPr marL="457200" lvl="1" indent="0">
              <a:buClr>
                <a:srgbClr val="B45340"/>
              </a:buClr>
              <a:buNone/>
            </a:pPr>
            <a:endParaRPr lang="en-US" sz="1200" dirty="0"/>
          </a:p>
          <a:p>
            <a:pPr marL="457200" lvl="1" indent="0">
              <a:buClr>
                <a:srgbClr val="B45340"/>
              </a:buClr>
              <a:buNone/>
            </a:pPr>
            <a:r>
              <a:rPr lang="en-US" dirty="0"/>
              <a:t>Pregnant women who are allergic to penicillin should be desensitized and treated with penicillin G.</a:t>
            </a:r>
            <a:endParaRPr lang="en-US" u="sng" dirty="0"/>
          </a:p>
        </p:txBody>
      </p:sp>
      <p:sp>
        <p:nvSpPr>
          <p:cNvPr id="6" name="TextBox 5">
            <a:extLst>
              <a:ext uri="{FF2B5EF4-FFF2-40B4-BE49-F238E27FC236}">
                <a16:creationId xmlns:a16="http://schemas.microsoft.com/office/drawing/2014/main" id="{1B1B7C37-4C4B-C49F-6D68-42FA7C222D8F}"/>
              </a:ext>
            </a:extLst>
          </p:cNvPr>
          <p:cNvSpPr txBox="1"/>
          <p:nvPr/>
        </p:nvSpPr>
        <p:spPr>
          <a:xfrm>
            <a:off x="-350873" y="4777481"/>
            <a:ext cx="7389626" cy="276999"/>
          </a:xfrm>
          <a:prstGeom prst="rect">
            <a:avLst/>
          </a:prstGeom>
          <a:noFill/>
        </p:spPr>
        <p:txBody>
          <a:bodyPr wrap="square">
            <a:spAutoFit/>
          </a:bodyPr>
          <a:lstStyle/>
          <a:p>
            <a:pPr marL="457200" lvl="1" indent="0">
              <a:buNone/>
            </a:pPr>
            <a:r>
              <a:rPr lang="en-US" sz="1200" b="1" dirty="0">
                <a:solidFill>
                  <a:schemeClr val="tx1">
                    <a:lumMod val="75000"/>
                    <a:lumOff val="25000"/>
                  </a:schemeClr>
                </a:solidFill>
                <a:latin typeface="Calibri" panose="020F0502020204030204" pitchFamily="34" charset="0"/>
                <a:cs typeface="Calibri" panose="020F0502020204030204" pitchFamily="34" charset="0"/>
              </a:rPr>
              <a:t>STI Treatment Guidelines, 2021:   </a:t>
            </a:r>
            <a:r>
              <a:rPr lang="en-US" sz="1200" dirty="0">
                <a:solidFill>
                  <a:schemeClr val="tx1">
                    <a:lumMod val="75000"/>
                    <a:lumOff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https://www.cdc.gov/std/treatment-guidelines/default.htm</a:t>
            </a: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0876472"/>
      </p:ext>
    </p:extLst>
  </p:cSld>
  <p:clrMapOvr>
    <a:masterClrMapping/>
  </p:clrMapOvr>
  <p:transition>
    <p:fade/>
  </p:transition>
</p:sld>
</file>

<file path=ppt/theme/theme1.xml><?xml version="1.0" encoding="utf-8"?>
<a:theme xmlns:a="http://schemas.openxmlformats.org/drawingml/2006/main" name="NCEH_ATSDR_combined">
  <a:themeElements>
    <a:clrScheme name="CDC colors">
      <a:dk1>
        <a:srgbClr val="000000"/>
      </a:dk1>
      <a:lt1>
        <a:sysClr val="window" lastClr="FFFFFF"/>
      </a:lt1>
      <a:dk2>
        <a:srgbClr val="FFFFFF"/>
      </a:dk2>
      <a:lt2>
        <a:srgbClr val="FFFFFF"/>
      </a:lt2>
      <a:accent1>
        <a:srgbClr val="00788A"/>
      </a:accent1>
      <a:accent2>
        <a:srgbClr val="9A4E9E"/>
      </a:accent2>
      <a:accent3>
        <a:srgbClr val="BF311A"/>
      </a:accent3>
      <a:accent4>
        <a:srgbClr val="86B2D8"/>
      </a:accent4>
      <a:accent5>
        <a:srgbClr val="F6A01A"/>
      </a:accent5>
      <a:accent6>
        <a:srgbClr val="17468F"/>
      </a:accent6>
      <a:hlink>
        <a:srgbClr val="F6A01A"/>
      </a:hlink>
      <a:folHlink>
        <a:srgbClr val="0563C1"/>
      </a:folHlink>
    </a:clrScheme>
    <a:fontScheme name="CDC Myriad Web Pro">
      <a:majorFont>
        <a:latin typeface="Myriad Web Pro"/>
        <a:ea typeface=""/>
        <a:cs typeface=""/>
      </a:majorFont>
      <a:minorFont>
        <a:latin typeface="Myriad Web Pro"/>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2742</TotalTime>
  <Words>4074</Words>
  <Application>Microsoft Office PowerPoint</Application>
  <PresentationFormat>On-screen Show (16:9)</PresentationFormat>
  <Paragraphs>231</Paragraphs>
  <Slides>17</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Calibri</vt:lpstr>
      <vt:lpstr>Courier New</vt:lpstr>
      <vt:lpstr>Myriad Web Pro</vt:lpstr>
      <vt:lpstr>Adobe Garamond Pro</vt:lpstr>
      <vt:lpstr>Arial</vt:lpstr>
      <vt:lpstr>Calibri Light</vt:lpstr>
      <vt:lpstr>Wingdings</vt:lpstr>
      <vt:lpstr>NCEH_ATSDR_combined</vt:lpstr>
      <vt:lpstr>1_Office Theme</vt:lpstr>
      <vt:lpstr>Office Theme</vt:lpstr>
      <vt:lpstr>STIs among AI/AN populations and penicillin shortages</vt:lpstr>
      <vt:lpstr>Syphilis is increasing nationally</vt:lpstr>
      <vt:lpstr>In 2021, the highest rate of primary and secondary syphilis cases was among American Indians and Alaska Natives</vt:lpstr>
      <vt:lpstr>We do not see the same increase with gonorrhea and chlamydia rates</vt:lpstr>
      <vt:lpstr>Among AI/AN, the male-to-female ratio of primary and secondary syphilis cases was 1.4, suggesting largely heterosexual transmission in 2021</vt:lpstr>
      <vt:lpstr>Over 5 years, reported cases of syphilis among pregnant women  (all stages) and reported cases of congenital syphilis are increasing</vt:lpstr>
      <vt:lpstr>Starting in 2019, the highest congenital syphilis rates were among infants born to American Indian &amp; Alaska Native mothers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2021, the highest congenital syphilis rates were among infants born to American Indian &amp; Alaska Native mothers</vt:lpstr>
      <vt:lpstr>Congenital Syphilis — Reported Cases by Vital Status and Clinical Signs and Symptoms* of Infection, United States, 2017–2021</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Johnson Jones, Michelle L. (CDC/DDID/NCHHSTP/DSTDP)</cp:lastModifiedBy>
  <cp:revision>205</cp:revision>
  <dcterms:created xsi:type="dcterms:W3CDTF">2011-03-17T17:43:16Z</dcterms:created>
  <dcterms:modified xsi:type="dcterms:W3CDTF">2023-08-08T17:45:05Z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8af03ff0-41c5-4c41-b55e-fabb8fae94be_Enabled">
    <vt:lpwstr>true</vt:lpwstr>
  </property>
  <property fmtid="{D5CDD505-2E9C-101B-9397-08002B2CF9AE}" pid="4" name="MSIP_Label_8af03ff0-41c5-4c41-b55e-fabb8fae94be_SetDate">
    <vt:lpwstr>2021-09-15T14:40:08Z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5b66ca0a-27e0-43d5-bf71-56a474ba5c62</vt:lpwstr>
  </property>
  <property fmtid="{D5CDD505-2E9C-101B-9397-08002B2CF9AE}" pid="9" name="MSIP_Label_8af03ff0-41c5-4c41-b55e-fabb8fae94be_ContentBits">
    <vt:lpwstr>0</vt:lpwstr>
  </property>
</Properties>
</file>