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87" r:id="rId3"/>
    <p:sldId id="291" r:id="rId4"/>
    <p:sldId id="293" r:id="rId5"/>
    <p:sldId id="284" r:id="rId6"/>
    <p:sldId id="280" r:id="rId7"/>
    <p:sldId id="269" r:id="rId8"/>
    <p:sldId id="281" r:id="rId9"/>
    <p:sldId id="295" r:id="rId10"/>
    <p:sldId id="282" r:id="rId11"/>
    <p:sldId id="297" r:id="rId12"/>
    <p:sldId id="277" r:id="rId13"/>
    <p:sldId id="258" r:id="rId14"/>
    <p:sldId id="296" r:id="rId15"/>
    <p:sldId id="301" r:id="rId16"/>
    <p:sldId id="298" r:id="rId17"/>
    <p:sldId id="265" r:id="rId18"/>
    <p:sldId id="300" r:id="rId19"/>
    <p:sldId id="290" r:id="rId20"/>
    <p:sldId id="289" r:id="rId21"/>
    <p:sldId id="299" r:id="rId22"/>
    <p:sldId id="303"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F57985E-103B-4E62-97D3-CDFE878BA6FE}" v="2699" dt="2023-08-07T18:13:34.777"/>
    <p1510:client id="{D3A21959-E137-4306-895E-1EF07FECD48E}" v="888" dt="2023-08-07T17:30:58.38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ol Greenlee" userId="e7810260-1ef9-468a-9b4d-d0f820dc5c69" providerId="ADAL" clId="{7F57985E-103B-4E62-97D3-CDFE878BA6FE}"/>
    <pc:docChg chg="undo redo custSel addSld delSld modSld sldOrd addMainMaster">
      <pc:chgData name="Carol Greenlee" userId="e7810260-1ef9-468a-9b4d-d0f820dc5c69" providerId="ADAL" clId="{7F57985E-103B-4E62-97D3-CDFE878BA6FE}" dt="2023-08-07T18:13:34.777" v="4577" actId="1076"/>
      <pc:docMkLst>
        <pc:docMk/>
      </pc:docMkLst>
      <pc:sldChg chg="addSp modSp new del mod">
        <pc:chgData name="Carol Greenlee" userId="e7810260-1ef9-468a-9b4d-d0f820dc5c69" providerId="ADAL" clId="{7F57985E-103B-4E62-97D3-CDFE878BA6FE}" dt="2023-08-07T12:56:27.154" v="3768" actId="2696"/>
        <pc:sldMkLst>
          <pc:docMk/>
          <pc:sldMk cId="3029099423" sldId="257"/>
        </pc:sldMkLst>
        <pc:picChg chg="add mod">
          <ac:chgData name="Carol Greenlee" userId="e7810260-1ef9-468a-9b4d-d0f820dc5c69" providerId="ADAL" clId="{7F57985E-103B-4E62-97D3-CDFE878BA6FE}" dt="2023-08-05T14:55:30.239" v="15" actId="1076"/>
          <ac:picMkLst>
            <pc:docMk/>
            <pc:sldMk cId="3029099423" sldId="257"/>
            <ac:picMk id="2" creationId="{51991184-8EFF-868C-D951-250D32ED317F}"/>
          </ac:picMkLst>
        </pc:picChg>
      </pc:sldChg>
      <pc:sldChg chg="addSp delSp modSp add mod ord modNotesTx">
        <pc:chgData name="Carol Greenlee" userId="e7810260-1ef9-468a-9b4d-d0f820dc5c69" providerId="ADAL" clId="{7F57985E-103B-4E62-97D3-CDFE878BA6FE}" dt="2023-08-07T18:13:34.777" v="4577" actId="1076"/>
        <pc:sldMkLst>
          <pc:docMk/>
          <pc:sldMk cId="264483862" sldId="258"/>
        </pc:sldMkLst>
        <pc:spChg chg="add mod">
          <ac:chgData name="Carol Greenlee" userId="e7810260-1ef9-468a-9b4d-d0f820dc5c69" providerId="ADAL" clId="{7F57985E-103B-4E62-97D3-CDFE878BA6FE}" dt="2023-08-07T18:12:44.843" v="4477" actId="1076"/>
          <ac:spMkLst>
            <pc:docMk/>
            <pc:sldMk cId="264483862" sldId="258"/>
            <ac:spMk id="3" creationId="{38CDEC52-BB3D-EDB5-72A0-C39C7C234A31}"/>
          </ac:spMkLst>
        </pc:spChg>
        <pc:spChg chg="add del mod">
          <ac:chgData name="Carol Greenlee" userId="e7810260-1ef9-468a-9b4d-d0f820dc5c69" providerId="ADAL" clId="{7F57985E-103B-4E62-97D3-CDFE878BA6FE}" dt="2023-08-05T14:57:49.407" v="25"/>
          <ac:spMkLst>
            <pc:docMk/>
            <pc:sldMk cId="264483862" sldId="258"/>
            <ac:spMk id="5" creationId="{511205EA-35DA-3007-A177-34FBE5504C34}"/>
          </ac:spMkLst>
        </pc:spChg>
        <pc:spChg chg="add mod">
          <ac:chgData name="Carol Greenlee" userId="e7810260-1ef9-468a-9b4d-d0f820dc5c69" providerId="ADAL" clId="{7F57985E-103B-4E62-97D3-CDFE878BA6FE}" dt="2023-08-07T18:13:34.777" v="4577" actId="1076"/>
          <ac:spMkLst>
            <pc:docMk/>
            <pc:sldMk cId="264483862" sldId="258"/>
            <ac:spMk id="6" creationId="{A415B7F2-5DC5-1C23-80A5-F63138E547BF}"/>
          </ac:spMkLst>
        </pc:spChg>
        <pc:picChg chg="mod modCrop">
          <ac:chgData name="Carol Greenlee" userId="e7810260-1ef9-468a-9b4d-d0f820dc5c69" providerId="ADAL" clId="{7F57985E-103B-4E62-97D3-CDFE878BA6FE}" dt="2023-08-05T14:54:37.943" v="12" actId="14100"/>
          <ac:picMkLst>
            <pc:docMk/>
            <pc:sldMk cId="264483862" sldId="258"/>
            <ac:picMk id="2" creationId="{51991184-8EFF-868C-D951-250D32ED317F}"/>
          </ac:picMkLst>
        </pc:picChg>
        <pc:picChg chg="add mod">
          <ac:chgData name="Carol Greenlee" userId="e7810260-1ef9-468a-9b4d-d0f820dc5c69" providerId="ADAL" clId="{7F57985E-103B-4E62-97D3-CDFE878BA6FE}" dt="2023-08-07T18:08:25.587" v="4380" actId="1076"/>
          <ac:picMkLst>
            <pc:docMk/>
            <pc:sldMk cId="264483862" sldId="258"/>
            <ac:picMk id="4" creationId="{10393AB3-88BA-F253-A720-B68EB2639CFA}"/>
          </ac:picMkLst>
        </pc:picChg>
      </pc:sldChg>
      <pc:sldChg chg="delSp modSp add del mod">
        <pc:chgData name="Carol Greenlee" userId="e7810260-1ef9-468a-9b4d-d0f820dc5c69" providerId="ADAL" clId="{7F57985E-103B-4E62-97D3-CDFE878BA6FE}" dt="2023-08-07T18:10:00.844" v="4383" actId="47"/>
        <pc:sldMkLst>
          <pc:docMk/>
          <pc:sldMk cId="1104643445" sldId="259"/>
        </pc:sldMkLst>
        <pc:picChg chg="del mod modCrop">
          <ac:chgData name="Carol Greenlee" userId="e7810260-1ef9-468a-9b4d-d0f820dc5c69" providerId="ADAL" clId="{7F57985E-103B-4E62-97D3-CDFE878BA6FE}" dt="2023-08-05T14:55:58.693" v="18" actId="21"/>
          <ac:picMkLst>
            <pc:docMk/>
            <pc:sldMk cId="1104643445" sldId="259"/>
            <ac:picMk id="2" creationId="{51991184-8EFF-868C-D951-250D32ED317F}"/>
          </ac:picMkLst>
        </pc:picChg>
      </pc:sldChg>
      <pc:sldChg chg="modSp new del mod">
        <pc:chgData name="Carol Greenlee" userId="e7810260-1ef9-468a-9b4d-d0f820dc5c69" providerId="ADAL" clId="{7F57985E-103B-4E62-97D3-CDFE878BA6FE}" dt="2023-08-07T18:10:00.844" v="4383" actId="47"/>
        <pc:sldMkLst>
          <pc:docMk/>
          <pc:sldMk cId="2658815834" sldId="260"/>
        </pc:sldMkLst>
        <pc:spChg chg="mod">
          <ac:chgData name="Carol Greenlee" userId="e7810260-1ef9-468a-9b4d-d0f820dc5c69" providerId="ADAL" clId="{7F57985E-103B-4E62-97D3-CDFE878BA6FE}" dt="2023-08-05T14:57:55.721" v="28" actId="20577"/>
          <ac:spMkLst>
            <pc:docMk/>
            <pc:sldMk cId="2658815834" sldId="260"/>
            <ac:spMk id="3" creationId="{26B67225-9DE8-5CA8-9CDE-289BB0EB2458}"/>
          </ac:spMkLst>
        </pc:spChg>
      </pc:sldChg>
      <pc:sldChg chg="modSp new del mod">
        <pc:chgData name="Carol Greenlee" userId="e7810260-1ef9-468a-9b4d-d0f820dc5c69" providerId="ADAL" clId="{7F57985E-103B-4E62-97D3-CDFE878BA6FE}" dt="2023-08-07T18:10:00.844" v="4383" actId="47"/>
        <pc:sldMkLst>
          <pc:docMk/>
          <pc:sldMk cId="2979174455" sldId="261"/>
        </pc:sldMkLst>
        <pc:spChg chg="mod">
          <ac:chgData name="Carol Greenlee" userId="e7810260-1ef9-468a-9b4d-d0f820dc5c69" providerId="ADAL" clId="{7F57985E-103B-4E62-97D3-CDFE878BA6FE}" dt="2023-08-05T15:02:48.666" v="47"/>
          <ac:spMkLst>
            <pc:docMk/>
            <pc:sldMk cId="2979174455" sldId="261"/>
            <ac:spMk id="3" creationId="{CEBF0C68-331C-6FA7-73ED-B497EDFB29D3}"/>
          </ac:spMkLst>
        </pc:spChg>
      </pc:sldChg>
      <pc:sldChg chg="addSp new">
        <pc:chgData name="Carol Greenlee" userId="e7810260-1ef9-468a-9b4d-d0f820dc5c69" providerId="ADAL" clId="{7F57985E-103B-4E62-97D3-CDFE878BA6FE}" dt="2023-08-05T15:03:21.469" v="49"/>
        <pc:sldMkLst>
          <pc:docMk/>
          <pc:sldMk cId="1123698506" sldId="262"/>
        </pc:sldMkLst>
        <pc:picChg chg="add">
          <ac:chgData name="Carol Greenlee" userId="e7810260-1ef9-468a-9b4d-d0f820dc5c69" providerId="ADAL" clId="{7F57985E-103B-4E62-97D3-CDFE878BA6FE}" dt="2023-08-05T15:03:21.469" v="49"/>
          <ac:picMkLst>
            <pc:docMk/>
            <pc:sldMk cId="1123698506" sldId="262"/>
            <ac:picMk id="2" creationId="{415AAD04-8275-E038-2A7A-58B021FAD5DE}"/>
          </ac:picMkLst>
        </pc:picChg>
      </pc:sldChg>
      <pc:sldChg chg="modSp new del mod">
        <pc:chgData name="Carol Greenlee" userId="e7810260-1ef9-468a-9b4d-d0f820dc5c69" providerId="ADAL" clId="{7F57985E-103B-4E62-97D3-CDFE878BA6FE}" dt="2023-08-07T18:10:00.844" v="4383" actId="47"/>
        <pc:sldMkLst>
          <pc:docMk/>
          <pc:sldMk cId="1236950063" sldId="263"/>
        </pc:sldMkLst>
        <pc:spChg chg="mod">
          <ac:chgData name="Carol Greenlee" userId="e7810260-1ef9-468a-9b4d-d0f820dc5c69" providerId="ADAL" clId="{7F57985E-103B-4E62-97D3-CDFE878BA6FE}" dt="2023-08-05T15:05:11.793" v="52" actId="27636"/>
          <ac:spMkLst>
            <pc:docMk/>
            <pc:sldMk cId="1236950063" sldId="263"/>
            <ac:spMk id="3" creationId="{ADA7BF15-7441-8256-2C72-742986E69D52}"/>
          </ac:spMkLst>
        </pc:spChg>
      </pc:sldChg>
      <pc:sldChg chg="modSp new del mod modNotesTx">
        <pc:chgData name="Carol Greenlee" userId="e7810260-1ef9-468a-9b4d-d0f820dc5c69" providerId="ADAL" clId="{7F57985E-103B-4E62-97D3-CDFE878BA6FE}" dt="2023-08-07T11:53:07.396" v="2635" actId="2696"/>
        <pc:sldMkLst>
          <pc:docMk/>
          <pc:sldMk cId="3933070471" sldId="264"/>
        </pc:sldMkLst>
        <pc:spChg chg="mod">
          <ac:chgData name="Carol Greenlee" userId="e7810260-1ef9-468a-9b4d-d0f820dc5c69" providerId="ADAL" clId="{7F57985E-103B-4E62-97D3-CDFE878BA6FE}" dt="2023-08-05T15:06:18.999" v="54"/>
          <ac:spMkLst>
            <pc:docMk/>
            <pc:sldMk cId="3933070471" sldId="264"/>
            <ac:spMk id="3" creationId="{B576F2DD-6A60-4C25-3DA6-1A72F59D4335}"/>
          </ac:spMkLst>
        </pc:spChg>
      </pc:sldChg>
      <pc:sldChg chg="modSp new mod ord">
        <pc:chgData name="Carol Greenlee" userId="e7810260-1ef9-468a-9b4d-d0f820dc5c69" providerId="ADAL" clId="{7F57985E-103B-4E62-97D3-CDFE878BA6FE}" dt="2023-08-07T13:06:48.319" v="3941"/>
        <pc:sldMkLst>
          <pc:docMk/>
          <pc:sldMk cId="4184436946" sldId="265"/>
        </pc:sldMkLst>
        <pc:spChg chg="mod">
          <ac:chgData name="Carol Greenlee" userId="e7810260-1ef9-468a-9b4d-d0f820dc5c69" providerId="ADAL" clId="{7F57985E-103B-4E62-97D3-CDFE878BA6FE}" dt="2023-08-05T15:07:50.045" v="58" actId="27636"/>
          <ac:spMkLst>
            <pc:docMk/>
            <pc:sldMk cId="4184436946" sldId="265"/>
            <ac:spMk id="3" creationId="{9D5477E0-30EE-F891-A20C-7F52E2E84784}"/>
          </ac:spMkLst>
        </pc:spChg>
      </pc:sldChg>
      <pc:sldChg chg="modSp new del mod">
        <pc:chgData name="Carol Greenlee" userId="e7810260-1ef9-468a-9b4d-d0f820dc5c69" providerId="ADAL" clId="{7F57985E-103B-4E62-97D3-CDFE878BA6FE}" dt="2023-08-07T18:10:00.844" v="4383" actId="47"/>
        <pc:sldMkLst>
          <pc:docMk/>
          <pc:sldMk cId="4181439881" sldId="266"/>
        </pc:sldMkLst>
        <pc:spChg chg="mod">
          <ac:chgData name="Carol Greenlee" userId="e7810260-1ef9-468a-9b4d-d0f820dc5c69" providerId="ADAL" clId="{7F57985E-103B-4E62-97D3-CDFE878BA6FE}" dt="2023-08-05T15:10:03.994" v="64" actId="27636"/>
          <ac:spMkLst>
            <pc:docMk/>
            <pc:sldMk cId="4181439881" sldId="266"/>
            <ac:spMk id="3" creationId="{CF576F7C-AE09-5CB3-9308-213165B2B376}"/>
          </ac:spMkLst>
        </pc:spChg>
      </pc:sldChg>
      <pc:sldChg chg="modSp new mod">
        <pc:chgData name="Carol Greenlee" userId="e7810260-1ef9-468a-9b4d-d0f820dc5c69" providerId="ADAL" clId="{7F57985E-103B-4E62-97D3-CDFE878BA6FE}" dt="2023-08-05T15:10:57.921" v="75" actId="20577"/>
        <pc:sldMkLst>
          <pc:docMk/>
          <pc:sldMk cId="3040210878" sldId="267"/>
        </pc:sldMkLst>
        <pc:spChg chg="mod">
          <ac:chgData name="Carol Greenlee" userId="e7810260-1ef9-468a-9b4d-d0f820dc5c69" providerId="ADAL" clId="{7F57985E-103B-4E62-97D3-CDFE878BA6FE}" dt="2023-08-05T15:10:57.921" v="75" actId="20577"/>
          <ac:spMkLst>
            <pc:docMk/>
            <pc:sldMk cId="3040210878" sldId="267"/>
            <ac:spMk id="3" creationId="{1BF0A01A-0521-E9DA-7CE3-B3A92F44606B}"/>
          </ac:spMkLst>
        </pc:spChg>
      </pc:sldChg>
      <pc:sldChg chg="modSp new del mod ord">
        <pc:chgData name="Carol Greenlee" userId="e7810260-1ef9-468a-9b4d-d0f820dc5c69" providerId="ADAL" clId="{7F57985E-103B-4E62-97D3-CDFE878BA6FE}" dt="2023-08-07T12:08:38.903" v="2819" actId="2696"/>
        <pc:sldMkLst>
          <pc:docMk/>
          <pc:sldMk cId="2297115520" sldId="268"/>
        </pc:sldMkLst>
        <pc:spChg chg="mod">
          <ac:chgData name="Carol Greenlee" userId="e7810260-1ef9-468a-9b4d-d0f820dc5c69" providerId="ADAL" clId="{7F57985E-103B-4E62-97D3-CDFE878BA6FE}" dt="2023-08-07T11:46:55.241" v="2549" actId="1076"/>
          <ac:spMkLst>
            <pc:docMk/>
            <pc:sldMk cId="2297115520" sldId="268"/>
            <ac:spMk id="2" creationId="{7C2E2AE5-059C-BEB0-2F53-FAC9D8B75D49}"/>
          </ac:spMkLst>
        </pc:spChg>
        <pc:spChg chg="mod">
          <ac:chgData name="Carol Greenlee" userId="e7810260-1ef9-468a-9b4d-d0f820dc5c69" providerId="ADAL" clId="{7F57985E-103B-4E62-97D3-CDFE878BA6FE}" dt="2023-08-07T11:56:04.841" v="2637" actId="20577"/>
          <ac:spMkLst>
            <pc:docMk/>
            <pc:sldMk cId="2297115520" sldId="268"/>
            <ac:spMk id="3" creationId="{C341A9CD-1CEF-26B5-DE23-B2043067A9D6}"/>
          </ac:spMkLst>
        </pc:spChg>
      </pc:sldChg>
      <pc:sldChg chg="modSp new mod">
        <pc:chgData name="Carol Greenlee" userId="e7810260-1ef9-468a-9b4d-d0f820dc5c69" providerId="ADAL" clId="{7F57985E-103B-4E62-97D3-CDFE878BA6FE}" dt="2023-08-07T11:24:23.928" v="2489" actId="14100"/>
        <pc:sldMkLst>
          <pc:docMk/>
          <pc:sldMk cId="3229097456" sldId="269"/>
        </pc:sldMkLst>
        <pc:spChg chg="mod">
          <ac:chgData name="Carol Greenlee" userId="e7810260-1ef9-468a-9b4d-d0f820dc5c69" providerId="ADAL" clId="{7F57985E-103B-4E62-97D3-CDFE878BA6FE}" dt="2023-08-07T11:23:03.822" v="2481" actId="14100"/>
          <ac:spMkLst>
            <pc:docMk/>
            <pc:sldMk cId="3229097456" sldId="269"/>
            <ac:spMk id="2" creationId="{67C5B3A9-4138-AD79-9AE4-2C2C31588089}"/>
          </ac:spMkLst>
        </pc:spChg>
        <pc:spChg chg="mod">
          <ac:chgData name="Carol Greenlee" userId="e7810260-1ef9-468a-9b4d-d0f820dc5c69" providerId="ADAL" clId="{7F57985E-103B-4E62-97D3-CDFE878BA6FE}" dt="2023-08-07T11:24:23.928" v="2489" actId="14100"/>
          <ac:spMkLst>
            <pc:docMk/>
            <pc:sldMk cId="3229097456" sldId="269"/>
            <ac:spMk id="3" creationId="{86EEB415-F7E7-4298-55D1-FE8568E11F1D}"/>
          </ac:spMkLst>
        </pc:spChg>
      </pc:sldChg>
      <pc:sldChg chg="modSp new del mod">
        <pc:chgData name="Carol Greenlee" userId="e7810260-1ef9-468a-9b4d-d0f820dc5c69" providerId="ADAL" clId="{7F57985E-103B-4E62-97D3-CDFE878BA6FE}" dt="2023-08-07T11:34:42.223" v="2528" actId="2696"/>
        <pc:sldMkLst>
          <pc:docMk/>
          <pc:sldMk cId="4236949465" sldId="270"/>
        </pc:sldMkLst>
        <pc:spChg chg="mod">
          <ac:chgData name="Carol Greenlee" userId="e7810260-1ef9-468a-9b4d-d0f820dc5c69" providerId="ADAL" clId="{7F57985E-103B-4E62-97D3-CDFE878BA6FE}" dt="2023-08-05T19:22:35.123" v="93" actId="27636"/>
          <ac:spMkLst>
            <pc:docMk/>
            <pc:sldMk cId="4236949465" sldId="270"/>
            <ac:spMk id="2" creationId="{F865FA8D-A42F-6CDA-FA06-10B52634EEBC}"/>
          </ac:spMkLst>
        </pc:spChg>
        <pc:spChg chg="mod">
          <ac:chgData name="Carol Greenlee" userId="e7810260-1ef9-468a-9b4d-d0f820dc5c69" providerId="ADAL" clId="{7F57985E-103B-4E62-97D3-CDFE878BA6FE}" dt="2023-08-05T19:21:59.237" v="89" actId="27636"/>
          <ac:spMkLst>
            <pc:docMk/>
            <pc:sldMk cId="4236949465" sldId="270"/>
            <ac:spMk id="3" creationId="{FF0A8EA4-AE93-09AA-65A2-A8F881EA2FF7}"/>
          </ac:spMkLst>
        </pc:spChg>
      </pc:sldChg>
      <pc:sldChg chg="modSp new del mod">
        <pc:chgData name="Carol Greenlee" userId="e7810260-1ef9-468a-9b4d-d0f820dc5c69" providerId="ADAL" clId="{7F57985E-103B-4E62-97D3-CDFE878BA6FE}" dt="2023-08-07T18:10:00.844" v="4383" actId="47"/>
        <pc:sldMkLst>
          <pc:docMk/>
          <pc:sldMk cId="1091903885" sldId="271"/>
        </pc:sldMkLst>
        <pc:spChg chg="mod">
          <ac:chgData name="Carol Greenlee" userId="e7810260-1ef9-468a-9b4d-d0f820dc5c69" providerId="ADAL" clId="{7F57985E-103B-4E62-97D3-CDFE878BA6FE}" dt="2023-08-05T19:39:21.615" v="97"/>
          <ac:spMkLst>
            <pc:docMk/>
            <pc:sldMk cId="1091903885" sldId="271"/>
            <ac:spMk id="2" creationId="{2F2F7EF8-0C3E-B38E-EB7F-D35E0C717E87}"/>
          </ac:spMkLst>
        </pc:spChg>
        <pc:spChg chg="mod">
          <ac:chgData name="Carol Greenlee" userId="e7810260-1ef9-468a-9b4d-d0f820dc5c69" providerId="ADAL" clId="{7F57985E-103B-4E62-97D3-CDFE878BA6FE}" dt="2023-08-05T19:39:00.053" v="96" actId="27636"/>
          <ac:spMkLst>
            <pc:docMk/>
            <pc:sldMk cId="1091903885" sldId="271"/>
            <ac:spMk id="3" creationId="{172B9956-5C27-B9C2-15DE-5CC0CCFA183A}"/>
          </ac:spMkLst>
        </pc:spChg>
      </pc:sldChg>
      <pc:sldChg chg="modSp new del mod">
        <pc:chgData name="Carol Greenlee" userId="e7810260-1ef9-468a-9b4d-d0f820dc5c69" providerId="ADAL" clId="{7F57985E-103B-4E62-97D3-CDFE878BA6FE}" dt="2023-08-07T11:44:54.775" v="2538" actId="2696"/>
        <pc:sldMkLst>
          <pc:docMk/>
          <pc:sldMk cId="3228216403" sldId="272"/>
        </pc:sldMkLst>
        <pc:spChg chg="mod">
          <ac:chgData name="Carol Greenlee" userId="e7810260-1ef9-468a-9b4d-d0f820dc5c69" providerId="ADAL" clId="{7F57985E-103B-4E62-97D3-CDFE878BA6FE}" dt="2023-08-05T19:40:37.038" v="100" actId="27636"/>
          <ac:spMkLst>
            <pc:docMk/>
            <pc:sldMk cId="3228216403" sldId="272"/>
            <ac:spMk id="3" creationId="{EF022FE7-A1ED-86A0-535D-2BA9C40678AE}"/>
          </ac:spMkLst>
        </pc:spChg>
      </pc:sldChg>
      <pc:sldChg chg="modSp new del mod">
        <pc:chgData name="Carol Greenlee" userId="e7810260-1ef9-468a-9b4d-d0f820dc5c69" providerId="ADAL" clId="{7F57985E-103B-4E62-97D3-CDFE878BA6FE}" dt="2023-08-07T12:43:16.904" v="3420" actId="2696"/>
        <pc:sldMkLst>
          <pc:docMk/>
          <pc:sldMk cId="2291936194" sldId="273"/>
        </pc:sldMkLst>
        <pc:spChg chg="mod">
          <ac:chgData name="Carol Greenlee" userId="e7810260-1ef9-468a-9b4d-d0f820dc5c69" providerId="ADAL" clId="{7F57985E-103B-4E62-97D3-CDFE878BA6FE}" dt="2023-08-05T19:41:23.817" v="103" actId="27636"/>
          <ac:spMkLst>
            <pc:docMk/>
            <pc:sldMk cId="2291936194" sldId="273"/>
            <ac:spMk id="3" creationId="{D1C26177-B113-CCF4-C6D6-C40D5C4DD1CE}"/>
          </ac:spMkLst>
        </pc:spChg>
      </pc:sldChg>
      <pc:sldChg chg="modSp new del mod">
        <pc:chgData name="Carol Greenlee" userId="e7810260-1ef9-468a-9b4d-d0f820dc5c69" providerId="ADAL" clId="{7F57985E-103B-4E62-97D3-CDFE878BA6FE}" dt="2023-08-07T12:43:06.368" v="3419" actId="2696"/>
        <pc:sldMkLst>
          <pc:docMk/>
          <pc:sldMk cId="2478454452" sldId="274"/>
        </pc:sldMkLst>
        <pc:spChg chg="mod">
          <ac:chgData name="Carol Greenlee" userId="e7810260-1ef9-468a-9b4d-d0f820dc5c69" providerId="ADAL" clId="{7F57985E-103B-4E62-97D3-CDFE878BA6FE}" dt="2023-08-05T19:42:22.695" v="106" actId="27636"/>
          <ac:spMkLst>
            <pc:docMk/>
            <pc:sldMk cId="2478454452" sldId="274"/>
            <ac:spMk id="3" creationId="{7BD840C4-9C20-A5D1-5FCF-FF0D94B861AA}"/>
          </ac:spMkLst>
        </pc:spChg>
      </pc:sldChg>
      <pc:sldChg chg="modSp new del mod">
        <pc:chgData name="Carol Greenlee" userId="e7810260-1ef9-468a-9b4d-d0f820dc5c69" providerId="ADAL" clId="{7F57985E-103B-4E62-97D3-CDFE878BA6FE}" dt="2023-08-07T18:10:04.752" v="4384" actId="47"/>
        <pc:sldMkLst>
          <pc:docMk/>
          <pc:sldMk cId="2148477273" sldId="275"/>
        </pc:sldMkLst>
        <pc:spChg chg="mod">
          <ac:chgData name="Carol Greenlee" userId="e7810260-1ef9-468a-9b4d-d0f820dc5c69" providerId="ADAL" clId="{7F57985E-103B-4E62-97D3-CDFE878BA6FE}" dt="2023-08-07T13:04:19.125" v="3926" actId="20577"/>
          <ac:spMkLst>
            <pc:docMk/>
            <pc:sldMk cId="2148477273" sldId="275"/>
            <ac:spMk id="3" creationId="{B05DC1B1-4366-53A4-D906-BACB76C2CA82}"/>
          </ac:spMkLst>
        </pc:spChg>
      </pc:sldChg>
      <pc:sldChg chg="modSp new del mod">
        <pc:chgData name="Carol Greenlee" userId="e7810260-1ef9-468a-9b4d-d0f820dc5c69" providerId="ADAL" clId="{7F57985E-103B-4E62-97D3-CDFE878BA6FE}" dt="2023-08-07T12:18:31.289" v="3112" actId="2696"/>
        <pc:sldMkLst>
          <pc:docMk/>
          <pc:sldMk cId="3438501302" sldId="276"/>
        </pc:sldMkLst>
        <pc:spChg chg="mod">
          <ac:chgData name="Carol Greenlee" userId="e7810260-1ef9-468a-9b4d-d0f820dc5c69" providerId="ADAL" clId="{7F57985E-103B-4E62-97D3-CDFE878BA6FE}" dt="2023-08-07T12:12:51.061" v="3018" actId="20577"/>
          <ac:spMkLst>
            <pc:docMk/>
            <pc:sldMk cId="3438501302" sldId="276"/>
            <ac:spMk id="3" creationId="{91FF4CCA-BD4E-320F-9367-6E04A23B4AD1}"/>
          </ac:spMkLst>
        </pc:spChg>
      </pc:sldChg>
      <pc:sldChg chg="modSp new mod ord modNotesTx">
        <pc:chgData name="Carol Greenlee" userId="e7810260-1ef9-468a-9b4d-d0f820dc5c69" providerId="ADAL" clId="{7F57985E-103B-4E62-97D3-CDFE878BA6FE}" dt="2023-08-07T12:57:31.628" v="3771"/>
        <pc:sldMkLst>
          <pc:docMk/>
          <pc:sldMk cId="2735540420" sldId="277"/>
        </pc:sldMkLst>
        <pc:spChg chg="mod">
          <ac:chgData name="Carol Greenlee" userId="e7810260-1ef9-468a-9b4d-d0f820dc5c69" providerId="ADAL" clId="{7F57985E-103B-4E62-97D3-CDFE878BA6FE}" dt="2023-08-07T12:54:26.639" v="3765" actId="1076"/>
          <ac:spMkLst>
            <pc:docMk/>
            <pc:sldMk cId="2735540420" sldId="277"/>
            <ac:spMk id="2" creationId="{E6BA1081-326F-0EF6-A65A-6FCC61FDD143}"/>
          </ac:spMkLst>
        </pc:spChg>
        <pc:spChg chg="mod">
          <ac:chgData name="Carol Greenlee" userId="e7810260-1ef9-468a-9b4d-d0f820dc5c69" providerId="ADAL" clId="{7F57985E-103B-4E62-97D3-CDFE878BA6FE}" dt="2023-08-07T12:54:20.841" v="3764" actId="1076"/>
          <ac:spMkLst>
            <pc:docMk/>
            <pc:sldMk cId="2735540420" sldId="277"/>
            <ac:spMk id="3" creationId="{1589193A-F4BE-BA85-178B-AC718CCBAE48}"/>
          </ac:spMkLst>
        </pc:spChg>
      </pc:sldChg>
      <pc:sldChg chg="modSp new del mod">
        <pc:chgData name="Carol Greenlee" userId="e7810260-1ef9-468a-9b4d-d0f820dc5c69" providerId="ADAL" clId="{7F57985E-103B-4E62-97D3-CDFE878BA6FE}" dt="2023-08-07T13:02:47.229" v="3859" actId="2696"/>
        <pc:sldMkLst>
          <pc:docMk/>
          <pc:sldMk cId="1546116286" sldId="278"/>
        </pc:sldMkLst>
        <pc:spChg chg="mod">
          <ac:chgData name="Carol Greenlee" userId="e7810260-1ef9-468a-9b4d-d0f820dc5c69" providerId="ADAL" clId="{7F57985E-103B-4E62-97D3-CDFE878BA6FE}" dt="2023-08-07T12:40:22.079" v="3392" actId="27636"/>
          <ac:spMkLst>
            <pc:docMk/>
            <pc:sldMk cId="1546116286" sldId="278"/>
            <ac:spMk id="3" creationId="{C43459AE-E12B-CB37-DF0E-3DC23921E0DD}"/>
          </ac:spMkLst>
        </pc:spChg>
      </pc:sldChg>
      <pc:sldChg chg="modSp new del mod ord">
        <pc:chgData name="Carol Greenlee" userId="e7810260-1ef9-468a-9b4d-d0f820dc5c69" providerId="ADAL" clId="{7F57985E-103B-4E62-97D3-CDFE878BA6FE}" dt="2023-08-07T13:01:33.803" v="3851" actId="2696"/>
        <pc:sldMkLst>
          <pc:docMk/>
          <pc:sldMk cId="1042930138" sldId="279"/>
        </pc:sldMkLst>
        <pc:spChg chg="mod">
          <ac:chgData name="Carol Greenlee" userId="e7810260-1ef9-468a-9b4d-d0f820dc5c69" providerId="ADAL" clId="{7F57985E-103B-4E62-97D3-CDFE878BA6FE}" dt="2023-08-05T19:59:17.424" v="124" actId="27636"/>
          <ac:spMkLst>
            <pc:docMk/>
            <pc:sldMk cId="1042930138" sldId="279"/>
            <ac:spMk id="2" creationId="{1C8CA214-2DB1-6080-82FF-39F3ED88D56A}"/>
          </ac:spMkLst>
        </pc:spChg>
        <pc:spChg chg="mod">
          <ac:chgData name="Carol Greenlee" userId="e7810260-1ef9-468a-9b4d-d0f820dc5c69" providerId="ADAL" clId="{7F57985E-103B-4E62-97D3-CDFE878BA6FE}" dt="2023-08-05T19:57:54.217" v="120"/>
          <ac:spMkLst>
            <pc:docMk/>
            <pc:sldMk cId="1042930138" sldId="279"/>
            <ac:spMk id="3" creationId="{814041D9-2754-90EE-0D43-3B5B08A8200B}"/>
          </ac:spMkLst>
        </pc:spChg>
      </pc:sldChg>
      <pc:sldChg chg="modSp new mod">
        <pc:chgData name="Carol Greenlee" userId="e7810260-1ef9-468a-9b4d-d0f820dc5c69" providerId="ADAL" clId="{7F57985E-103B-4E62-97D3-CDFE878BA6FE}" dt="2023-08-07T11:17:14.557" v="2458" actId="27636"/>
        <pc:sldMkLst>
          <pc:docMk/>
          <pc:sldMk cId="3957522056" sldId="280"/>
        </pc:sldMkLst>
        <pc:spChg chg="mod">
          <ac:chgData name="Carol Greenlee" userId="e7810260-1ef9-468a-9b4d-d0f820dc5c69" providerId="ADAL" clId="{7F57985E-103B-4E62-97D3-CDFE878BA6FE}" dt="2023-08-06T20:25:56.877" v="266" actId="20577"/>
          <ac:spMkLst>
            <pc:docMk/>
            <pc:sldMk cId="3957522056" sldId="280"/>
            <ac:spMk id="2" creationId="{1AE4C576-1717-5A89-96F3-30E0EDBDC1D5}"/>
          </ac:spMkLst>
        </pc:spChg>
        <pc:spChg chg="mod">
          <ac:chgData name="Carol Greenlee" userId="e7810260-1ef9-468a-9b4d-d0f820dc5c69" providerId="ADAL" clId="{7F57985E-103B-4E62-97D3-CDFE878BA6FE}" dt="2023-08-07T11:17:14.557" v="2458" actId="27636"/>
          <ac:spMkLst>
            <pc:docMk/>
            <pc:sldMk cId="3957522056" sldId="280"/>
            <ac:spMk id="3" creationId="{6947CF76-AF2E-6105-D431-D9E550820FC2}"/>
          </ac:spMkLst>
        </pc:spChg>
      </pc:sldChg>
      <pc:sldChg chg="addSp modSp new mod">
        <pc:chgData name="Carol Greenlee" userId="e7810260-1ef9-468a-9b4d-d0f820dc5c69" providerId="ADAL" clId="{7F57985E-103B-4E62-97D3-CDFE878BA6FE}" dt="2023-08-07T16:10:30.787" v="4260" actId="20577"/>
        <pc:sldMkLst>
          <pc:docMk/>
          <pc:sldMk cId="1471402870" sldId="281"/>
        </pc:sldMkLst>
        <pc:spChg chg="mod">
          <ac:chgData name="Carol Greenlee" userId="e7810260-1ef9-468a-9b4d-d0f820dc5c69" providerId="ADAL" clId="{7F57985E-103B-4E62-97D3-CDFE878BA6FE}" dt="2023-08-06T20:27:21.902" v="331" actId="1076"/>
          <ac:spMkLst>
            <pc:docMk/>
            <pc:sldMk cId="1471402870" sldId="281"/>
            <ac:spMk id="2" creationId="{F5679F91-852B-3473-B066-0AA876CD9EAE}"/>
          </ac:spMkLst>
        </pc:spChg>
        <pc:spChg chg="mod">
          <ac:chgData name="Carol Greenlee" userId="e7810260-1ef9-468a-9b4d-d0f820dc5c69" providerId="ADAL" clId="{7F57985E-103B-4E62-97D3-CDFE878BA6FE}" dt="2023-08-06T20:27:28.492" v="333" actId="14100"/>
          <ac:spMkLst>
            <pc:docMk/>
            <pc:sldMk cId="1471402870" sldId="281"/>
            <ac:spMk id="3" creationId="{576C9E00-51FE-45D8-36C8-BC0E4BD5116D}"/>
          </ac:spMkLst>
        </pc:spChg>
        <pc:spChg chg="add mod">
          <ac:chgData name="Carol Greenlee" userId="e7810260-1ef9-468a-9b4d-d0f820dc5c69" providerId="ADAL" clId="{7F57985E-103B-4E62-97D3-CDFE878BA6FE}" dt="2023-08-07T16:04:07.123" v="4110" actId="1076"/>
          <ac:spMkLst>
            <pc:docMk/>
            <pc:sldMk cId="1471402870" sldId="281"/>
            <ac:spMk id="5" creationId="{05C6CCB7-187A-D9EA-FD9E-A65AFCEDF05F}"/>
          </ac:spMkLst>
        </pc:spChg>
        <pc:spChg chg="add mod">
          <ac:chgData name="Carol Greenlee" userId="e7810260-1ef9-468a-9b4d-d0f820dc5c69" providerId="ADAL" clId="{7F57985E-103B-4E62-97D3-CDFE878BA6FE}" dt="2023-08-07T16:10:30.787" v="4260" actId="20577"/>
          <ac:spMkLst>
            <pc:docMk/>
            <pc:sldMk cId="1471402870" sldId="281"/>
            <ac:spMk id="7" creationId="{D15282E1-9B5B-EFEE-4F54-55B5D3EC7654}"/>
          </ac:spMkLst>
        </pc:spChg>
        <pc:picChg chg="add mod">
          <ac:chgData name="Carol Greenlee" userId="e7810260-1ef9-468a-9b4d-d0f820dc5c69" providerId="ADAL" clId="{7F57985E-103B-4E62-97D3-CDFE878BA6FE}" dt="2023-08-07T16:07:47.062" v="4221" actId="1076"/>
          <ac:picMkLst>
            <pc:docMk/>
            <pc:sldMk cId="1471402870" sldId="281"/>
            <ac:picMk id="4" creationId="{9A72DDB0-2955-AC3A-836C-1764238C0196}"/>
          </ac:picMkLst>
        </pc:picChg>
        <pc:picChg chg="add mod">
          <ac:chgData name="Carol Greenlee" userId="e7810260-1ef9-468a-9b4d-d0f820dc5c69" providerId="ADAL" clId="{7F57985E-103B-4E62-97D3-CDFE878BA6FE}" dt="2023-08-07T16:05:22.463" v="4113" actId="1076"/>
          <ac:picMkLst>
            <pc:docMk/>
            <pc:sldMk cId="1471402870" sldId="281"/>
            <ac:picMk id="6" creationId="{DC3F5BB7-7C88-E2A6-DDA8-AD5D33F60552}"/>
          </ac:picMkLst>
        </pc:picChg>
      </pc:sldChg>
      <pc:sldChg chg="modSp new mod ord modNotesTx">
        <pc:chgData name="Carol Greenlee" userId="e7810260-1ef9-468a-9b4d-d0f820dc5c69" providerId="ADAL" clId="{7F57985E-103B-4E62-97D3-CDFE878BA6FE}" dt="2023-08-07T12:39:15.652" v="3390"/>
        <pc:sldMkLst>
          <pc:docMk/>
          <pc:sldMk cId="2953226107" sldId="282"/>
        </pc:sldMkLst>
        <pc:spChg chg="mod">
          <ac:chgData name="Carol Greenlee" userId="e7810260-1ef9-468a-9b4d-d0f820dc5c69" providerId="ADAL" clId="{7F57985E-103B-4E62-97D3-CDFE878BA6FE}" dt="2023-08-07T11:20:41.112" v="2469" actId="20577"/>
          <ac:spMkLst>
            <pc:docMk/>
            <pc:sldMk cId="2953226107" sldId="282"/>
            <ac:spMk id="2" creationId="{1830D342-B57B-08C3-5CFD-5060BBB22943}"/>
          </ac:spMkLst>
        </pc:spChg>
        <pc:spChg chg="mod">
          <ac:chgData name="Carol Greenlee" userId="e7810260-1ef9-468a-9b4d-d0f820dc5c69" providerId="ADAL" clId="{7F57985E-103B-4E62-97D3-CDFE878BA6FE}" dt="2023-08-07T12:34:57.794" v="3315" actId="113"/>
          <ac:spMkLst>
            <pc:docMk/>
            <pc:sldMk cId="2953226107" sldId="282"/>
            <ac:spMk id="3" creationId="{DF072543-85B7-E002-C3D1-6B0A6C90987B}"/>
          </ac:spMkLst>
        </pc:spChg>
      </pc:sldChg>
      <pc:sldChg chg="modSp new mod">
        <pc:chgData name="Carol Greenlee" userId="e7810260-1ef9-468a-9b4d-d0f820dc5c69" providerId="ADAL" clId="{7F57985E-103B-4E62-97D3-CDFE878BA6FE}" dt="2023-08-06T20:44:51.655" v="1215" actId="20577"/>
        <pc:sldMkLst>
          <pc:docMk/>
          <pc:sldMk cId="47932609" sldId="283"/>
        </pc:sldMkLst>
        <pc:spChg chg="mod">
          <ac:chgData name="Carol Greenlee" userId="e7810260-1ef9-468a-9b4d-d0f820dc5c69" providerId="ADAL" clId="{7F57985E-103B-4E62-97D3-CDFE878BA6FE}" dt="2023-08-06T20:37:10.532" v="870" actId="1076"/>
          <ac:spMkLst>
            <pc:docMk/>
            <pc:sldMk cId="47932609" sldId="283"/>
            <ac:spMk id="2" creationId="{954A49CA-C5BB-3E8E-7D38-326C6CB8C502}"/>
          </ac:spMkLst>
        </pc:spChg>
        <pc:spChg chg="mod">
          <ac:chgData name="Carol Greenlee" userId="e7810260-1ef9-468a-9b4d-d0f820dc5c69" providerId="ADAL" clId="{7F57985E-103B-4E62-97D3-CDFE878BA6FE}" dt="2023-08-06T20:44:51.655" v="1215" actId="20577"/>
          <ac:spMkLst>
            <pc:docMk/>
            <pc:sldMk cId="47932609" sldId="283"/>
            <ac:spMk id="3" creationId="{C8502C06-C405-E862-16D9-1144E6233DD1}"/>
          </ac:spMkLst>
        </pc:spChg>
      </pc:sldChg>
      <pc:sldChg chg="modSp new mod">
        <pc:chgData name="Carol Greenlee" userId="e7810260-1ef9-468a-9b4d-d0f820dc5c69" providerId="ADAL" clId="{7F57985E-103B-4E62-97D3-CDFE878BA6FE}" dt="2023-08-07T16:12:07.754" v="4377" actId="20577"/>
        <pc:sldMkLst>
          <pc:docMk/>
          <pc:sldMk cId="2409205306" sldId="284"/>
        </pc:sldMkLst>
        <pc:spChg chg="mod">
          <ac:chgData name="Carol Greenlee" userId="e7810260-1ef9-468a-9b4d-d0f820dc5c69" providerId="ADAL" clId="{7F57985E-103B-4E62-97D3-CDFE878BA6FE}" dt="2023-08-07T13:21:48.378" v="4031" actId="14100"/>
          <ac:spMkLst>
            <pc:docMk/>
            <pc:sldMk cId="2409205306" sldId="284"/>
            <ac:spMk id="2" creationId="{6F4ED941-6372-8D86-3BA6-F23E35856DF0}"/>
          </ac:spMkLst>
        </pc:spChg>
        <pc:spChg chg="mod">
          <ac:chgData name="Carol Greenlee" userId="e7810260-1ef9-468a-9b4d-d0f820dc5c69" providerId="ADAL" clId="{7F57985E-103B-4E62-97D3-CDFE878BA6FE}" dt="2023-08-07T16:12:07.754" v="4377" actId="20577"/>
          <ac:spMkLst>
            <pc:docMk/>
            <pc:sldMk cId="2409205306" sldId="284"/>
            <ac:spMk id="3" creationId="{7C4F44FF-D01B-AC00-E43F-958C89008DD0}"/>
          </ac:spMkLst>
        </pc:spChg>
      </pc:sldChg>
      <pc:sldChg chg="modSp add mod modAnim">
        <pc:chgData name="Carol Greenlee" userId="e7810260-1ef9-468a-9b4d-d0f820dc5c69" providerId="ADAL" clId="{7F57985E-103B-4E62-97D3-CDFE878BA6FE}" dt="2023-08-06T21:13:11.767" v="1847" actId="1076"/>
        <pc:sldMkLst>
          <pc:docMk/>
          <pc:sldMk cId="3661284094" sldId="285"/>
        </pc:sldMkLst>
        <pc:spChg chg="mod">
          <ac:chgData name="Carol Greenlee" userId="e7810260-1ef9-468a-9b4d-d0f820dc5c69" providerId="ADAL" clId="{7F57985E-103B-4E62-97D3-CDFE878BA6FE}" dt="2023-08-06T21:13:11.767" v="1847" actId="1076"/>
          <ac:spMkLst>
            <pc:docMk/>
            <pc:sldMk cId="3661284094" sldId="285"/>
            <ac:spMk id="2" creationId="{CA805791-A337-42DB-A335-B340F8B3C090}"/>
          </ac:spMkLst>
        </pc:spChg>
        <pc:spChg chg="mod">
          <ac:chgData name="Carol Greenlee" userId="e7810260-1ef9-468a-9b4d-d0f820dc5c69" providerId="ADAL" clId="{7F57985E-103B-4E62-97D3-CDFE878BA6FE}" dt="2023-08-06T21:13:00.673" v="1844" actId="1076"/>
          <ac:spMkLst>
            <pc:docMk/>
            <pc:sldMk cId="3661284094" sldId="285"/>
            <ac:spMk id="3" creationId="{DD48BC71-6FDA-43D8-83D7-FBF31F384009}"/>
          </ac:spMkLst>
        </pc:spChg>
        <pc:grpChg chg="mod">
          <ac:chgData name="Carol Greenlee" userId="e7810260-1ef9-468a-9b4d-d0f820dc5c69" providerId="ADAL" clId="{7F57985E-103B-4E62-97D3-CDFE878BA6FE}" dt="2023-08-06T21:13:04.042" v="1845" actId="1076"/>
          <ac:grpSpMkLst>
            <pc:docMk/>
            <pc:sldMk cId="3661284094" sldId="285"/>
            <ac:grpSpMk id="6" creationId="{161A9E13-C6F1-0AA0-ACC6-B5A5D5355E09}"/>
          </ac:grpSpMkLst>
        </pc:grpChg>
      </pc:sldChg>
      <pc:sldChg chg="add del">
        <pc:chgData name="Carol Greenlee" userId="e7810260-1ef9-468a-9b4d-d0f820dc5c69" providerId="ADAL" clId="{7F57985E-103B-4E62-97D3-CDFE878BA6FE}" dt="2023-08-06T21:13:53.842" v="1848" actId="2696"/>
        <pc:sldMkLst>
          <pc:docMk/>
          <pc:sldMk cId="2243723506" sldId="286"/>
        </pc:sldMkLst>
      </pc:sldChg>
      <pc:sldChg chg="addSp modSp new del mod">
        <pc:chgData name="Carol Greenlee" userId="e7810260-1ef9-468a-9b4d-d0f820dc5c69" providerId="ADAL" clId="{7F57985E-103B-4E62-97D3-CDFE878BA6FE}" dt="2023-08-07T13:01:12.553" v="3848" actId="2696"/>
        <pc:sldMkLst>
          <pc:docMk/>
          <pc:sldMk cId="2677961209" sldId="286"/>
        </pc:sldMkLst>
        <pc:picChg chg="add mod">
          <ac:chgData name="Carol Greenlee" userId="e7810260-1ef9-468a-9b4d-d0f820dc5c69" providerId="ADAL" clId="{7F57985E-103B-4E62-97D3-CDFE878BA6FE}" dt="2023-08-06T21:40:10.207" v="1855" actId="1076"/>
          <ac:picMkLst>
            <pc:docMk/>
            <pc:sldMk cId="2677961209" sldId="286"/>
            <ac:picMk id="2" creationId="{EF7227E3-8D8B-3CC8-EC91-0053CE2528D7}"/>
          </ac:picMkLst>
        </pc:picChg>
        <pc:picChg chg="add mod">
          <ac:chgData name="Carol Greenlee" userId="e7810260-1ef9-468a-9b4d-d0f820dc5c69" providerId="ADAL" clId="{7F57985E-103B-4E62-97D3-CDFE878BA6FE}" dt="2023-08-07T12:57:49.693" v="3773" actId="14100"/>
          <ac:picMkLst>
            <pc:docMk/>
            <pc:sldMk cId="2677961209" sldId="286"/>
            <ac:picMk id="3" creationId="{B16D9529-575C-63C4-C095-E850F56B9542}"/>
          </ac:picMkLst>
        </pc:picChg>
        <pc:picChg chg="add mod">
          <ac:chgData name="Carol Greenlee" userId="e7810260-1ef9-468a-9b4d-d0f820dc5c69" providerId="ADAL" clId="{7F57985E-103B-4E62-97D3-CDFE878BA6FE}" dt="2023-08-06T21:40:37.260" v="1857" actId="1076"/>
          <ac:picMkLst>
            <pc:docMk/>
            <pc:sldMk cId="2677961209" sldId="286"/>
            <ac:picMk id="4" creationId="{79DCCF9A-8F0D-45CD-A122-60A3DD0E7BA3}"/>
          </ac:picMkLst>
        </pc:picChg>
      </pc:sldChg>
      <pc:sldChg chg="modSp mod">
        <pc:chgData name="Carol Greenlee" userId="e7810260-1ef9-468a-9b4d-d0f820dc5c69" providerId="ADAL" clId="{7F57985E-103B-4E62-97D3-CDFE878BA6FE}" dt="2023-08-07T10:56:29.751" v="2040" actId="20577"/>
        <pc:sldMkLst>
          <pc:docMk/>
          <pc:sldMk cId="3268781614" sldId="287"/>
        </pc:sldMkLst>
        <pc:spChg chg="mod">
          <ac:chgData name="Carol Greenlee" userId="e7810260-1ef9-468a-9b4d-d0f820dc5c69" providerId="ADAL" clId="{7F57985E-103B-4E62-97D3-CDFE878BA6FE}" dt="2023-08-07T10:54:30.854" v="2012" actId="1076"/>
          <ac:spMkLst>
            <pc:docMk/>
            <pc:sldMk cId="3268781614" sldId="287"/>
            <ac:spMk id="2" creationId="{B3D861DE-9231-3631-FC10-68B3E39D0C83}"/>
          </ac:spMkLst>
        </pc:spChg>
        <pc:spChg chg="mod">
          <ac:chgData name="Carol Greenlee" userId="e7810260-1ef9-468a-9b4d-d0f820dc5c69" providerId="ADAL" clId="{7F57985E-103B-4E62-97D3-CDFE878BA6FE}" dt="2023-08-07T10:56:29.751" v="2040" actId="20577"/>
          <ac:spMkLst>
            <pc:docMk/>
            <pc:sldMk cId="3268781614" sldId="287"/>
            <ac:spMk id="3" creationId="{169A9A76-1142-8213-BA69-8357327E5C21}"/>
          </ac:spMkLst>
        </pc:spChg>
      </pc:sldChg>
      <pc:sldChg chg="modSp del mod ord">
        <pc:chgData name="Carol Greenlee" userId="e7810260-1ef9-468a-9b4d-d0f820dc5c69" providerId="ADAL" clId="{7F57985E-103B-4E62-97D3-CDFE878BA6FE}" dt="2023-08-07T13:01:43.795" v="3852" actId="2696"/>
        <pc:sldMkLst>
          <pc:docMk/>
          <pc:sldMk cId="862225535" sldId="288"/>
        </pc:sldMkLst>
        <pc:spChg chg="mod">
          <ac:chgData name="Carol Greenlee" userId="e7810260-1ef9-468a-9b4d-d0f820dc5c69" providerId="ADAL" clId="{7F57985E-103B-4E62-97D3-CDFE878BA6FE}" dt="2023-08-07T11:28:41.883" v="2500" actId="113"/>
          <ac:spMkLst>
            <pc:docMk/>
            <pc:sldMk cId="862225535" sldId="288"/>
            <ac:spMk id="3" creationId="{0A53C9DD-9939-7656-F3A2-3BB75161968B}"/>
          </ac:spMkLst>
        </pc:spChg>
      </pc:sldChg>
      <pc:sldChg chg="ord">
        <pc:chgData name="Carol Greenlee" userId="e7810260-1ef9-468a-9b4d-d0f820dc5c69" providerId="ADAL" clId="{7F57985E-103B-4E62-97D3-CDFE878BA6FE}" dt="2023-08-07T13:18:08.454" v="3949" actId="20578"/>
        <pc:sldMkLst>
          <pc:docMk/>
          <pc:sldMk cId="541527518" sldId="289"/>
        </pc:sldMkLst>
      </pc:sldChg>
      <pc:sldChg chg="ord">
        <pc:chgData name="Carol Greenlee" userId="e7810260-1ef9-468a-9b4d-d0f820dc5c69" providerId="ADAL" clId="{7F57985E-103B-4E62-97D3-CDFE878BA6FE}" dt="2023-08-07T13:18:07.837" v="3948" actId="20578"/>
        <pc:sldMkLst>
          <pc:docMk/>
          <pc:sldMk cId="1306522629" sldId="290"/>
        </pc:sldMkLst>
      </pc:sldChg>
      <pc:sldChg chg="modSp mod">
        <pc:chgData name="Carol Greenlee" userId="e7810260-1ef9-468a-9b4d-d0f820dc5c69" providerId="ADAL" clId="{7F57985E-103B-4E62-97D3-CDFE878BA6FE}" dt="2023-08-07T13:19:50.528" v="4019" actId="27636"/>
        <pc:sldMkLst>
          <pc:docMk/>
          <pc:sldMk cId="1061055738" sldId="292"/>
        </pc:sldMkLst>
        <pc:spChg chg="mod">
          <ac:chgData name="Carol Greenlee" userId="e7810260-1ef9-468a-9b4d-d0f820dc5c69" providerId="ADAL" clId="{7F57985E-103B-4E62-97D3-CDFE878BA6FE}" dt="2023-08-07T13:19:41.463" v="4014" actId="1076"/>
          <ac:spMkLst>
            <pc:docMk/>
            <pc:sldMk cId="1061055738" sldId="292"/>
            <ac:spMk id="2" creationId="{0C880D5E-F2AD-CB53-7456-CDCCDF4BC972}"/>
          </ac:spMkLst>
        </pc:spChg>
        <pc:spChg chg="mod">
          <ac:chgData name="Carol Greenlee" userId="e7810260-1ef9-468a-9b4d-d0f820dc5c69" providerId="ADAL" clId="{7F57985E-103B-4E62-97D3-CDFE878BA6FE}" dt="2023-08-07T13:19:50.528" v="4019" actId="27636"/>
          <ac:spMkLst>
            <pc:docMk/>
            <pc:sldMk cId="1061055738" sldId="292"/>
            <ac:spMk id="3" creationId="{386D20A0-2E80-ECEB-7D9B-21983F060B44}"/>
          </ac:spMkLst>
        </pc:spChg>
      </pc:sldChg>
      <pc:sldChg chg="ord">
        <pc:chgData name="Carol Greenlee" userId="e7810260-1ef9-468a-9b4d-d0f820dc5c69" providerId="ADAL" clId="{7F57985E-103B-4E62-97D3-CDFE878BA6FE}" dt="2023-08-07T10:57:40.078" v="2042"/>
        <pc:sldMkLst>
          <pc:docMk/>
          <pc:sldMk cId="2921072178" sldId="293"/>
        </pc:sldMkLst>
      </pc:sldChg>
      <pc:sldChg chg="modSp mod ord">
        <pc:chgData name="Carol Greenlee" userId="e7810260-1ef9-468a-9b4d-d0f820dc5c69" providerId="ADAL" clId="{7F57985E-103B-4E62-97D3-CDFE878BA6FE}" dt="2023-08-07T12:30:50.997" v="3262" actId="114"/>
        <pc:sldMkLst>
          <pc:docMk/>
          <pc:sldMk cId="2765119600" sldId="295"/>
        </pc:sldMkLst>
        <pc:spChg chg="mod">
          <ac:chgData name="Carol Greenlee" userId="e7810260-1ef9-468a-9b4d-d0f820dc5c69" providerId="ADAL" clId="{7F57985E-103B-4E62-97D3-CDFE878BA6FE}" dt="2023-08-07T12:03:33.146" v="2753" actId="20577"/>
          <ac:spMkLst>
            <pc:docMk/>
            <pc:sldMk cId="2765119600" sldId="295"/>
            <ac:spMk id="2" creationId="{6B66D036-8611-1941-A71E-526415010C35}"/>
          </ac:spMkLst>
        </pc:spChg>
        <pc:spChg chg="mod">
          <ac:chgData name="Carol Greenlee" userId="e7810260-1ef9-468a-9b4d-d0f820dc5c69" providerId="ADAL" clId="{7F57985E-103B-4E62-97D3-CDFE878BA6FE}" dt="2023-08-07T12:30:50.997" v="3262" actId="114"/>
          <ac:spMkLst>
            <pc:docMk/>
            <pc:sldMk cId="2765119600" sldId="295"/>
            <ac:spMk id="3" creationId="{EF022FE7-A1ED-86A0-535D-2BA9C40678AE}"/>
          </ac:spMkLst>
        </pc:spChg>
      </pc:sldChg>
      <pc:sldChg chg="modSp add mod ord">
        <pc:chgData name="Carol Greenlee" userId="e7810260-1ef9-468a-9b4d-d0f820dc5c69" providerId="ADAL" clId="{7F57985E-103B-4E62-97D3-CDFE878BA6FE}" dt="2023-08-07T11:31:49.761" v="2525"/>
        <pc:sldMkLst>
          <pc:docMk/>
          <pc:sldMk cId="325633219" sldId="296"/>
        </pc:sldMkLst>
        <pc:spChg chg="mod">
          <ac:chgData name="Carol Greenlee" userId="e7810260-1ef9-468a-9b4d-d0f820dc5c69" providerId="ADAL" clId="{7F57985E-103B-4E62-97D3-CDFE878BA6FE}" dt="2023-08-07T11:30:54.933" v="2521" actId="113"/>
          <ac:spMkLst>
            <pc:docMk/>
            <pc:sldMk cId="325633219" sldId="296"/>
            <ac:spMk id="3" creationId="{0A53C9DD-9939-7656-F3A2-3BB75161968B}"/>
          </ac:spMkLst>
        </pc:spChg>
      </pc:sldChg>
      <pc:sldChg chg="modSp add mod ord modNotesTx">
        <pc:chgData name="Carol Greenlee" userId="e7810260-1ef9-468a-9b4d-d0f820dc5c69" providerId="ADAL" clId="{7F57985E-103B-4E62-97D3-CDFE878BA6FE}" dt="2023-08-07T13:05:58.743" v="3937" actId="113"/>
        <pc:sldMkLst>
          <pc:docMk/>
          <pc:sldMk cId="1907620915" sldId="297"/>
        </pc:sldMkLst>
        <pc:spChg chg="mod">
          <ac:chgData name="Carol Greenlee" userId="e7810260-1ef9-468a-9b4d-d0f820dc5c69" providerId="ADAL" clId="{7F57985E-103B-4E62-97D3-CDFE878BA6FE}" dt="2023-08-07T12:05:48.922" v="2807" actId="20577"/>
          <ac:spMkLst>
            <pc:docMk/>
            <pc:sldMk cId="1907620915" sldId="297"/>
            <ac:spMk id="2" creationId="{7C2E2AE5-059C-BEB0-2F53-FAC9D8B75D49}"/>
          </ac:spMkLst>
        </pc:spChg>
        <pc:spChg chg="mod">
          <ac:chgData name="Carol Greenlee" userId="e7810260-1ef9-468a-9b4d-d0f820dc5c69" providerId="ADAL" clId="{7F57985E-103B-4E62-97D3-CDFE878BA6FE}" dt="2023-08-07T13:05:58.743" v="3937" actId="113"/>
          <ac:spMkLst>
            <pc:docMk/>
            <pc:sldMk cId="1907620915" sldId="297"/>
            <ac:spMk id="3" creationId="{C341A9CD-1CEF-26B5-DE23-B2043067A9D6}"/>
          </ac:spMkLst>
        </pc:spChg>
      </pc:sldChg>
      <pc:sldChg chg="add del">
        <pc:chgData name="Carol Greenlee" userId="e7810260-1ef9-468a-9b4d-d0f820dc5c69" providerId="ADAL" clId="{7F57985E-103B-4E62-97D3-CDFE878BA6FE}" dt="2023-08-07T12:08:53.183" v="2820" actId="2696"/>
        <pc:sldMkLst>
          <pc:docMk/>
          <pc:sldMk cId="903143686" sldId="298"/>
        </pc:sldMkLst>
      </pc:sldChg>
      <pc:sldChg chg="addSp modSp add mod ord">
        <pc:chgData name="Carol Greenlee" userId="e7810260-1ef9-468a-9b4d-d0f820dc5c69" providerId="ADAL" clId="{7F57985E-103B-4E62-97D3-CDFE878BA6FE}" dt="2023-08-07T13:06:41.623" v="3939"/>
        <pc:sldMkLst>
          <pc:docMk/>
          <pc:sldMk cId="4261313818" sldId="298"/>
        </pc:sldMkLst>
        <pc:spChg chg="add mod">
          <ac:chgData name="Carol Greenlee" userId="e7810260-1ef9-468a-9b4d-d0f820dc5c69" providerId="ADAL" clId="{7F57985E-103B-4E62-97D3-CDFE878BA6FE}" dt="2023-08-07T12:59:32.964" v="3833" actId="1076"/>
          <ac:spMkLst>
            <pc:docMk/>
            <pc:sldMk cId="4261313818" sldId="298"/>
            <ac:spMk id="5" creationId="{587B927C-370A-B66F-59C2-53D1E35640F4}"/>
          </ac:spMkLst>
        </pc:spChg>
        <pc:picChg chg="mod">
          <ac:chgData name="Carol Greenlee" userId="e7810260-1ef9-468a-9b4d-d0f820dc5c69" providerId="ADAL" clId="{7F57985E-103B-4E62-97D3-CDFE878BA6FE}" dt="2023-08-07T13:00:14.347" v="3840" actId="1076"/>
          <ac:picMkLst>
            <pc:docMk/>
            <pc:sldMk cId="4261313818" sldId="298"/>
            <ac:picMk id="2" creationId="{EF7227E3-8D8B-3CC8-EC91-0053CE2528D7}"/>
          </ac:picMkLst>
        </pc:picChg>
        <pc:picChg chg="mod">
          <ac:chgData name="Carol Greenlee" userId="e7810260-1ef9-468a-9b4d-d0f820dc5c69" providerId="ADAL" clId="{7F57985E-103B-4E62-97D3-CDFE878BA6FE}" dt="2023-08-07T13:00:01.421" v="3836" actId="14100"/>
          <ac:picMkLst>
            <pc:docMk/>
            <pc:sldMk cId="4261313818" sldId="298"/>
            <ac:picMk id="3" creationId="{B16D9529-575C-63C4-C095-E850F56B9542}"/>
          </ac:picMkLst>
        </pc:picChg>
        <pc:picChg chg="mod">
          <ac:chgData name="Carol Greenlee" userId="e7810260-1ef9-468a-9b4d-d0f820dc5c69" providerId="ADAL" clId="{7F57985E-103B-4E62-97D3-CDFE878BA6FE}" dt="2023-08-07T13:00:23.558" v="3843" actId="14100"/>
          <ac:picMkLst>
            <pc:docMk/>
            <pc:sldMk cId="4261313818" sldId="298"/>
            <ac:picMk id="4" creationId="{79DCCF9A-8F0D-45CD-A122-60A3DD0E7BA3}"/>
          </ac:picMkLst>
        </pc:picChg>
      </pc:sldChg>
      <pc:sldChg chg="modSp add mod">
        <pc:chgData name="Carol Greenlee" userId="e7810260-1ef9-468a-9b4d-d0f820dc5c69" providerId="ADAL" clId="{7F57985E-103B-4E62-97D3-CDFE878BA6FE}" dt="2023-08-07T13:20:52.480" v="4028" actId="20577"/>
        <pc:sldMkLst>
          <pc:docMk/>
          <pc:sldMk cId="2909971866" sldId="299"/>
        </pc:sldMkLst>
        <pc:spChg chg="mod">
          <ac:chgData name="Carol Greenlee" userId="e7810260-1ef9-468a-9b4d-d0f820dc5c69" providerId="ADAL" clId="{7F57985E-103B-4E62-97D3-CDFE878BA6FE}" dt="2023-08-07T13:20:52.480" v="4028" actId="20577"/>
          <ac:spMkLst>
            <pc:docMk/>
            <pc:sldMk cId="2909971866" sldId="299"/>
            <ac:spMk id="2" creationId="{0C880D5E-F2AD-CB53-7456-CDCCDF4BC972}"/>
          </ac:spMkLst>
        </pc:spChg>
        <pc:spChg chg="mod">
          <ac:chgData name="Carol Greenlee" userId="e7810260-1ef9-468a-9b4d-d0f820dc5c69" providerId="ADAL" clId="{7F57985E-103B-4E62-97D3-CDFE878BA6FE}" dt="2023-08-07T13:20:46.042" v="4027" actId="27636"/>
          <ac:spMkLst>
            <pc:docMk/>
            <pc:sldMk cId="2909971866" sldId="299"/>
            <ac:spMk id="3" creationId="{386D20A0-2E80-ECEB-7D9B-21983F060B44}"/>
          </ac:spMkLst>
        </pc:spChg>
      </pc:sldChg>
      <pc:sldChg chg="modSp new del mod">
        <pc:chgData name="Carol Greenlee" userId="e7810260-1ef9-468a-9b4d-d0f820dc5c69" providerId="ADAL" clId="{7F57985E-103B-4E62-97D3-CDFE878BA6FE}" dt="2023-08-07T18:12:11.392" v="4476" actId="2696"/>
        <pc:sldMkLst>
          <pc:docMk/>
          <pc:sldMk cId="2588554686" sldId="302"/>
        </pc:sldMkLst>
        <pc:spChg chg="mod">
          <ac:chgData name="Carol Greenlee" userId="e7810260-1ef9-468a-9b4d-d0f820dc5c69" providerId="ADAL" clId="{7F57985E-103B-4E62-97D3-CDFE878BA6FE}" dt="2023-08-07T18:10:53.057" v="4394" actId="14100"/>
          <ac:spMkLst>
            <pc:docMk/>
            <pc:sldMk cId="2588554686" sldId="302"/>
            <ac:spMk id="2" creationId="{861F7EC8-9118-B577-5839-ED9C1DE6FF93}"/>
          </ac:spMkLst>
        </pc:spChg>
        <pc:spChg chg="mod">
          <ac:chgData name="Carol Greenlee" userId="e7810260-1ef9-468a-9b4d-d0f820dc5c69" providerId="ADAL" clId="{7F57985E-103B-4E62-97D3-CDFE878BA6FE}" dt="2023-08-07T18:11:42.145" v="4472" actId="5793"/>
          <ac:spMkLst>
            <pc:docMk/>
            <pc:sldMk cId="2588554686" sldId="302"/>
            <ac:spMk id="3" creationId="{4EAEEA69-A19B-B234-EAEF-12B2457CA019}"/>
          </ac:spMkLst>
        </pc:spChg>
      </pc:sldChg>
      <pc:sldChg chg="add ord">
        <pc:chgData name="Carol Greenlee" userId="e7810260-1ef9-468a-9b4d-d0f820dc5c69" providerId="ADAL" clId="{7F57985E-103B-4E62-97D3-CDFE878BA6FE}" dt="2023-08-07T18:12:05.142" v="4475"/>
        <pc:sldMkLst>
          <pc:docMk/>
          <pc:sldMk cId="53324020" sldId="303"/>
        </pc:sldMkLst>
      </pc:sldChg>
      <pc:sldMasterChg chg="add addSldLayout">
        <pc:chgData name="Carol Greenlee" userId="e7810260-1ef9-468a-9b4d-d0f820dc5c69" providerId="ADAL" clId="{7F57985E-103B-4E62-97D3-CDFE878BA6FE}" dt="2023-08-06T21:10:53.989" v="1790" actId="27028"/>
        <pc:sldMasterMkLst>
          <pc:docMk/>
          <pc:sldMasterMk cId="2010017998" sldId="2147483672"/>
        </pc:sldMasterMkLst>
        <pc:sldLayoutChg chg="add">
          <pc:chgData name="Carol Greenlee" userId="e7810260-1ef9-468a-9b4d-d0f820dc5c69" providerId="ADAL" clId="{7F57985E-103B-4E62-97D3-CDFE878BA6FE}" dt="2023-08-06T21:10:53.989" v="1790" actId="27028"/>
          <pc:sldLayoutMkLst>
            <pc:docMk/>
            <pc:sldMasterMk cId="2010017998" sldId="2147483672"/>
            <pc:sldLayoutMk cId="3593517049" sldId="2147483673"/>
          </pc:sldLayoutMkLst>
        </pc:sldLayoutChg>
      </pc:sldMasterChg>
    </pc:docChg>
  </pc:docChgLst>
  <pc:docChgLst>
    <pc:chgData name="Carol Greenlee" userId="e7810260-1ef9-468a-9b4d-d0f820dc5c69" providerId="ADAL" clId="{D3A21959-E137-4306-895E-1EF07FECD48E}"/>
    <pc:docChg chg="undo custSel addSld delSld modSld sldOrd delMainMaster">
      <pc:chgData name="Carol Greenlee" userId="e7810260-1ef9-468a-9b4d-d0f820dc5c69" providerId="ADAL" clId="{D3A21959-E137-4306-895E-1EF07FECD48E}" dt="2023-08-07T17:30:58.384" v="1718" actId="14100"/>
      <pc:docMkLst>
        <pc:docMk/>
      </pc:docMkLst>
      <pc:sldChg chg="modSp mod">
        <pc:chgData name="Carol Greenlee" userId="e7810260-1ef9-468a-9b4d-d0f820dc5c69" providerId="ADAL" clId="{D3A21959-E137-4306-895E-1EF07FECD48E}" dt="2023-08-07T17:30:58.384" v="1718" actId="14100"/>
        <pc:sldMkLst>
          <pc:docMk/>
          <pc:sldMk cId="264483862" sldId="258"/>
        </pc:sldMkLst>
        <pc:picChg chg="mod">
          <ac:chgData name="Carol Greenlee" userId="e7810260-1ef9-468a-9b4d-d0f820dc5c69" providerId="ADAL" clId="{D3A21959-E137-4306-895E-1EF07FECD48E}" dt="2023-08-07T17:30:18.568" v="1711" actId="14100"/>
          <ac:picMkLst>
            <pc:docMk/>
            <pc:sldMk cId="264483862" sldId="258"/>
            <ac:picMk id="2" creationId="{51991184-8EFF-868C-D951-250D32ED317F}"/>
          </ac:picMkLst>
        </pc:picChg>
        <pc:picChg chg="mod">
          <ac:chgData name="Carol Greenlee" userId="e7810260-1ef9-468a-9b4d-d0f820dc5c69" providerId="ADAL" clId="{D3A21959-E137-4306-895E-1EF07FECD48E}" dt="2023-08-07T17:30:58.384" v="1718" actId="14100"/>
          <ac:picMkLst>
            <pc:docMk/>
            <pc:sldMk cId="264483862" sldId="258"/>
            <ac:picMk id="4" creationId="{10393AB3-88BA-F253-A720-B68EB2639CFA}"/>
          </ac:picMkLst>
        </pc:picChg>
      </pc:sldChg>
      <pc:sldChg chg="modSp del mod ord">
        <pc:chgData name="Carol Greenlee" userId="e7810260-1ef9-468a-9b4d-d0f820dc5c69" providerId="ADAL" clId="{D3A21959-E137-4306-895E-1EF07FECD48E}" dt="2023-08-07T00:53:22.662" v="729" actId="2696"/>
        <pc:sldMkLst>
          <pc:docMk/>
          <pc:sldMk cId="1123698506" sldId="262"/>
        </pc:sldMkLst>
        <pc:picChg chg="mod">
          <ac:chgData name="Carol Greenlee" userId="e7810260-1ef9-468a-9b4d-d0f820dc5c69" providerId="ADAL" clId="{D3A21959-E137-4306-895E-1EF07FECD48E}" dt="2023-08-07T00:39:51.060" v="450" actId="14100"/>
          <ac:picMkLst>
            <pc:docMk/>
            <pc:sldMk cId="1123698506" sldId="262"/>
            <ac:picMk id="2" creationId="{415AAD04-8275-E038-2A7A-58B021FAD5DE}"/>
          </ac:picMkLst>
        </pc:picChg>
      </pc:sldChg>
      <pc:sldChg chg="modSp mod modNotesTx">
        <pc:chgData name="Carol Greenlee" userId="e7810260-1ef9-468a-9b4d-d0f820dc5c69" providerId="ADAL" clId="{D3A21959-E137-4306-895E-1EF07FECD48E}" dt="2023-08-07T01:03:53.774" v="1094" actId="27636"/>
        <pc:sldMkLst>
          <pc:docMk/>
          <pc:sldMk cId="4184436946" sldId="265"/>
        </pc:sldMkLst>
        <pc:spChg chg="mod">
          <ac:chgData name="Carol Greenlee" userId="e7810260-1ef9-468a-9b4d-d0f820dc5c69" providerId="ADAL" clId="{D3A21959-E137-4306-895E-1EF07FECD48E}" dt="2023-08-07T01:03:53.774" v="1094" actId="27636"/>
          <ac:spMkLst>
            <pc:docMk/>
            <pc:sldMk cId="4184436946" sldId="265"/>
            <ac:spMk id="2" creationId="{787BB1DE-2F36-9468-2992-8FA92C99B8AC}"/>
          </ac:spMkLst>
        </pc:spChg>
        <pc:spChg chg="mod">
          <ac:chgData name="Carol Greenlee" userId="e7810260-1ef9-468a-9b4d-d0f820dc5c69" providerId="ADAL" clId="{D3A21959-E137-4306-895E-1EF07FECD48E}" dt="2023-08-07T01:03:18.601" v="1043" actId="113"/>
          <ac:spMkLst>
            <pc:docMk/>
            <pc:sldMk cId="4184436946" sldId="265"/>
            <ac:spMk id="3" creationId="{9D5477E0-30EE-F891-A20C-7F52E2E84784}"/>
          </ac:spMkLst>
        </pc:spChg>
      </pc:sldChg>
      <pc:sldChg chg="modSp del mod">
        <pc:chgData name="Carol Greenlee" userId="e7810260-1ef9-468a-9b4d-d0f820dc5c69" providerId="ADAL" clId="{D3A21959-E137-4306-895E-1EF07FECD48E}" dt="2023-08-07T00:58:50.729" v="861" actId="2696"/>
        <pc:sldMkLst>
          <pc:docMk/>
          <pc:sldMk cId="3040210878" sldId="267"/>
        </pc:sldMkLst>
        <pc:spChg chg="mod">
          <ac:chgData name="Carol Greenlee" userId="e7810260-1ef9-468a-9b4d-d0f820dc5c69" providerId="ADAL" clId="{D3A21959-E137-4306-895E-1EF07FECD48E}" dt="2023-08-07T00:58:45.142" v="860" actId="20577"/>
          <ac:spMkLst>
            <pc:docMk/>
            <pc:sldMk cId="3040210878" sldId="267"/>
            <ac:spMk id="3" creationId="{1BF0A01A-0521-E9DA-7CE3-B3A92F44606B}"/>
          </ac:spMkLst>
        </pc:spChg>
      </pc:sldChg>
      <pc:sldChg chg="ord">
        <pc:chgData name="Carol Greenlee" userId="e7810260-1ef9-468a-9b4d-d0f820dc5c69" providerId="ADAL" clId="{D3A21959-E137-4306-895E-1EF07FECD48E}" dt="2023-08-07T00:59:20.706" v="863"/>
        <pc:sldMkLst>
          <pc:docMk/>
          <pc:sldMk cId="2297115520" sldId="268"/>
        </pc:sldMkLst>
      </pc:sldChg>
      <pc:sldChg chg="modSp mod ord modNotesTx">
        <pc:chgData name="Carol Greenlee" userId="e7810260-1ef9-468a-9b4d-d0f820dc5c69" providerId="ADAL" clId="{D3A21959-E137-4306-895E-1EF07FECD48E}" dt="2023-08-07T01:12:44.010" v="1183"/>
        <pc:sldMkLst>
          <pc:docMk/>
          <pc:sldMk cId="3229097456" sldId="269"/>
        </pc:sldMkLst>
        <pc:spChg chg="mod">
          <ac:chgData name="Carol Greenlee" userId="e7810260-1ef9-468a-9b4d-d0f820dc5c69" providerId="ADAL" clId="{D3A21959-E137-4306-895E-1EF07FECD48E}" dt="2023-08-07T01:08:13.143" v="1132" actId="14100"/>
          <ac:spMkLst>
            <pc:docMk/>
            <pc:sldMk cId="3229097456" sldId="269"/>
            <ac:spMk id="2" creationId="{67C5B3A9-4138-AD79-9AE4-2C2C31588089}"/>
          </ac:spMkLst>
        </pc:spChg>
        <pc:spChg chg="mod">
          <ac:chgData name="Carol Greenlee" userId="e7810260-1ef9-468a-9b4d-d0f820dc5c69" providerId="ADAL" clId="{D3A21959-E137-4306-895E-1EF07FECD48E}" dt="2023-08-07T01:08:41.358" v="1139" actId="255"/>
          <ac:spMkLst>
            <pc:docMk/>
            <pc:sldMk cId="3229097456" sldId="269"/>
            <ac:spMk id="3" creationId="{86EEB415-F7E7-4298-55D1-FE8568E11F1D}"/>
          </ac:spMkLst>
        </pc:spChg>
      </pc:sldChg>
      <pc:sldChg chg="modSp mod">
        <pc:chgData name="Carol Greenlee" userId="e7810260-1ef9-468a-9b4d-d0f820dc5c69" providerId="ADAL" clId="{D3A21959-E137-4306-895E-1EF07FECD48E}" dt="2023-08-07T01:15:34.583" v="1228" actId="20577"/>
        <pc:sldMkLst>
          <pc:docMk/>
          <pc:sldMk cId="2291936194" sldId="273"/>
        </pc:sldMkLst>
        <pc:spChg chg="mod">
          <ac:chgData name="Carol Greenlee" userId="e7810260-1ef9-468a-9b4d-d0f820dc5c69" providerId="ADAL" clId="{D3A21959-E137-4306-895E-1EF07FECD48E}" dt="2023-08-07T01:15:34.583" v="1228" actId="20577"/>
          <ac:spMkLst>
            <pc:docMk/>
            <pc:sldMk cId="2291936194" sldId="273"/>
            <ac:spMk id="3" creationId="{D1C26177-B113-CCF4-C6D6-C40D5C4DD1CE}"/>
          </ac:spMkLst>
        </pc:spChg>
      </pc:sldChg>
      <pc:sldChg chg="modSp mod modNotesTx">
        <pc:chgData name="Carol Greenlee" userId="e7810260-1ef9-468a-9b4d-d0f820dc5c69" providerId="ADAL" clId="{D3A21959-E137-4306-895E-1EF07FECD48E}" dt="2023-08-07T01:30:02.555" v="1425" actId="20577"/>
        <pc:sldMkLst>
          <pc:docMk/>
          <pc:sldMk cId="2478454452" sldId="274"/>
        </pc:sldMkLst>
        <pc:spChg chg="mod">
          <ac:chgData name="Carol Greenlee" userId="e7810260-1ef9-468a-9b4d-d0f820dc5c69" providerId="ADAL" clId="{D3A21959-E137-4306-895E-1EF07FECD48E}" dt="2023-08-07T01:30:02.555" v="1425" actId="20577"/>
          <ac:spMkLst>
            <pc:docMk/>
            <pc:sldMk cId="2478454452" sldId="274"/>
            <ac:spMk id="3" creationId="{7BD840C4-9C20-A5D1-5FCF-FF0D94B861AA}"/>
          </ac:spMkLst>
        </pc:spChg>
      </pc:sldChg>
      <pc:sldChg chg="modSp mod">
        <pc:chgData name="Carol Greenlee" userId="e7810260-1ef9-468a-9b4d-d0f820dc5c69" providerId="ADAL" clId="{D3A21959-E137-4306-895E-1EF07FECD48E}" dt="2023-08-07T01:30:51.672" v="1434" actId="20577"/>
        <pc:sldMkLst>
          <pc:docMk/>
          <pc:sldMk cId="2148477273" sldId="275"/>
        </pc:sldMkLst>
        <pc:spChg chg="mod">
          <ac:chgData name="Carol Greenlee" userId="e7810260-1ef9-468a-9b4d-d0f820dc5c69" providerId="ADAL" clId="{D3A21959-E137-4306-895E-1EF07FECD48E}" dt="2023-08-07T01:30:51.672" v="1434" actId="20577"/>
          <ac:spMkLst>
            <pc:docMk/>
            <pc:sldMk cId="2148477273" sldId="275"/>
            <ac:spMk id="3" creationId="{B05DC1B1-4366-53A4-D906-BACB76C2CA82}"/>
          </ac:spMkLst>
        </pc:spChg>
      </pc:sldChg>
      <pc:sldChg chg="ord">
        <pc:chgData name="Carol Greenlee" userId="e7810260-1ef9-468a-9b4d-d0f820dc5c69" providerId="ADAL" clId="{D3A21959-E137-4306-895E-1EF07FECD48E}" dt="2023-08-07T00:49:12.205" v="623"/>
        <pc:sldMkLst>
          <pc:docMk/>
          <pc:sldMk cId="3957522056" sldId="280"/>
        </pc:sldMkLst>
      </pc:sldChg>
      <pc:sldChg chg="modSp mod ord">
        <pc:chgData name="Carol Greenlee" userId="e7810260-1ef9-468a-9b4d-d0f820dc5c69" providerId="ADAL" clId="{D3A21959-E137-4306-895E-1EF07FECD48E}" dt="2023-08-07T01:13:14.634" v="1200" actId="20577"/>
        <pc:sldMkLst>
          <pc:docMk/>
          <pc:sldMk cId="1471402870" sldId="281"/>
        </pc:sldMkLst>
        <pc:spChg chg="mod">
          <ac:chgData name="Carol Greenlee" userId="e7810260-1ef9-468a-9b4d-d0f820dc5c69" providerId="ADAL" clId="{D3A21959-E137-4306-895E-1EF07FECD48E}" dt="2023-08-07T01:13:14.634" v="1200" actId="20577"/>
          <ac:spMkLst>
            <pc:docMk/>
            <pc:sldMk cId="1471402870" sldId="281"/>
            <ac:spMk id="3" creationId="{576C9E00-51FE-45D8-36C8-BC0E4BD5116D}"/>
          </ac:spMkLst>
        </pc:spChg>
      </pc:sldChg>
      <pc:sldChg chg="modSp del mod ord">
        <pc:chgData name="Carol Greenlee" userId="e7810260-1ef9-468a-9b4d-d0f820dc5c69" providerId="ADAL" clId="{D3A21959-E137-4306-895E-1EF07FECD48E}" dt="2023-08-07T00:40:03.899" v="451" actId="2696"/>
        <pc:sldMkLst>
          <pc:docMk/>
          <pc:sldMk cId="47932609" sldId="283"/>
        </pc:sldMkLst>
        <pc:spChg chg="mod">
          <ac:chgData name="Carol Greenlee" userId="e7810260-1ef9-468a-9b4d-d0f820dc5c69" providerId="ADAL" clId="{D3A21959-E137-4306-895E-1EF07FECD48E}" dt="2023-08-07T00:37:00.987" v="419" actId="20577"/>
          <ac:spMkLst>
            <pc:docMk/>
            <pc:sldMk cId="47932609" sldId="283"/>
            <ac:spMk id="3" creationId="{C8502C06-C405-E862-16D9-1144E6233DD1}"/>
          </ac:spMkLst>
        </pc:spChg>
      </pc:sldChg>
      <pc:sldChg chg="modSp mod ord">
        <pc:chgData name="Carol Greenlee" userId="e7810260-1ef9-468a-9b4d-d0f820dc5c69" providerId="ADAL" clId="{D3A21959-E137-4306-895E-1EF07FECD48E}" dt="2023-08-07T17:21:23.215" v="1665" actId="20577"/>
        <pc:sldMkLst>
          <pc:docMk/>
          <pc:sldMk cId="2409205306" sldId="284"/>
        </pc:sldMkLst>
        <pc:spChg chg="mod">
          <ac:chgData name="Carol Greenlee" userId="e7810260-1ef9-468a-9b4d-d0f820dc5c69" providerId="ADAL" clId="{D3A21959-E137-4306-895E-1EF07FECD48E}" dt="2023-08-07T17:21:23.215" v="1665" actId="20577"/>
          <ac:spMkLst>
            <pc:docMk/>
            <pc:sldMk cId="2409205306" sldId="284"/>
            <ac:spMk id="3" creationId="{7C4F44FF-D01B-AC00-E43F-958C89008DD0}"/>
          </ac:spMkLst>
        </pc:spChg>
      </pc:sldChg>
      <pc:sldChg chg="addSp modSp del mod ord">
        <pc:chgData name="Carol Greenlee" userId="e7810260-1ef9-468a-9b4d-d0f820dc5c69" providerId="ADAL" clId="{D3A21959-E137-4306-895E-1EF07FECD48E}" dt="2023-08-07T00:39:20.240" v="443" actId="2696"/>
        <pc:sldMkLst>
          <pc:docMk/>
          <pc:sldMk cId="3661284094" sldId="285"/>
        </pc:sldMkLst>
        <pc:spChg chg="mod">
          <ac:chgData name="Carol Greenlee" userId="e7810260-1ef9-468a-9b4d-d0f820dc5c69" providerId="ADAL" clId="{D3A21959-E137-4306-895E-1EF07FECD48E}" dt="2023-08-07T00:34:48.350" v="334" actId="20577"/>
          <ac:spMkLst>
            <pc:docMk/>
            <pc:sldMk cId="3661284094" sldId="285"/>
            <ac:spMk id="2" creationId="{CA805791-A337-42DB-A335-B340F8B3C090}"/>
          </ac:spMkLst>
        </pc:spChg>
        <pc:spChg chg="mod">
          <ac:chgData name="Carol Greenlee" userId="e7810260-1ef9-468a-9b4d-d0f820dc5c69" providerId="ADAL" clId="{D3A21959-E137-4306-895E-1EF07FECD48E}" dt="2023-08-07T00:35:00.133" v="335" actId="1076"/>
          <ac:spMkLst>
            <pc:docMk/>
            <pc:sldMk cId="3661284094" sldId="285"/>
            <ac:spMk id="3" creationId="{DD48BC71-6FDA-43D8-83D7-FBF31F384009}"/>
          </ac:spMkLst>
        </pc:spChg>
        <pc:spChg chg="add mod">
          <ac:chgData name="Carol Greenlee" userId="e7810260-1ef9-468a-9b4d-d0f820dc5c69" providerId="ADAL" clId="{D3A21959-E137-4306-895E-1EF07FECD48E}" dt="2023-08-07T00:37:44.200" v="421" actId="164"/>
          <ac:spMkLst>
            <pc:docMk/>
            <pc:sldMk cId="3661284094" sldId="285"/>
            <ac:spMk id="7" creationId="{CCCBAE8A-1942-F74D-6609-2FF9ED9D20BC}"/>
          </ac:spMkLst>
        </pc:spChg>
        <pc:grpChg chg="mod">
          <ac:chgData name="Carol Greenlee" userId="e7810260-1ef9-468a-9b4d-d0f820dc5c69" providerId="ADAL" clId="{D3A21959-E137-4306-895E-1EF07FECD48E}" dt="2023-08-07T00:37:44.200" v="421" actId="164"/>
          <ac:grpSpMkLst>
            <pc:docMk/>
            <pc:sldMk cId="3661284094" sldId="285"/>
            <ac:grpSpMk id="6" creationId="{161A9E13-C6F1-0AA0-ACC6-B5A5D5355E09}"/>
          </ac:grpSpMkLst>
        </pc:grpChg>
        <pc:grpChg chg="add mod">
          <ac:chgData name="Carol Greenlee" userId="e7810260-1ef9-468a-9b4d-d0f820dc5c69" providerId="ADAL" clId="{D3A21959-E137-4306-895E-1EF07FECD48E}" dt="2023-08-07T00:37:44.200" v="421" actId="164"/>
          <ac:grpSpMkLst>
            <pc:docMk/>
            <pc:sldMk cId="3661284094" sldId="285"/>
            <ac:grpSpMk id="8" creationId="{6E90AB8F-B09C-B0CA-214F-834FE6290F43}"/>
          </ac:grpSpMkLst>
        </pc:grpChg>
      </pc:sldChg>
      <pc:sldChg chg="modSp new mod ord">
        <pc:chgData name="Carol Greenlee" userId="e7810260-1ef9-468a-9b4d-d0f820dc5c69" providerId="ADAL" clId="{D3A21959-E137-4306-895E-1EF07FECD48E}" dt="2023-08-07T01:11:49.337" v="1182"/>
        <pc:sldMkLst>
          <pc:docMk/>
          <pc:sldMk cId="3268781614" sldId="287"/>
        </pc:sldMkLst>
        <pc:spChg chg="mod">
          <ac:chgData name="Carol Greenlee" userId="e7810260-1ef9-468a-9b4d-d0f820dc5c69" providerId="ADAL" clId="{D3A21959-E137-4306-895E-1EF07FECD48E}" dt="2023-08-06T22:03:10.187" v="1"/>
          <ac:spMkLst>
            <pc:docMk/>
            <pc:sldMk cId="3268781614" sldId="287"/>
            <ac:spMk id="3" creationId="{169A9A76-1142-8213-BA69-8357327E5C21}"/>
          </ac:spMkLst>
        </pc:spChg>
      </pc:sldChg>
      <pc:sldChg chg="modSp new mod">
        <pc:chgData name="Carol Greenlee" userId="e7810260-1ef9-468a-9b4d-d0f820dc5c69" providerId="ADAL" clId="{D3A21959-E137-4306-895E-1EF07FECD48E}" dt="2023-08-06T22:24:11.144" v="275" actId="113"/>
        <pc:sldMkLst>
          <pc:docMk/>
          <pc:sldMk cId="862225535" sldId="288"/>
        </pc:sldMkLst>
        <pc:spChg chg="mod">
          <ac:chgData name="Carol Greenlee" userId="e7810260-1ef9-468a-9b4d-d0f820dc5c69" providerId="ADAL" clId="{D3A21959-E137-4306-895E-1EF07FECD48E}" dt="2023-08-06T22:17:39.910" v="198" actId="1076"/>
          <ac:spMkLst>
            <pc:docMk/>
            <pc:sldMk cId="862225535" sldId="288"/>
            <ac:spMk id="2" creationId="{D3C863AC-F227-1DB2-0382-34F2F8B7D2DF}"/>
          </ac:spMkLst>
        </pc:spChg>
        <pc:spChg chg="mod">
          <ac:chgData name="Carol Greenlee" userId="e7810260-1ef9-468a-9b4d-d0f820dc5c69" providerId="ADAL" clId="{D3A21959-E137-4306-895E-1EF07FECD48E}" dt="2023-08-06T22:24:11.144" v="275" actId="113"/>
          <ac:spMkLst>
            <pc:docMk/>
            <pc:sldMk cId="862225535" sldId="288"/>
            <ac:spMk id="3" creationId="{0A53C9DD-9939-7656-F3A2-3BB75161968B}"/>
          </ac:spMkLst>
        </pc:spChg>
      </pc:sldChg>
      <pc:sldChg chg="addSp modSp new mod">
        <pc:chgData name="Carol Greenlee" userId="e7810260-1ef9-468a-9b4d-d0f820dc5c69" providerId="ADAL" clId="{D3A21959-E137-4306-895E-1EF07FECD48E}" dt="2023-08-07T17:19:22.331" v="1576" actId="1076"/>
        <pc:sldMkLst>
          <pc:docMk/>
          <pc:sldMk cId="541527518" sldId="289"/>
        </pc:sldMkLst>
        <pc:spChg chg="add mod">
          <ac:chgData name="Carol Greenlee" userId="e7810260-1ef9-468a-9b4d-d0f820dc5c69" providerId="ADAL" clId="{D3A21959-E137-4306-895E-1EF07FECD48E}" dt="2023-08-07T17:19:08.926" v="1573" actId="122"/>
          <ac:spMkLst>
            <pc:docMk/>
            <pc:sldMk cId="541527518" sldId="289"/>
            <ac:spMk id="3" creationId="{400DD958-C954-08F2-3015-7B76D5EFCAA0}"/>
          </ac:spMkLst>
        </pc:spChg>
        <pc:graphicFrameChg chg="add mod modGraphic">
          <ac:chgData name="Carol Greenlee" userId="e7810260-1ef9-468a-9b4d-d0f820dc5c69" providerId="ADAL" clId="{D3A21959-E137-4306-895E-1EF07FECD48E}" dt="2023-08-07T17:19:22.331" v="1576" actId="1076"/>
          <ac:graphicFrameMkLst>
            <pc:docMk/>
            <pc:sldMk cId="541527518" sldId="289"/>
            <ac:graphicFrameMk id="2" creationId="{E7B05C4D-3094-EEFD-05F5-80B7B7674F84}"/>
          </ac:graphicFrameMkLst>
        </pc:graphicFrameChg>
      </pc:sldChg>
      <pc:sldChg chg="modSp new mod">
        <pc:chgData name="Carol Greenlee" userId="e7810260-1ef9-468a-9b4d-d0f820dc5c69" providerId="ADAL" clId="{D3A21959-E137-4306-895E-1EF07FECD48E}" dt="2023-08-06T22:15:49.215" v="119" actId="255"/>
        <pc:sldMkLst>
          <pc:docMk/>
          <pc:sldMk cId="1306522629" sldId="290"/>
        </pc:sldMkLst>
        <pc:spChg chg="mod">
          <ac:chgData name="Carol Greenlee" userId="e7810260-1ef9-468a-9b4d-d0f820dc5c69" providerId="ADAL" clId="{D3A21959-E137-4306-895E-1EF07FECD48E}" dt="2023-08-06T22:11:52.095" v="90" actId="14100"/>
          <ac:spMkLst>
            <pc:docMk/>
            <pc:sldMk cId="1306522629" sldId="290"/>
            <ac:spMk id="2" creationId="{79F70989-B5BF-7BFE-1603-41CF58BFB617}"/>
          </ac:spMkLst>
        </pc:spChg>
        <pc:spChg chg="mod">
          <ac:chgData name="Carol Greenlee" userId="e7810260-1ef9-468a-9b4d-d0f820dc5c69" providerId="ADAL" clId="{D3A21959-E137-4306-895E-1EF07FECD48E}" dt="2023-08-06T22:15:49.215" v="119" actId="255"/>
          <ac:spMkLst>
            <pc:docMk/>
            <pc:sldMk cId="1306522629" sldId="290"/>
            <ac:spMk id="3" creationId="{1A08C9BA-5CF4-0D90-AC86-56290CE828B8}"/>
          </ac:spMkLst>
        </pc:spChg>
      </pc:sldChg>
      <pc:sldChg chg="addSp modSp add mod">
        <pc:chgData name="Carol Greenlee" userId="e7810260-1ef9-468a-9b4d-d0f820dc5c69" providerId="ADAL" clId="{D3A21959-E137-4306-895E-1EF07FECD48E}" dt="2023-08-07T00:40:50.275" v="531" actId="255"/>
        <pc:sldMkLst>
          <pc:docMk/>
          <pc:sldMk cId="1936022784" sldId="291"/>
        </pc:sldMkLst>
        <pc:spChg chg="mod">
          <ac:chgData name="Carol Greenlee" userId="e7810260-1ef9-468a-9b4d-d0f820dc5c69" providerId="ADAL" clId="{D3A21959-E137-4306-895E-1EF07FECD48E}" dt="2023-08-07T00:40:50.275" v="531" actId="255"/>
          <ac:spMkLst>
            <pc:docMk/>
            <pc:sldMk cId="1936022784" sldId="291"/>
            <ac:spMk id="3" creationId="{C8502C06-C405-E862-16D9-1144E6233DD1}"/>
          </ac:spMkLst>
        </pc:spChg>
        <pc:picChg chg="add mod">
          <ac:chgData name="Carol Greenlee" userId="e7810260-1ef9-468a-9b4d-d0f820dc5c69" providerId="ADAL" clId="{D3A21959-E137-4306-895E-1EF07FECD48E}" dt="2023-08-07T00:38:25.375" v="426" actId="208"/>
          <ac:picMkLst>
            <pc:docMk/>
            <pc:sldMk cId="1936022784" sldId="291"/>
            <ac:picMk id="4" creationId="{1FD487E9-DCB9-BF6E-A724-660129225927}"/>
          </ac:picMkLst>
        </pc:picChg>
      </pc:sldChg>
      <pc:sldChg chg="modSp new del mod">
        <pc:chgData name="Carol Greenlee" userId="e7810260-1ef9-468a-9b4d-d0f820dc5c69" providerId="ADAL" clId="{D3A21959-E137-4306-895E-1EF07FECD48E}" dt="2023-08-07T17:29:26.806" v="1705" actId="2696"/>
        <pc:sldMkLst>
          <pc:docMk/>
          <pc:sldMk cId="1061055738" sldId="292"/>
        </pc:sldMkLst>
        <pc:spChg chg="mod">
          <ac:chgData name="Carol Greenlee" userId="e7810260-1ef9-468a-9b4d-d0f820dc5c69" providerId="ADAL" clId="{D3A21959-E137-4306-895E-1EF07FECD48E}" dt="2023-08-07T00:48:39.092" v="621" actId="113"/>
          <ac:spMkLst>
            <pc:docMk/>
            <pc:sldMk cId="1061055738" sldId="292"/>
            <ac:spMk id="3" creationId="{386D20A0-2E80-ECEB-7D9B-21983F060B44}"/>
          </ac:spMkLst>
        </pc:spChg>
      </pc:sldChg>
      <pc:sldChg chg="addSp modSp add mod ord">
        <pc:chgData name="Carol Greenlee" userId="e7810260-1ef9-468a-9b4d-d0f820dc5c69" providerId="ADAL" clId="{D3A21959-E137-4306-895E-1EF07FECD48E}" dt="2023-08-07T00:53:14.132" v="728"/>
        <pc:sldMkLst>
          <pc:docMk/>
          <pc:sldMk cId="2921072178" sldId="293"/>
        </pc:sldMkLst>
        <pc:spChg chg="add mod">
          <ac:chgData name="Carol Greenlee" userId="e7810260-1ef9-468a-9b4d-d0f820dc5c69" providerId="ADAL" clId="{D3A21959-E137-4306-895E-1EF07FECD48E}" dt="2023-08-07T00:52:37.322" v="726" actId="1076"/>
          <ac:spMkLst>
            <pc:docMk/>
            <pc:sldMk cId="2921072178" sldId="293"/>
            <ac:spMk id="3" creationId="{D5DE5CEB-DB86-7E2C-A07D-566AEBD6A75B}"/>
          </ac:spMkLst>
        </pc:spChg>
      </pc:sldChg>
      <pc:sldChg chg="modSp add del mod">
        <pc:chgData name="Carol Greenlee" userId="e7810260-1ef9-468a-9b4d-d0f820dc5c69" providerId="ADAL" clId="{D3A21959-E137-4306-895E-1EF07FECD48E}" dt="2023-08-07T17:29:44.017" v="1706" actId="2696"/>
        <pc:sldMkLst>
          <pc:docMk/>
          <pc:sldMk cId="3123327166" sldId="294"/>
        </pc:sldMkLst>
        <pc:spChg chg="mod">
          <ac:chgData name="Carol Greenlee" userId="e7810260-1ef9-468a-9b4d-d0f820dc5c69" providerId="ADAL" clId="{D3A21959-E137-4306-895E-1EF07FECD48E}" dt="2023-08-07T01:11:15.035" v="1180" actId="20577"/>
          <ac:spMkLst>
            <pc:docMk/>
            <pc:sldMk cId="3123327166" sldId="294"/>
            <ac:spMk id="3" creationId="{386D20A0-2E80-ECEB-7D9B-21983F060B44}"/>
          </ac:spMkLst>
        </pc:spChg>
      </pc:sldChg>
      <pc:sldChg chg="modSp add mod modNotesTx">
        <pc:chgData name="Carol Greenlee" userId="e7810260-1ef9-468a-9b4d-d0f820dc5c69" providerId="ADAL" clId="{D3A21959-E137-4306-895E-1EF07FECD48E}" dt="2023-08-07T17:25:14.642" v="1669" actId="113"/>
        <pc:sldMkLst>
          <pc:docMk/>
          <pc:sldMk cId="2765119600" sldId="295"/>
        </pc:sldMkLst>
        <pc:spChg chg="mod">
          <ac:chgData name="Carol Greenlee" userId="e7810260-1ef9-468a-9b4d-d0f820dc5c69" providerId="ADAL" clId="{D3A21959-E137-4306-895E-1EF07FECD48E}" dt="2023-08-07T01:27:53.395" v="1410" actId="1076"/>
          <ac:spMkLst>
            <pc:docMk/>
            <pc:sldMk cId="2765119600" sldId="295"/>
            <ac:spMk id="2" creationId="{6B66D036-8611-1941-A71E-526415010C35}"/>
          </ac:spMkLst>
        </pc:spChg>
        <pc:spChg chg="mod">
          <ac:chgData name="Carol Greenlee" userId="e7810260-1ef9-468a-9b4d-d0f820dc5c69" providerId="ADAL" clId="{D3A21959-E137-4306-895E-1EF07FECD48E}" dt="2023-08-07T17:25:14.642" v="1669" actId="113"/>
          <ac:spMkLst>
            <pc:docMk/>
            <pc:sldMk cId="2765119600" sldId="295"/>
            <ac:spMk id="3" creationId="{EF022FE7-A1ED-86A0-535D-2BA9C40678AE}"/>
          </ac:spMkLst>
        </pc:spChg>
      </pc:sldChg>
      <pc:sldChg chg="modSp mod">
        <pc:chgData name="Carol Greenlee" userId="e7810260-1ef9-468a-9b4d-d0f820dc5c69" providerId="ADAL" clId="{D3A21959-E137-4306-895E-1EF07FECD48E}" dt="2023-08-07T17:26:18.459" v="1670" actId="113"/>
        <pc:sldMkLst>
          <pc:docMk/>
          <pc:sldMk cId="1907620915" sldId="297"/>
        </pc:sldMkLst>
        <pc:spChg chg="mod">
          <ac:chgData name="Carol Greenlee" userId="e7810260-1ef9-468a-9b4d-d0f820dc5c69" providerId="ADAL" clId="{D3A21959-E137-4306-895E-1EF07FECD48E}" dt="2023-08-07T17:26:18.459" v="1670" actId="113"/>
          <ac:spMkLst>
            <pc:docMk/>
            <pc:sldMk cId="1907620915" sldId="297"/>
            <ac:spMk id="3" creationId="{C341A9CD-1CEF-26B5-DE23-B2043067A9D6}"/>
          </ac:spMkLst>
        </pc:spChg>
      </pc:sldChg>
      <pc:sldChg chg="modSp mod ord">
        <pc:chgData name="Carol Greenlee" userId="e7810260-1ef9-468a-9b4d-d0f820dc5c69" providerId="ADAL" clId="{D3A21959-E137-4306-895E-1EF07FECD48E}" dt="2023-08-07T17:29:19.707" v="1704"/>
        <pc:sldMkLst>
          <pc:docMk/>
          <pc:sldMk cId="2909971866" sldId="299"/>
        </pc:sldMkLst>
        <pc:spChg chg="mod">
          <ac:chgData name="Carol Greenlee" userId="e7810260-1ef9-468a-9b4d-d0f820dc5c69" providerId="ADAL" clId="{D3A21959-E137-4306-895E-1EF07FECD48E}" dt="2023-08-07T17:20:47.338" v="1613" actId="14100"/>
          <ac:spMkLst>
            <pc:docMk/>
            <pc:sldMk cId="2909971866" sldId="299"/>
            <ac:spMk id="3" creationId="{386D20A0-2E80-ECEB-7D9B-21983F060B44}"/>
          </ac:spMkLst>
        </pc:spChg>
      </pc:sldChg>
      <pc:sldChg chg="modSp new mod ord">
        <pc:chgData name="Carol Greenlee" userId="e7810260-1ef9-468a-9b4d-d0f820dc5c69" providerId="ADAL" clId="{D3A21959-E137-4306-895E-1EF07FECD48E}" dt="2023-08-07T17:18:34.830" v="1566"/>
        <pc:sldMkLst>
          <pc:docMk/>
          <pc:sldMk cId="2897370619" sldId="300"/>
        </pc:sldMkLst>
        <pc:spChg chg="mod">
          <ac:chgData name="Carol Greenlee" userId="e7810260-1ef9-468a-9b4d-d0f820dc5c69" providerId="ADAL" clId="{D3A21959-E137-4306-895E-1EF07FECD48E}" dt="2023-08-07T17:13:43.710" v="1536" actId="122"/>
          <ac:spMkLst>
            <pc:docMk/>
            <pc:sldMk cId="2897370619" sldId="300"/>
            <ac:spMk id="2" creationId="{B8E719BE-FA49-EA72-C7D3-22F89BF067F1}"/>
          </ac:spMkLst>
        </pc:spChg>
        <pc:spChg chg="mod">
          <ac:chgData name="Carol Greenlee" userId="e7810260-1ef9-468a-9b4d-d0f820dc5c69" providerId="ADAL" clId="{D3A21959-E137-4306-895E-1EF07FECD48E}" dt="2023-08-07T17:17:49.755" v="1564" actId="27636"/>
          <ac:spMkLst>
            <pc:docMk/>
            <pc:sldMk cId="2897370619" sldId="300"/>
            <ac:spMk id="3" creationId="{0225818F-74C7-C37E-C180-9DE522057735}"/>
          </ac:spMkLst>
        </pc:spChg>
      </pc:sldChg>
      <pc:sldChg chg="delSp modSp new mod">
        <pc:chgData name="Carol Greenlee" userId="e7810260-1ef9-468a-9b4d-d0f820dc5c69" providerId="ADAL" clId="{D3A21959-E137-4306-895E-1EF07FECD48E}" dt="2023-08-07T17:28:19.155" v="1702" actId="113"/>
        <pc:sldMkLst>
          <pc:docMk/>
          <pc:sldMk cId="1456954781" sldId="301"/>
        </pc:sldMkLst>
        <pc:spChg chg="mod">
          <ac:chgData name="Carol Greenlee" userId="e7810260-1ef9-468a-9b4d-d0f820dc5c69" providerId="ADAL" clId="{D3A21959-E137-4306-895E-1EF07FECD48E}" dt="2023-08-07T17:28:19.155" v="1702" actId="113"/>
          <ac:spMkLst>
            <pc:docMk/>
            <pc:sldMk cId="1456954781" sldId="301"/>
            <ac:spMk id="2" creationId="{04E9F2FF-C7E4-4DCD-47B7-644CB7C7A6C7}"/>
          </ac:spMkLst>
        </pc:spChg>
        <pc:spChg chg="del">
          <ac:chgData name="Carol Greenlee" userId="e7810260-1ef9-468a-9b4d-d0f820dc5c69" providerId="ADAL" clId="{D3A21959-E137-4306-895E-1EF07FECD48E}" dt="2023-08-07T17:28:11.380" v="1699" actId="21"/>
          <ac:spMkLst>
            <pc:docMk/>
            <pc:sldMk cId="1456954781" sldId="301"/>
            <ac:spMk id="3" creationId="{B563CF3F-7C54-70F0-2A75-E767D32905EF}"/>
          </ac:spMkLst>
        </pc:spChg>
      </pc:sldChg>
      <pc:sldMasterChg chg="del delSldLayout">
        <pc:chgData name="Carol Greenlee" userId="e7810260-1ef9-468a-9b4d-d0f820dc5c69" providerId="ADAL" clId="{D3A21959-E137-4306-895E-1EF07FECD48E}" dt="2023-08-07T00:39:20.240" v="443" actId="2696"/>
        <pc:sldMasterMkLst>
          <pc:docMk/>
          <pc:sldMasterMk cId="2010017998" sldId="2147483672"/>
        </pc:sldMasterMkLst>
        <pc:sldLayoutChg chg="del">
          <pc:chgData name="Carol Greenlee" userId="e7810260-1ef9-468a-9b4d-d0f820dc5c69" providerId="ADAL" clId="{D3A21959-E137-4306-895E-1EF07FECD48E}" dt="2023-08-07T00:39:20.240" v="443" actId="2696"/>
          <pc:sldLayoutMkLst>
            <pc:docMk/>
            <pc:sldMasterMk cId="2010017998" sldId="2147483672"/>
            <pc:sldLayoutMk cId="3593517049" sldId="2147483673"/>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45304C-56C4-4123-A32C-80D07AE1E795}" type="datetimeFigureOut">
              <a:rPr lang="en-US" smtClean="0"/>
              <a:t>8/7/2023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C1A20B-6379-4FDC-87FF-FA0F594E8681}" type="slidenum">
              <a:rPr lang="en-US" smtClean="0"/>
              <a:t>‹#›</a:t>
            </a:fld>
            <a:endParaRPr lang="en-US"/>
          </a:p>
        </p:txBody>
      </p:sp>
    </p:spTree>
    <p:extLst>
      <p:ext uri="{BB962C8B-B14F-4D97-AF65-F5344CB8AC3E}">
        <p14:creationId xmlns:p14="http://schemas.microsoft.com/office/powerpoint/2010/main" val="4692946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diabetesresearchclinicalpractice.com/article/S0168-8227(23)00577-6/fulltext"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ihs.gov/MedicalPrograms/Diabetes/HomeDocs/Resources/Podcasts/PA_podcast_transcript_508c.pdf"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ihs.gov/MedicalPrograms/Diabetes/HomeDocs/Resources/Podcasts/PA_podcast_transcript_508c.pdf"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ihs.gov/MedicalPrograms/Diabetes/HomeDocs/Resources/Podcasts/PA_podcast_transcript_508c.pdf"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www.ncbi.nlm.nih.gov/pmc/articles/PMC8497689/"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ihs.gov/MedicalPrograms/Diabetes/HomeDocs/Resources/Podcasts/PA_podcast_transcript_508c.pdf"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9C1A20B-6379-4FDC-87FF-FA0F594E8681}" type="slidenum">
              <a:rPr lang="en-US" smtClean="0"/>
              <a:t>5</a:t>
            </a:fld>
            <a:endParaRPr lang="en-US"/>
          </a:p>
        </p:txBody>
      </p:sp>
    </p:spTree>
    <p:extLst>
      <p:ext uri="{BB962C8B-B14F-4D97-AF65-F5344CB8AC3E}">
        <p14:creationId xmlns:p14="http://schemas.microsoft.com/office/powerpoint/2010/main" val="39779064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9C1A20B-6379-4FDC-87FF-FA0F594E8681}" type="slidenum">
              <a:rPr lang="en-US" smtClean="0"/>
              <a:t>22</a:t>
            </a:fld>
            <a:endParaRPr lang="en-US"/>
          </a:p>
        </p:txBody>
      </p:sp>
    </p:spTree>
    <p:extLst>
      <p:ext uri="{BB962C8B-B14F-4D97-AF65-F5344CB8AC3E}">
        <p14:creationId xmlns:p14="http://schemas.microsoft.com/office/powerpoint/2010/main" val="35938523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n-US" sz="1800" b="0" i="0" u="none" strike="noStrike" kern="1200" cap="none" spc="0" normalizeH="0" baseline="0" noProof="0">
                <a:ln>
                  <a:noFill/>
                </a:ln>
                <a:solidFill>
                  <a:prstClr val="black"/>
                </a:solidFill>
                <a:effectLst/>
                <a:uLnTx/>
                <a:uFillTx/>
                <a:latin typeface="Calibri Light" panose="020F0302020204030204"/>
                <a:ea typeface="+mj-ea"/>
                <a:cs typeface="+mj-cs"/>
                <a:hlinkClick r:id="rId3"/>
              </a:rPr>
              <a:t>The acute effects of a DASH diet and whole food, plant-based diet on insulin requirements and related cardiometabolic markers in individuals with insulin-treated type 2 diabetes - Diabetes Research and Clinical Practice (diabetesresearchclinicalpractice.com)</a:t>
            </a:r>
            <a:endParaRPr lang="en-US"/>
          </a:p>
        </p:txBody>
      </p:sp>
      <p:sp>
        <p:nvSpPr>
          <p:cNvPr id="4" name="Slide Number Placeholder 3"/>
          <p:cNvSpPr>
            <a:spLocks noGrp="1"/>
          </p:cNvSpPr>
          <p:nvPr>
            <p:ph type="sldNum" sz="quarter" idx="5"/>
          </p:nvPr>
        </p:nvSpPr>
        <p:spPr/>
        <p:txBody>
          <a:bodyPr/>
          <a:lstStyle/>
          <a:p>
            <a:fld id="{59C1A20B-6379-4FDC-87FF-FA0F594E8681}" type="slidenum">
              <a:rPr lang="en-US" smtClean="0"/>
              <a:t>7</a:t>
            </a:fld>
            <a:endParaRPr lang="en-US"/>
          </a:p>
        </p:txBody>
      </p:sp>
    </p:spTree>
    <p:extLst>
      <p:ext uri="{BB962C8B-B14F-4D97-AF65-F5344CB8AC3E}">
        <p14:creationId xmlns:p14="http://schemas.microsoft.com/office/powerpoint/2010/main" val="1469216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9C1A20B-6379-4FDC-87FF-FA0F594E8681}" type="slidenum">
              <a:rPr lang="en-US" smtClean="0"/>
              <a:t>8</a:t>
            </a:fld>
            <a:endParaRPr lang="en-US"/>
          </a:p>
        </p:txBody>
      </p:sp>
    </p:spTree>
    <p:extLst>
      <p:ext uri="{BB962C8B-B14F-4D97-AF65-F5344CB8AC3E}">
        <p14:creationId xmlns:p14="http://schemas.microsoft.com/office/powerpoint/2010/main" val="36055488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n-US" sz="4400" b="0" i="0" u="none" strike="noStrike" kern="1200" cap="none" spc="0" normalizeH="0" baseline="0" noProof="0">
                <a:ln>
                  <a:noFill/>
                </a:ln>
                <a:solidFill>
                  <a:prstClr val="black"/>
                </a:solidFill>
                <a:effectLst/>
                <a:uLnTx/>
                <a:uFillTx/>
                <a:latin typeface="Calibri Light" panose="020F0302020204030204"/>
                <a:ea typeface="+mj-ea"/>
                <a:cs typeface="+mj-cs"/>
                <a:hlinkClick r:id="rId3"/>
              </a:rPr>
              <a:t>exercise_podcast_2_boost_w_intro (ihs.gov</a:t>
            </a:r>
            <a:r>
              <a:rPr kumimoji="0" lang="en-US" sz="4400" b="0" i="0" u="none" strike="noStrike" kern="1200" cap="none" spc="0" normalizeH="0" baseline="0" noProof="0">
                <a:ln>
                  <a:noFill/>
                </a:ln>
                <a:solidFill>
                  <a:prstClr val="black"/>
                </a:solidFill>
                <a:effectLst/>
                <a:uLnTx/>
                <a:uFillTx/>
                <a:latin typeface="Calibri Light" panose="020F0302020204030204"/>
                <a:ea typeface="+mj-ea"/>
                <a:cs typeface="+mj-cs"/>
              </a:rPr>
              <a:t>)</a:t>
            </a:r>
            <a:endParaRPr lang="en-US"/>
          </a:p>
        </p:txBody>
      </p:sp>
      <p:sp>
        <p:nvSpPr>
          <p:cNvPr id="4" name="Slide Number Placeholder 3"/>
          <p:cNvSpPr>
            <a:spLocks noGrp="1"/>
          </p:cNvSpPr>
          <p:nvPr>
            <p:ph type="sldNum" sz="quarter" idx="5"/>
          </p:nvPr>
        </p:nvSpPr>
        <p:spPr/>
        <p:txBody>
          <a:bodyPr/>
          <a:lstStyle/>
          <a:p>
            <a:fld id="{59C1A20B-6379-4FDC-87FF-FA0F594E8681}" type="slidenum">
              <a:rPr lang="en-US" smtClean="0"/>
              <a:t>9</a:t>
            </a:fld>
            <a:endParaRPr lang="en-US"/>
          </a:p>
        </p:txBody>
      </p:sp>
    </p:spTree>
    <p:extLst>
      <p:ext uri="{BB962C8B-B14F-4D97-AF65-F5344CB8AC3E}">
        <p14:creationId xmlns:p14="http://schemas.microsoft.com/office/powerpoint/2010/main" val="26139436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a:ln>
                  <a:noFill/>
                </a:ln>
                <a:solidFill>
                  <a:prstClr val="black"/>
                </a:solidFill>
                <a:effectLst/>
                <a:uLnTx/>
                <a:uFillTx/>
                <a:latin typeface="Calibri Light" panose="020F0302020204030204"/>
                <a:ea typeface="+mn-ea"/>
                <a:cs typeface="+mn-cs"/>
                <a:hlinkClick r:id="rId3"/>
              </a:rPr>
              <a:t>exercise_podcast_2_boost_w_intro (ihs.gov)</a:t>
            </a:r>
            <a:endParaRPr kumimoji="0" lang="en-US" sz="4400" b="0" i="0" u="none" strike="noStrike" kern="1200" cap="none" spc="0" normalizeH="0" baseline="0" noProof="0">
              <a:ln>
                <a:noFill/>
              </a:ln>
              <a:solidFill>
                <a:prstClr val="black"/>
              </a:solidFill>
              <a:effectLst/>
              <a:uLnTx/>
              <a:uFillTx/>
              <a:latin typeface="Calibri Light" panose="020F0302020204030204"/>
              <a:ea typeface="+mn-ea"/>
              <a:cs typeface="+mn-cs"/>
            </a:endParaRPr>
          </a:p>
          <a:p>
            <a:endParaRPr lang="en-US"/>
          </a:p>
        </p:txBody>
      </p:sp>
      <p:sp>
        <p:nvSpPr>
          <p:cNvPr id="4" name="Slide Number Placeholder 3"/>
          <p:cNvSpPr>
            <a:spLocks noGrp="1"/>
          </p:cNvSpPr>
          <p:nvPr>
            <p:ph type="sldNum" sz="quarter" idx="5"/>
          </p:nvPr>
        </p:nvSpPr>
        <p:spPr/>
        <p:txBody>
          <a:bodyPr/>
          <a:lstStyle/>
          <a:p>
            <a:fld id="{59C1A20B-6379-4FDC-87FF-FA0F594E8681}" type="slidenum">
              <a:rPr lang="en-US" smtClean="0"/>
              <a:t>10</a:t>
            </a:fld>
            <a:endParaRPr lang="en-US"/>
          </a:p>
        </p:txBody>
      </p:sp>
    </p:spTree>
    <p:extLst>
      <p:ext uri="{BB962C8B-B14F-4D97-AF65-F5344CB8AC3E}">
        <p14:creationId xmlns:p14="http://schemas.microsoft.com/office/powerpoint/2010/main" val="23963948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n-US" sz="4400" b="0" i="0" u="none" strike="noStrike" kern="1200" cap="none" spc="0" normalizeH="0" baseline="0" noProof="0">
                <a:ln>
                  <a:noFill/>
                </a:ln>
                <a:solidFill>
                  <a:prstClr val="black"/>
                </a:solidFill>
                <a:effectLst/>
                <a:uLnTx/>
                <a:uFillTx/>
                <a:latin typeface="Calibri Light" panose="020F0302020204030204"/>
                <a:ea typeface="+mj-ea"/>
                <a:cs typeface="+mj-cs"/>
                <a:hlinkClick r:id="rId3"/>
              </a:rPr>
              <a:t>exercise_podcast_2_boost_w_intro (ihs.gov)</a:t>
            </a:r>
            <a:endParaRPr kumimoji="0" lang="en-US" sz="4400" b="0" i="0" u="none" strike="noStrike" kern="1200" cap="none" spc="0" normalizeH="0" baseline="0" noProof="0">
              <a:ln>
                <a:noFill/>
              </a:ln>
              <a:solidFill>
                <a:prstClr val="black"/>
              </a:solidFill>
              <a:effectLst/>
              <a:uLnTx/>
              <a:uFillTx/>
              <a:latin typeface="Calibri Light" panose="020F0302020204030204"/>
              <a:ea typeface="+mj-ea"/>
              <a:cs typeface="+mj-cs"/>
            </a:endParaRPr>
          </a:p>
          <a:p>
            <a:r>
              <a:rPr kumimoji="0" lang="en-US" sz="2000" b="0" i="0" u="none" strike="noStrike" kern="1200" cap="none" spc="0" normalizeH="0" baseline="0" noProof="0">
                <a:ln>
                  <a:noFill/>
                </a:ln>
                <a:solidFill>
                  <a:prstClr val="black"/>
                </a:solidFill>
                <a:effectLst/>
                <a:uLnTx/>
                <a:uFillTx/>
                <a:latin typeface="Calibri Light" panose="020F0302020204030204"/>
                <a:ea typeface="+mj-ea"/>
                <a:cs typeface="+mj-cs"/>
                <a:hlinkClick r:id="rId4"/>
              </a:rPr>
              <a:t>Effect of Exercise Training on Fat Loss—Energetic Perspectives and the Role of Improved Adipose Tissue Function and Body Fat Distribution - PMC (nih.gov)</a:t>
            </a:r>
            <a:endParaRPr lang="en-US"/>
          </a:p>
        </p:txBody>
      </p:sp>
      <p:sp>
        <p:nvSpPr>
          <p:cNvPr id="4" name="Slide Number Placeholder 3"/>
          <p:cNvSpPr>
            <a:spLocks noGrp="1"/>
          </p:cNvSpPr>
          <p:nvPr>
            <p:ph type="sldNum" sz="quarter" idx="5"/>
          </p:nvPr>
        </p:nvSpPr>
        <p:spPr/>
        <p:txBody>
          <a:bodyPr/>
          <a:lstStyle/>
          <a:p>
            <a:fld id="{59C1A20B-6379-4FDC-87FF-FA0F594E8681}" type="slidenum">
              <a:rPr lang="en-US" smtClean="0"/>
              <a:t>11</a:t>
            </a:fld>
            <a:endParaRPr lang="en-US"/>
          </a:p>
        </p:txBody>
      </p:sp>
    </p:spTree>
    <p:extLst>
      <p:ext uri="{BB962C8B-B14F-4D97-AF65-F5344CB8AC3E}">
        <p14:creationId xmlns:p14="http://schemas.microsoft.com/office/powerpoint/2010/main" val="41634011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n-US" sz="4400" b="0" i="0" u="none" strike="noStrike" kern="1200" cap="none" spc="0" normalizeH="0" baseline="0" noProof="0">
                <a:ln>
                  <a:noFill/>
                </a:ln>
                <a:solidFill>
                  <a:prstClr val="black"/>
                </a:solidFill>
                <a:effectLst/>
                <a:uLnTx/>
                <a:uFillTx/>
                <a:latin typeface="Calibri Light" panose="020F0302020204030204"/>
                <a:ea typeface="+mj-ea"/>
                <a:cs typeface="+mj-cs"/>
                <a:hlinkClick r:id="rId3"/>
              </a:rPr>
              <a:t>exercise_podcast_2_boost_w_intro (ihs.gov)</a:t>
            </a:r>
            <a:endParaRPr lang="en-US"/>
          </a:p>
        </p:txBody>
      </p:sp>
      <p:sp>
        <p:nvSpPr>
          <p:cNvPr id="4" name="Slide Number Placeholder 3"/>
          <p:cNvSpPr>
            <a:spLocks noGrp="1"/>
          </p:cNvSpPr>
          <p:nvPr>
            <p:ph type="sldNum" sz="quarter" idx="5"/>
          </p:nvPr>
        </p:nvSpPr>
        <p:spPr/>
        <p:txBody>
          <a:bodyPr/>
          <a:lstStyle/>
          <a:p>
            <a:fld id="{59C1A20B-6379-4FDC-87FF-FA0F594E8681}" type="slidenum">
              <a:rPr lang="en-US" smtClean="0"/>
              <a:t>12</a:t>
            </a:fld>
            <a:endParaRPr lang="en-US"/>
          </a:p>
        </p:txBody>
      </p:sp>
    </p:spTree>
    <p:extLst>
      <p:ext uri="{BB962C8B-B14F-4D97-AF65-F5344CB8AC3E}">
        <p14:creationId xmlns:p14="http://schemas.microsoft.com/office/powerpoint/2010/main" val="11754348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https://www.frontiersin.org/articles/10.3389/fphys.2022.809669/full </a:t>
            </a:r>
          </a:p>
        </p:txBody>
      </p:sp>
      <p:sp>
        <p:nvSpPr>
          <p:cNvPr id="4" name="Slide Number Placeholder 3"/>
          <p:cNvSpPr>
            <a:spLocks noGrp="1"/>
          </p:cNvSpPr>
          <p:nvPr>
            <p:ph type="sldNum" sz="quarter" idx="5"/>
          </p:nvPr>
        </p:nvSpPr>
        <p:spPr/>
        <p:txBody>
          <a:bodyPr/>
          <a:lstStyle/>
          <a:p>
            <a:fld id="{59C1A20B-6379-4FDC-87FF-FA0F594E8681}" type="slidenum">
              <a:rPr lang="en-US" smtClean="0"/>
              <a:t>13</a:t>
            </a:fld>
            <a:endParaRPr lang="en-US"/>
          </a:p>
        </p:txBody>
      </p:sp>
    </p:spTree>
    <p:extLst>
      <p:ext uri="{BB962C8B-B14F-4D97-AF65-F5344CB8AC3E}">
        <p14:creationId xmlns:p14="http://schemas.microsoft.com/office/powerpoint/2010/main" val="5222089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https://journals.physiology.org/doi/full/10.1152/ajpendo.00522.2004#:~:text=Pioglitazone%20improved%20glucose%20tolerance%20and,sites%20into%20subcutaneous%20adipose%20tissue.</a:t>
            </a:r>
          </a:p>
          <a:p>
            <a:endParaRPr lang="en-US"/>
          </a:p>
        </p:txBody>
      </p:sp>
      <p:sp>
        <p:nvSpPr>
          <p:cNvPr id="4" name="Slide Number Placeholder 3"/>
          <p:cNvSpPr>
            <a:spLocks noGrp="1"/>
          </p:cNvSpPr>
          <p:nvPr>
            <p:ph type="sldNum" sz="quarter" idx="5"/>
          </p:nvPr>
        </p:nvSpPr>
        <p:spPr/>
        <p:txBody>
          <a:bodyPr/>
          <a:lstStyle/>
          <a:p>
            <a:fld id="{59C1A20B-6379-4FDC-87FF-FA0F594E8681}" type="slidenum">
              <a:rPr lang="en-US" smtClean="0"/>
              <a:t>17</a:t>
            </a:fld>
            <a:endParaRPr lang="en-US"/>
          </a:p>
        </p:txBody>
      </p:sp>
    </p:spTree>
    <p:extLst>
      <p:ext uri="{BB962C8B-B14F-4D97-AF65-F5344CB8AC3E}">
        <p14:creationId xmlns:p14="http://schemas.microsoft.com/office/powerpoint/2010/main" val="6934856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66C078-A26D-FC40-B8D0-AD2396AAE7F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76C8C08-0B7A-0394-EE87-1365298B80E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84774BB-BACF-EBC9-7D8A-552CAFE63D79}"/>
              </a:ext>
            </a:extLst>
          </p:cNvPr>
          <p:cNvSpPr>
            <a:spLocks noGrp="1"/>
          </p:cNvSpPr>
          <p:nvPr>
            <p:ph type="dt" sz="half" idx="10"/>
          </p:nvPr>
        </p:nvSpPr>
        <p:spPr/>
        <p:txBody>
          <a:bodyPr/>
          <a:lstStyle/>
          <a:p>
            <a:fld id="{79EAB36A-85DE-4A55-826C-8BA23C80E0BE}" type="datetimeFigureOut">
              <a:rPr lang="en-US" smtClean="0"/>
              <a:t>8/7/2023</a:t>
            </a:fld>
            <a:endParaRPr lang="en-US"/>
          </a:p>
        </p:txBody>
      </p:sp>
      <p:sp>
        <p:nvSpPr>
          <p:cNvPr id="5" name="Footer Placeholder 4">
            <a:extLst>
              <a:ext uri="{FF2B5EF4-FFF2-40B4-BE49-F238E27FC236}">
                <a16:creationId xmlns:a16="http://schemas.microsoft.com/office/drawing/2014/main" id="{324AFF45-B0D1-8B3E-237A-E1C67C69D5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9F5876-D4EF-8D73-0CC2-298342F41DA1}"/>
              </a:ext>
            </a:extLst>
          </p:cNvPr>
          <p:cNvSpPr>
            <a:spLocks noGrp="1"/>
          </p:cNvSpPr>
          <p:nvPr>
            <p:ph type="sldNum" sz="quarter" idx="12"/>
          </p:nvPr>
        </p:nvSpPr>
        <p:spPr/>
        <p:txBody>
          <a:bodyPr/>
          <a:lstStyle/>
          <a:p>
            <a:fld id="{DDC0B7E7-35E3-4349-BDA2-BA80F75ADB37}" type="slidenum">
              <a:rPr lang="en-US" smtClean="0"/>
              <a:t>‹#›</a:t>
            </a:fld>
            <a:endParaRPr lang="en-US"/>
          </a:p>
        </p:txBody>
      </p:sp>
    </p:spTree>
    <p:extLst>
      <p:ext uri="{BB962C8B-B14F-4D97-AF65-F5344CB8AC3E}">
        <p14:creationId xmlns:p14="http://schemas.microsoft.com/office/powerpoint/2010/main" val="29830935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9A184-2B03-75E9-D612-F52FA56120B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0B7567E-B049-88AE-6228-E4B1BD30F02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CDFB51-6014-80DD-6523-48C5DC396AB2}"/>
              </a:ext>
            </a:extLst>
          </p:cNvPr>
          <p:cNvSpPr>
            <a:spLocks noGrp="1"/>
          </p:cNvSpPr>
          <p:nvPr>
            <p:ph type="dt" sz="half" idx="10"/>
          </p:nvPr>
        </p:nvSpPr>
        <p:spPr/>
        <p:txBody>
          <a:bodyPr/>
          <a:lstStyle/>
          <a:p>
            <a:fld id="{79EAB36A-85DE-4A55-826C-8BA23C80E0BE}" type="datetimeFigureOut">
              <a:rPr lang="en-US" smtClean="0"/>
              <a:t>8/7/2023</a:t>
            </a:fld>
            <a:endParaRPr lang="en-US"/>
          </a:p>
        </p:txBody>
      </p:sp>
      <p:sp>
        <p:nvSpPr>
          <p:cNvPr id="5" name="Footer Placeholder 4">
            <a:extLst>
              <a:ext uri="{FF2B5EF4-FFF2-40B4-BE49-F238E27FC236}">
                <a16:creationId xmlns:a16="http://schemas.microsoft.com/office/drawing/2014/main" id="{D5CCDB79-867A-048B-96DD-225C598D78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BC6446-9B92-E317-D6A0-5E279A037CE1}"/>
              </a:ext>
            </a:extLst>
          </p:cNvPr>
          <p:cNvSpPr>
            <a:spLocks noGrp="1"/>
          </p:cNvSpPr>
          <p:nvPr>
            <p:ph type="sldNum" sz="quarter" idx="12"/>
          </p:nvPr>
        </p:nvSpPr>
        <p:spPr/>
        <p:txBody>
          <a:bodyPr/>
          <a:lstStyle/>
          <a:p>
            <a:fld id="{DDC0B7E7-35E3-4349-BDA2-BA80F75ADB37}" type="slidenum">
              <a:rPr lang="en-US" smtClean="0"/>
              <a:t>‹#›</a:t>
            </a:fld>
            <a:endParaRPr lang="en-US"/>
          </a:p>
        </p:txBody>
      </p:sp>
    </p:spTree>
    <p:extLst>
      <p:ext uri="{BB962C8B-B14F-4D97-AF65-F5344CB8AC3E}">
        <p14:creationId xmlns:p14="http://schemas.microsoft.com/office/powerpoint/2010/main" val="6719735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2F4A08A-0404-6539-BC5D-274EF4589F0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DCE05CA-EFC5-AE4E-EBC9-3FADD444CC9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CB87BA-EEAA-8BF3-F914-5985638316BC}"/>
              </a:ext>
            </a:extLst>
          </p:cNvPr>
          <p:cNvSpPr>
            <a:spLocks noGrp="1"/>
          </p:cNvSpPr>
          <p:nvPr>
            <p:ph type="dt" sz="half" idx="10"/>
          </p:nvPr>
        </p:nvSpPr>
        <p:spPr/>
        <p:txBody>
          <a:bodyPr/>
          <a:lstStyle/>
          <a:p>
            <a:fld id="{79EAB36A-85DE-4A55-826C-8BA23C80E0BE}" type="datetimeFigureOut">
              <a:rPr lang="en-US" smtClean="0"/>
              <a:t>8/7/2023</a:t>
            </a:fld>
            <a:endParaRPr lang="en-US"/>
          </a:p>
        </p:txBody>
      </p:sp>
      <p:sp>
        <p:nvSpPr>
          <p:cNvPr id="5" name="Footer Placeholder 4">
            <a:extLst>
              <a:ext uri="{FF2B5EF4-FFF2-40B4-BE49-F238E27FC236}">
                <a16:creationId xmlns:a16="http://schemas.microsoft.com/office/drawing/2014/main" id="{CCAE9EA6-004F-FBBF-6EC6-0FE65AC1DE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EA8C79-5F79-C9CC-A0F8-985B35C06ABE}"/>
              </a:ext>
            </a:extLst>
          </p:cNvPr>
          <p:cNvSpPr>
            <a:spLocks noGrp="1"/>
          </p:cNvSpPr>
          <p:nvPr>
            <p:ph type="sldNum" sz="quarter" idx="12"/>
          </p:nvPr>
        </p:nvSpPr>
        <p:spPr/>
        <p:txBody>
          <a:bodyPr/>
          <a:lstStyle/>
          <a:p>
            <a:fld id="{DDC0B7E7-35E3-4349-BDA2-BA80F75ADB37}" type="slidenum">
              <a:rPr lang="en-US" smtClean="0"/>
              <a:t>‹#›</a:t>
            </a:fld>
            <a:endParaRPr lang="en-US"/>
          </a:p>
        </p:txBody>
      </p:sp>
    </p:spTree>
    <p:extLst>
      <p:ext uri="{BB962C8B-B14F-4D97-AF65-F5344CB8AC3E}">
        <p14:creationId xmlns:p14="http://schemas.microsoft.com/office/powerpoint/2010/main" val="13688823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0497E-125D-7B43-803E-E8F08C00C69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B8F3D6-14C4-9950-0FCF-938D5490FFA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E29F55-1EE9-96C9-45C8-F1E26241EF26}"/>
              </a:ext>
            </a:extLst>
          </p:cNvPr>
          <p:cNvSpPr>
            <a:spLocks noGrp="1"/>
          </p:cNvSpPr>
          <p:nvPr>
            <p:ph type="dt" sz="half" idx="10"/>
          </p:nvPr>
        </p:nvSpPr>
        <p:spPr/>
        <p:txBody>
          <a:bodyPr/>
          <a:lstStyle/>
          <a:p>
            <a:fld id="{79EAB36A-85DE-4A55-826C-8BA23C80E0BE}" type="datetimeFigureOut">
              <a:rPr lang="en-US" smtClean="0"/>
              <a:t>8/7/2023</a:t>
            </a:fld>
            <a:endParaRPr lang="en-US"/>
          </a:p>
        </p:txBody>
      </p:sp>
      <p:sp>
        <p:nvSpPr>
          <p:cNvPr id="5" name="Footer Placeholder 4">
            <a:extLst>
              <a:ext uri="{FF2B5EF4-FFF2-40B4-BE49-F238E27FC236}">
                <a16:creationId xmlns:a16="http://schemas.microsoft.com/office/drawing/2014/main" id="{3235FA3C-ADC7-A688-31A6-C8D8B3D911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3C40A3-CD12-4A2F-1060-62CC2C7459BA}"/>
              </a:ext>
            </a:extLst>
          </p:cNvPr>
          <p:cNvSpPr>
            <a:spLocks noGrp="1"/>
          </p:cNvSpPr>
          <p:nvPr>
            <p:ph type="sldNum" sz="quarter" idx="12"/>
          </p:nvPr>
        </p:nvSpPr>
        <p:spPr/>
        <p:txBody>
          <a:bodyPr/>
          <a:lstStyle/>
          <a:p>
            <a:fld id="{DDC0B7E7-35E3-4349-BDA2-BA80F75ADB37}" type="slidenum">
              <a:rPr lang="en-US" smtClean="0"/>
              <a:t>‹#›</a:t>
            </a:fld>
            <a:endParaRPr lang="en-US"/>
          </a:p>
        </p:txBody>
      </p:sp>
    </p:spTree>
    <p:extLst>
      <p:ext uri="{BB962C8B-B14F-4D97-AF65-F5344CB8AC3E}">
        <p14:creationId xmlns:p14="http://schemas.microsoft.com/office/powerpoint/2010/main" val="17487885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214D9-2337-7345-66AA-3A10D29D0F8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EDB9B92-C975-8ACD-7272-1F23DE104D5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2CFD912-D017-80C1-1283-D8DC06D95E28}"/>
              </a:ext>
            </a:extLst>
          </p:cNvPr>
          <p:cNvSpPr>
            <a:spLocks noGrp="1"/>
          </p:cNvSpPr>
          <p:nvPr>
            <p:ph type="dt" sz="half" idx="10"/>
          </p:nvPr>
        </p:nvSpPr>
        <p:spPr/>
        <p:txBody>
          <a:bodyPr/>
          <a:lstStyle/>
          <a:p>
            <a:fld id="{79EAB36A-85DE-4A55-826C-8BA23C80E0BE}" type="datetimeFigureOut">
              <a:rPr lang="en-US" smtClean="0"/>
              <a:t>8/7/2023</a:t>
            </a:fld>
            <a:endParaRPr lang="en-US"/>
          </a:p>
        </p:txBody>
      </p:sp>
      <p:sp>
        <p:nvSpPr>
          <p:cNvPr id="5" name="Footer Placeholder 4">
            <a:extLst>
              <a:ext uri="{FF2B5EF4-FFF2-40B4-BE49-F238E27FC236}">
                <a16:creationId xmlns:a16="http://schemas.microsoft.com/office/drawing/2014/main" id="{440C81FC-B46E-20E1-3CF8-7B33869A0A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4048C4-D208-4994-E878-3B9E48890502}"/>
              </a:ext>
            </a:extLst>
          </p:cNvPr>
          <p:cNvSpPr>
            <a:spLocks noGrp="1"/>
          </p:cNvSpPr>
          <p:nvPr>
            <p:ph type="sldNum" sz="quarter" idx="12"/>
          </p:nvPr>
        </p:nvSpPr>
        <p:spPr/>
        <p:txBody>
          <a:bodyPr/>
          <a:lstStyle/>
          <a:p>
            <a:fld id="{DDC0B7E7-35E3-4349-BDA2-BA80F75ADB37}" type="slidenum">
              <a:rPr lang="en-US" smtClean="0"/>
              <a:t>‹#›</a:t>
            </a:fld>
            <a:endParaRPr lang="en-US"/>
          </a:p>
        </p:txBody>
      </p:sp>
    </p:spTree>
    <p:extLst>
      <p:ext uri="{BB962C8B-B14F-4D97-AF65-F5344CB8AC3E}">
        <p14:creationId xmlns:p14="http://schemas.microsoft.com/office/powerpoint/2010/main" val="20804827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1F5F2-E6CF-7BAA-A839-F851415B1E9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39A07E0-395E-5B71-17EE-EDAE695302F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207554A-C543-865D-6728-EC57467C510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5F6408-8FCE-315C-5E55-27BE528A5DB6}"/>
              </a:ext>
            </a:extLst>
          </p:cNvPr>
          <p:cNvSpPr>
            <a:spLocks noGrp="1"/>
          </p:cNvSpPr>
          <p:nvPr>
            <p:ph type="dt" sz="half" idx="10"/>
          </p:nvPr>
        </p:nvSpPr>
        <p:spPr/>
        <p:txBody>
          <a:bodyPr/>
          <a:lstStyle/>
          <a:p>
            <a:fld id="{79EAB36A-85DE-4A55-826C-8BA23C80E0BE}" type="datetimeFigureOut">
              <a:rPr lang="en-US" smtClean="0"/>
              <a:t>8/7/2023</a:t>
            </a:fld>
            <a:endParaRPr lang="en-US"/>
          </a:p>
        </p:txBody>
      </p:sp>
      <p:sp>
        <p:nvSpPr>
          <p:cNvPr id="6" name="Footer Placeholder 5">
            <a:extLst>
              <a:ext uri="{FF2B5EF4-FFF2-40B4-BE49-F238E27FC236}">
                <a16:creationId xmlns:a16="http://schemas.microsoft.com/office/drawing/2014/main" id="{5F7BA67A-E1D1-779D-CED4-F1B897A3C0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E93481-F79D-E466-EADF-EDEBEB395A5F}"/>
              </a:ext>
            </a:extLst>
          </p:cNvPr>
          <p:cNvSpPr>
            <a:spLocks noGrp="1"/>
          </p:cNvSpPr>
          <p:nvPr>
            <p:ph type="sldNum" sz="quarter" idx="12"/>
          </p:nvPr>
        </p:nvSpPr>
        <p:spPr/>
        <p:txBody>
          <a:bodyPr/>
          <a:lstStyle/>
          <a:p>
            <a:fld id="{DDC0B7E7-35E3-4349-BDA2-BA80F75ADB37}" type="slidenum">
              <a:rPr lang="en-US" smtClean="0"/>
              <a:t>‹#›</a:t>
            </a:fld>
            <a:endParaRPr lang="en-US"/>
          </a:p>
        </p:txBody>
      </p:sp>
    </p:spTree>
    <p:extLst>
      <p:ext uri="{BB962C8B-B14F-4D97-AF65-F5344CB8AC3E}">
        <p14:creationId xmlns:p14="http://schemas.microsoft.com/office/powerpoint/2010/main" val="19121948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97F14-DF00-7C6E-A1F2-81C08BA3B1E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FBF61D1-8924-0A81-AA01-15E0B7E6EC2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C3F2AAE-19BC-7531-8BD2-D1C591E7897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D707669-EB98-2DB8-D4BB-4E6FDFBDF5C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3BBE110-1B06-EF8C-D833-8AE1D36B41E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FF72CD3-3769-25BF-DA21-E3E185E0235E}"/>
              </a:ext>
            </a:extLst>
          </p:cNvPr>
          <p:cNvSpPr>
            <a:spLocks noGrp="1"/>
          </p:cNvSpPr>
          <p:nvPr>
            <p:ph type="dt" sz="half" idx="10"/>
          </p:nvPr>
        </p:nvSpPr>
        <p:spPr/>
        <p:txBody>
          <a:bodyPr/>
          <a:lstStyle/>
          <a:p>
            <a:fld id="{79EAB36A-85DE-4A55-826C-8BA23C80E0BE}" type="datetimeFigureOut">
              <a:rPr lang="en-US" smtClean="0"/>
              <a:t>8/7/2023</a:t>
            </a:fld>
            <a:endParaRPr lang="en-US"/>
          </a:p>
        </p:txBody>
      </p:sp>
      <p:sp>
        <p:nvSpPr>
          <p:cNvPr id="8" name="Footer Placeholder 7">
            <a:extLst>
              <a:ext uri="{FF2B5EF4-FFF2-40B4-BE49-F238E27FC236}">
                <a16:creationId xmlns:a16="http://schemas.microsoft.com/office/drawing/2014/main" id="{2C5C151F-F737-3271-4AED-4EE22F7B07A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0CEF641-7C0B-E9C3-ACB8-5900E1BDC50A}"/>
              </a:ext>
            </a:extLst>
          </p:cNvPr>
          <p:cNvSpPr>
            <a:spLocks noGrp="1"/>
          </p:cNvSpPr>
          <p:nvPr>
            <p:ph type="sldNum" sz="quarter" idx="12"/>
          </p:nvPr>
        </p:nvSpPr>
        <p:spPr/>
        <p:txBody>
          <a:bodyPr/>
          <a:lstStyle/>
          <a:p>
            <a:fld id="{DDC0B7E7-35E3-4349-BDA2-BA80F75ADB37}" type="slidenum">
              <a:rPr lang="en-US" smtClean="0"/>
              <a:t>‹#›</a:t>
            </a:fld>
            <a:endParaRPr lang="en-US"/>
          </a:p>
        </p:txBody>
      </p:sp>
    </p:spTree>
    <p:extLst>
      <p:ext uri="{BB962C8B-B14F-4D97-AF65-F5344CB8AC3E}">
        <p14:creationId xmlns:p14="http://schemas.microsoft.com/office/powerpoint/2010/main" val="26832409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50972-D3C2-4830-03BE-45AEA5586E0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C5CF884-6D37-6E9E-51DD-88696CDFF563}"/>
              </a:ext>
            </a:extLst>
          </p:cNvPr>
          <p:cNvSpPr>
            <a:spLocks noGrp="1"/>
          </p:cNvSpPr>
          <p:nvPr>
            <p:ph type="dt" sz="half" idx="10"/>
          </p:nvPr>
        </p:nvSpPr>
        <p:spPr/>
        <p:txBody>
          <a:bodyPr/>
          <a:lstStyle/>
          <a:p>
            <a:fld id="{79EAB36A-85DE-4A55-826C-8BA23C80E0BE}" type="datetimeFigureOut">
              <a:rPr lang="en-US" smtClean="0"/>
              <a:t>8/7/2023</a:t>
            </a:fld>
            <a:endParaRPr lang="en-US"/>
          </a:p>
        </p:txBody>
      </p:sp>
      <p:sp>
        <p:nvSpPr>
          <p:cNvPr id="4" name="Footer Placeholder 3">
            <a:extLst>
              <a:ext uri="{FF2B5EF4-FFF2-40B4-BE49-F238E27FC236}">
                <a16:creationId xmlns:a16="http://schemas.microsoft.com/office/drawing/2014/main" id="{99DEFEFA-3EB5-BC7F-DEF4-98B77020577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9B91B3A-007C-3E19-0C6D-FBC83E7E7CB2}"/>
              </a:ext>
            </a:extLst>
          </p:cNvPr>
          <p:cNvSpPr>
            <a:spLocks noGrp="1"/>
          </p:cNvSpPr>
          <p:nvPr>
            <p:ph type="sldNum" sz="quarter" idx="12"/>
          </p:nvPr>
        </p:nvSpPr>
        <p:spPr/>
        <p:txBody>
          <a:bodyPr/>
          <a:lstStyle/>
          <a:p>
            <a:fld id="{DDC0B7E7-35E3-4349-BDA2-BA80F75ADB37}" type="slidenum">
              <a:rPr lang="en-US" smtClean="0"/>
              <a:t>‹#›</a:t>
            </a:fld>
            <a:endParaRPr lang="en-US"/>
          </a:p>
        </p:txBody>
      </p:sp>
    </p:spTree>
    <p:extLst>
      <p:ext uri="{BB962C8B-B14F-4D97-AF65-F5344CB8AC3E}">
        <p14:creationId xmlns:p14="http://schemas.microsoft.com/office/powerpoint/2010/main" val="5742883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25A274-0EFC-4EF4-6AA6-952CE4958BED}"/>
              </a:ext>
            </a:extLst>
          </p:cNvPr>
          <p:cNvSpPr>
            <a:spLocks noGrp="1"/>
          </p:cNvSpPr>
          <p:nvPr>
            <p:ph type="dt" sz="half" idx="10"/>
          </p:nvPr>
        </p:nvSpPr>
        <p:spPr/>
        <p:txBody>
          <a:bodyPr/>
          <a:lstStyle/>
          <a:p>
            <a:fld id="{79EAB36A-85DE-4A55-826C-8BA23C80E0BE}" type="datetimeFigureOut">
              <a:rPr lang="en-US" smtClean="0"/>
              <a:t>8/7/2023</a:t>
            </a:fld>
            <a:endParaRPr lang="en-US"/>
          </a:p>
        </p:txBody>
      </p:sp>
      <p:sp>
        <p:nvSpPr>
          <p:cNvPr id="3" name="Footer Placeholder 2">
            <a:extLst>
              <a:ext uri="{FF2B5EF4-FFF2-40B4-BE49-F238E27FC236}">
                <a16:creationId xmlns:a16="http://schemas.microsoft.com/office/drawing/2014/main" id="{16D3FDD7-1FB7-602D-889D-91B5946E86A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924F3FA-0177-B0BB-54B4-C0727CCD7894}"/>
              </a:ext>
            </a:extLst>
          </p:cNvPr>
          <p:cNvSpPr>
            <a:spLocks noGrp="1"/>
          </p:cNvSpPr>
          <p:nvPr>
            <p:ph type="sldNum" sz="quarter" idx="12"/>
          </p:nvPr>
        </p:nvSpPr>
        <p:spPr/>
        <p:txBody>
          <a:bodyPr/>
          <a:lstStyle/>
          <a:p>
            <a:fld id="{DDC0B7E7-35E3-4349-BDA2-BA80F75ADB37}" type="slidenum">
              <a:rPr lang="en-US" smtClean="0"/>
              <a:t>‹#›</a:t>
            </a:fld>
            <a:endParaRPr lang="en-US"/>
          </a:p>
        </p:txBody>
      </p:sp>
    </p:spTree>
    <p:extLst>
      <p:ext uri="{BB962C8B-B14F-4D97-AF65-F5344CB8AC3E}">
        <p14:creationId xmlns:p14="http://schemas.microsoft.com/office/powerpoint/2010/main" val="10261242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05D2B-C116-6768-F78D-F9B8B960CE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4955F02-C250-CFC7-A277-2C41C27875F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41124C2-E921-645B-AAAE-EBB408909D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2BB1D92-DBF8-9439-0BF3-F1D0B5DCF34C}"/>
              </a:ext>
            </a:extLst>
          </p:cNvPr>
          <p:cNvSpPr>
            <a:spLocks noGrp="1"/>
          </p:cNvSpPr>
          <p:nvPr>
            <p:ph type="dt" sz="half" idx="10"/>
          </p:nvPr>
        </p:nvSpPr>
        <p:spPr/>
        <p:txBody>
          <a:bodyPr/>
          <a:lstStyle/>
          <a:p>
            <a:fld id="{79EAB36A-85DE-4A55-826C-8BA23C80E0BE}" type="datetimeFigureOut">
              <a:rPr lang="en-US" smtClean="0"/>
              <a:t>8/7/2023</a:t>
            </a:fld>
            <a:endParaRPr lang="en-US"/>
          </a:p>
        </p:txBody>
      </p:sp>
      <p:sp>
        <p:nvSpPr>
          <p:cNvPr id="6" name="Footer Placeholder 5">
            <a:extLst>
              <a:ext uri="{FF2B5EF4-FFF2-40B4-BE49-F238E27FC236}">
                <a16:creationId xmlns:a16="http://schemas.microsoft.com/office/drawing/2014/main" id="{5538EF10-EF22-386A-243B-AAA9F980E41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E0CB6E8-2773-8E27-11C0-FC7D59DCB91A}"/>
              </a:ext>
            </a:extLst>
          </p:cNvPr>
          <p:cNvSpPr>
            <a:spLocks noGrp="1"/>
          </p:cNvSpPr>
          <p:nvPr>
            <p:ph type="sldNum" sz="quarter" idx="12"/>
          </p:nvPr>
        </p:nvSpPr>
        <p:spPr/>
        <p:txBody>
          <a:bodyPr/>
          <a:lstStyle/>
          <a:p>
            <a:fld id="{DDC0B7E7-35E3-4349-BDA2-BA80F75ADB37}" type="slidenum">
              <a:rPr lang="en-US" smtClean="0"/>
              <a:t>‹#›</a:t>
            </a:fld>
            <a:endParaRPr lang="en-US"/>
          </a:p>
        </p:txBody>
      </p:sp>
    </p:spTree>
    <p:extLst>
      <p:ext uri="{BB962C8B-B14F-4D97-AF65-F5344CB8AC3E}">
        <p14:creationId xmlns:p14="http://schemas.microsoft.com/office/powerpoint/2010/main" val="16628541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7E77E-D4DC-8B08-339A-2E6984B15E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FC333A3-8E70-EAF3-FECC-77387B559E9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56593CC-93A4-254E-BA24-02C734037B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78A2082-E215-349A-6BBA-CB2D71D9066F}"/>
              </a:ext>
            </a:extLst>
          </p:cNvPr>
          <p:cNvSpPr>
            <a:spLocks noGrp="1"/>
          </p:cNvSpPr>
          <p:nvPr>
            <p:ph type="dt" sz="half" idx="10"/>
          </p:nvPr>
        </p:nvSpPr>
        <p:spPr/>
        <p:txBody>
          <a:bodyPr/>
          <a:lstStyle/>
          <a:p>
            <a:fld id="{79EAB36A-85DE-4A55-826C-8BA23C80E0BE}" type="datetimeFigureOut">
              <a:rPr lang="en-US" smtClean="0"/>
              <a:t>8/7/2023</a:t>
            </a:fld>
            <a:endParaRPr lang="en-US"/>
          </a:p>
        </p:txBody>
      </p:sp>
      <p:sp>
        <p:nvSpPr>
          <p:cNvPr id="6" name="Footer Placeholder 5">
            <a:extLst>
              <a:ext uri="{FF2B5EF4-FFF2-40B4-BE49-F238E27FC236}">
                <a16:creationId xmlns:a16="http://schemas.microsoft.com/office/drawing/2014/main" id="{F9FFB0C4-CCFB-3265-9958-A769CDB1CA5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B5FB7D-3672-F36A-8196-2E605C1838B0}"/>
              </a:ext>
            </a:extLst>
          </p:cNvPr>
          <p:cNvSpPr>
            <a:spLocks noGrp="1"/>
          </p:cNvSpPr>
          <p:nvPr>
            <p:ph type="sldNum" sz="quarter" idx="12"/>
          </p:nvPr>
        </p:nvSpPr>
        <p:spPr/>
        <p:txBody>
          <a:bodyPr/>
          <a:lstStyle/>
          <a:p>
            <a:fld id="{DDC0B7E7-35E3-4349-BDA2-BA80F75ADB37}" type="slidenum">
              <a:rPr lang="en-US" smtClean="0"/>
              <a:t>‹#›</a:t>
            </a:fld>
            <a:endParaRPr lang="en-US"/>
          </a:p>
        </p:txBody>
      </p:sp>
    </p:spTree>
    <p:extLst>
      <p:ext uri="{BB962C8B-B14F-4D97-AF65-F5344CB8AC3E}">
        <p14:creationId xmlns:p14="http://schemas.microsoft.com/office/powerpoint/2010/main" val="13547975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996915E-2E45-6C28-7233-3491DA60196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C498968-BE6B-40D8-AEAB-EC3CE333A79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3F9C9B-F62E-7509-F0A1-BD1BD5AF88F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EAB36A-85DE-4A55-826C-8BA23C80E0BE}" type="datetimeFigureOut">
              <a:rPr lang="en-US" smtClean="0"/>
              <a:t>8/7/2023</a:t>
            </a:fld>
            <a:endParaRPr lang="en-US"/>
          </a:p>
        </p:txBody>
      </p:sp>
      <p:sp>
        <p:nvSpPr>
          <p:cNvPr id="5" name="Footer Placeholder 4">
            <a:extLst>
              <a:ext uri="{FF2B5EF4-FFF2-40B4-BE49-F238E27FC236}">
                <a16:creationId xmlns:a16="http://schemas.microsoft.com/office/drawing/2014/main" id="{4434610A-4D62-F646-8628-B8C3DF0FE48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34DE4E9-9151-B87E-FA20-DC57CBA0BD1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C0B7E7-35E3-4349-BDA2-BA80F75ADB37}" type="slidenum">
              <a:rPr lang="en-US" smtClean="0"/>
              <a:t>‹#›</a:t>
            </a:fld>
            <a:endParaRPr lang="en-US"/>
          </a:p>
        </p:txBody>
      </p:sp>
    </p:spTree>
    <p:extLst>
      <p:ext uri="{BB962C8B-B14F-4D97-AF65-F5344CB8AC3E}">
        <p14:creationId xmlns:p14="http://schemas.microsoft.com/office/powerpoint/2010/main" val="33046815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pubmed.ncbi.nlm.nih.gov/19734298/" TargetMode="External"/><Relationship Id="rId2" Type="http://schemas.openxmlformats.org/officeDocument/2006/relationships/hyperlink" Target="https://diabetesjournals.org/care/article/46/Supplement_1/S158/148038/10-Cardiovascular-Disease-and-Risk-Management"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pubmed.ncbi.nlm.nih.gov/1349365/" TargetMode="External"/><Relationship Id="rId2" Type="http://schemas.openxmlformats.org/officeDocument/2006/relationships/hyperlink" Target="https://www.nature.com/articles/s41598-022-07626-1"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7CDF4-7DFC-6DCD-EFC5-6D410887AF24}"/>
              </a:ext>
            </a:extLst>
          </p:cNvPr>
          <p:cNvSpPr>
            <a:spLocks noGrp="1"/>
          </p:cNvSpPr>
          <p:nvPr>
            <p:ph type="ctrTitle"/>
          </p:nvPr>
        </p:nvSpPr>
        <p:spPr/>
        <p:txBody>
          <a:bodyPr/>
          <a:lstStyle/>
          <a:p>
            <a:r>
              <a:rPr lang="en-US"/>
              <a:t>ECHO Diabetes</a:t>
            </a:r>
            <a:br>
              <a:rPr lang="en-US"/>
            </a:br>
            <a:r>
              <a:rPr lang="en-US" sz="4400"/>
              <a:t>Case Discussion</a:t>
            </a:r>
          </a:p>
        </p:txBody>
      </p:sp>
      <p:sp>
        <p:nvSpPr>
          <p:cNvPr id="3" name="Subtitle 2">
            <a:extLst>
              <a:ext uri="{FF2B5EF4-FFF2-40B4-BE49-F238E27FC236}">
                <a16:creationId xmlns:a16="http://schemas.microsoft.com/office/drawing/2014/main" id="{4DB7A859-EA34-E2C3-28C9-A5D9365A61D8}"/>
              </a:ext>
            </a:extLst>
          </p:cNvPr>
          <p:cNvSpPr>
            <a:spLocks noGrp="1"/>
          </p:cNvSpPr>
          <p:nvPr>
            <p:ph type="subTitle" idx="1"/>
          </p:nvPr>
        </p:nvSpPr>
        <p:spPr>
          <a:xfrm>
            <a:off x="1524000" y="3708400"/>
            <a:ext cx="9144000" cy="1549400"/>
          </a:xfrm>
        </p:spPr>
        <p:txBody>
          <a:bodyPr/>
          <a:lstStyle/>
          <a:p>
            <a:r>
              <a:rPr lang="en-US"/>
              <a:t>August 10, 2023</a:t>
            </a:r>
          </a:p>
        </p:txBody>
      </p:sp>
    </p:spTree>
    <p:extLst>
      <p:ext uri="{BB962C8B-B14F-4D97-AF65-F5344CB8AC3E}">
        <p14:creationId xmlns:p14="http://schemas.microsoft.com/office/powerpoint/2010/main" val="29879607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0D342-B57B-08C3-5CFD-5060BBB22943}"/>
              </a:ext>
            </a:extLst>
          </p:cNvPr>
          <p:cNvSpPr>
            <a:spLocks noGrp="1"/>
          </p:cNvSpPr>
          <p:nvPr>
            <p:ph type="title"/>
          </p:nvPr>
        </p:nvSpPr>
        <p:spPr>
          <a:xfrm>
            <a:off x="160106" y="211014"/>
            <a:ext cx="10515600" cy="785580"/>
          </a:xfrm>
        </p:spPr>
        <p:txBody>
          <a:bodyPr>
            <a:normAutofit/>
          </a:bodyPr>
          <a:lstStyle/>
          <a:p>
            <a:pPr algn="ctr"/>
            <a:r>
              <a:rPr lang="en-US" sz="3600" b="1"/>
              <a:t>Recommendation – Ensure Physical Activity /Exercise</a:t>
            </a:r>
          </a:p>
        </p:txBody>
      </p:sp>
      <p:sp>
        <p:nvSpPr>
          <p:cNvPr id="3" name="Content Placeholder 2">
            <a:extLst>
              <a:ext uri="{FF2B5EF4-FFF2-40B4-BE49-F238E27FC236}">
                <a16:creationId xmlns:a16="http://schemas.microsoft.com/office/drawing/2014/main" id="{DF072543-85B7-E002-C3D1-6B0A6C90987B}"/>
              </a:ext>
            </a:extLst>
          </p:cNvPr>
          <p:cNvSpPr>
            <a:spLocks noGrp="1"/>
          </p:cNvSpPr>
          <p:nvPr>
            <p:ph idx="1"/>
          </p:nvPr>
        </p:nvSpPr>
        <p:spPr>
          <a:xfrm>
            <a:off x="166099" y="996594"/>
            <a:ext cx="10515600" cy="5506948"/>
          </a:xfrm>
        </p:spPr>
        <p:txBody>
          <a:bodyPr>
            <a:normAutofit/>
          </a:bodyPr>
          <a:lstStyle/>
          <a:p>
            <a:r>
              <a:rPr lang="en-US" sz="2400"/>
              <a:t>Both aerobic and resistance exercise </a:t>
            </a:r>
            <a:r>
              <a:rPr lang="en-US" sz="2400" b="1"/>
              <a:t>training improve insulin sensitization and glucose transport mechanisms</a:t>
            </a:r>
            <a:r>
              <a:rPr lang="en-US" sz="2400"/>
              <a:t>, which help to improve cardiometabolic health </a:t>
            </a:r>
          </a:p>
          <a:p>
            <a:pPr lvl="1"/>
            <a:r>
              <a:rPr lang="en-US" sz="2000"/>
              <a:t>Even brief bouts of physical activity, e.g., two-to-five-minute of physical activity, at moderate intensities, </a:t>
            </a:r>
            <a:r>
              <a:rPr lang="en-US" sz="2000" b="1"/>
              <a:t>activate AMP kinase, glucose transport mechanisms, and insulin signaling</a:t>
            </a:r>
            <a:r>
              <a:rPr lang="en-US" sz="2000"/>
              <a:t>. </a:t>
            </a:r>
          </a:p>
          <a:p>
            <a:pPr lvl="2"/>
            <a:r>
              <a:rPr lang="en-US"/>
              <a:t>Each intentional walking step is an </a:t>
            </a:r>
            <a:r>
              <a:rPr lang="en-US" b="1"/>
              <a:t>AMP kinase activator</a:t>
            </a:r>
            <a:r>
              <a:rPr lang="en-US"/>
              <a:t>, which works very similarly to </a:t>
            </a:r>
            <a:r>
              <a:rPr lang="en-US" i="1"/>
              <a:t>metformin and the PPAR-gamma-activating diabetes drugs like pioglitazone</a:t>
            </a:r>
            <a:r>
              <a:rPr lang="en-US"/>
              <a:t>. </a:t>
            </a:r>
          </a:p>
          <a:p>
            <a:pPr lvl="1"/>
            <a:r>
              <a:rPr lang="en-US" sz="2000"/>
              <a:t>Exercise training can reverse skeletal muscle mitochondrial abnormalities from lipid overload induced by high-fat diets and inactivity   </a:t>
            </a:r>
          </a:p>
          <a:p>
            <a:pPr lvl="2"/>
            <a:r>
              <a:rPr lang="en-US"/>
              <a:t>Sufficient weekly exercise over the course of three or four months </a:t>
            </a:r>
            <a:r>
              <a:rPr lang="en-US" b="1"/>
              <a:t>can reduce the intramuscular stores of lipid which affect mitochondrial abnormalities </a:t>
            </a:r>
            <a:r>
              <a:rPr lang="en-US"/>
              <a:t>and </a:t>
            </a:r>
            <a:r>
              <a:rPr lang="en-US" b="1"/>
              <a:t>reduce cardiometabolic risk</a:t>
            </a:r>
            <a:endParaRPr lang="en-US"/>
          </a:p>
          <a:p>
            <a:r>
              <a:rPr lang="en-US" sz="2400"/>
              <a:t>The addition of </a:t>
            </a:r>
            <a:r>
              <a:rPr lang="en-US" sz="2400" b="1"/>
              <a:t>resistance exercise training </a:t>
            </a:r>
            <a:r>
              <a:rPr lang="en-US" sz="2400"/>
              <a:t>increases muscle mass and </a:t>
            </a:r>
            <a:r>
              <a:rPr lang="en-US" sz="2400" b="1" i="1"/>
              <a:t>increases in muscle mass help improve insulin sensitization.</a:t>
            </a:r>
          </a:p>
          <a:p>
            <a:pPr lvl="1"/>
            <a:r>
              <a:rPr lang="en-US" sz="2000"/>
              <a:t>Resistance training combined with aerobic exercise may increase the </a:t>
            </a:r>
            <a:r>
              <a:rPr lang="en-US" sz="2000" b="1"/>
              <a:t>loss of body fat</a:t>
            </a:r>
            <a:r>
              <a:rPr lang="en-US" sz="2000" i="1"/>
              <a:t>, but not necessarily body weight.</a:t>
            </a:r>
            <a:r>
              <a:rPr lang="en-US" sz="2000"/>
              <a:t> Many people will </a:t>
            </a:r>
            <a:r>
              <a:rPr lang="en-US" sz="2000" b="1"/>
              <a:t>gain a kilogram or two of body weight </a:t>
            </a:r>
            <a:r>
              <a:rPr lang="en-US" sz="2000"/>
              <a:t>once they embark upon a six-to-eight-week resistance training program. </a:t>
            </a:r>
          </a:p>
          <a:p>
            <a:pPr lvl="1"/>
            <a:endParaRPr lang="en-US"/>
          </a:p>
          <a:p>
            <a:endParaRPr lang="en-US"/>
          </a:p>
        </p:txBody>
      </p:sp>
    </p:spTree>
    <p:extLst>
      <p:ext uri="{BB962C8B-B14F-4D97-AF65-F5344CB8AC3E}">
        <p14:creationId xmlns:p14="http://schemas.microsoft.com/office/powerpoint/2010/main" val="29532261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E2AE5-059C-BEB0-2F53-FAC9D8B75D49}"/>
              </a:ext>
            </a:extLst>
          </p:cNvPr>
          <p:cNvSpPr>
            <a:spLocks noGrp="1"/>
          </p:cNvSpPr>
          <p:nvPr>
            <p:ph type="title"/>
          </p:nvPr>
        </p:nvSpPr>
        <p:spPr>
          <a:xfrm>
            <a:off x="190928" y="313932"/>
            <a:ext cx="10515600" cy="734210"/>
          </a:xfrm>
        </p:spPr>
        <p:txBody>
          <a:bodyPr>
            <a:normAutofit fontScale="90000"/>
          </a:bodyPr>
          <a:lstStyle/>
          <a:p>
            <a:pPr algn="ctr"/>
            <a:r>
              <a:rPr kumimoji="0" lang="en-US" sz="3600" b="1" i="0" u="none" strike="noStrike" kern="1200" cap="none" spc="0" normalizeH="0" baseline="0" noProof="0">
                <a:ln>
                  <a:noFill/>
                </a:ln>
                <a:solidFill>
                  <a:prstClr val="black"/>
                </a:solidFill>
                <a:effectLst/>
                <a:uLnTx/>
                <a:uFillTx/>
                <a:latin typeface="Calibri Light" panose="020F0302020204030204"/>
                <a:ea typeface="+mj-ea"/>
                <a:cs typeface="+mj-cs"/>
              </a:rPr>
              <a:t>Ensure Physical Activity /Exercise – not just about weight loss</a:t>
            </a:r>
            <a:endParaRPr lang="en-US"/>
          </a:p>
        </p:txBody>
      </p:sp>
      <p:sp>
        <p:nvSpPr>
          <p:cNvPr id="3" name="Content Placeholder 2">
            <a:extLst>
              <a:ext uri="{FF2B5EF4-FFF2-40B4-BE49-F238E27FC236}">
                <a16:creationId xmlns:a16="http://schemas.microsoft.com/office/drawing/2014/main" id="{C341A9CD-1CEF-26B5-DE23-B2043067A9D6}"/>
              </a:ext>
            </a:extLst>
          </p:cNvPr>
          <p:cNvSpPr>
            <a:spLocks noGrp="1"/>
          </p:cNvSpPr>
          <p:nvPr>
            <p:ph idx="1"/>
          </p:nvPr>
        </p:nvSpPr>
        <p:spPr>
          <a:xfrm>
            <a:off x="190928" y="1212350"/>
            <a:ext cx="10515600" cy="5331717"/>
          </a:xfrm>
        </p:spPr>
        <p:txBody>
          <a:bodyPr>
            <a:normAutofit/>
          </a:bodyPr>
          <a:lstStyle/>
          <a:p>
            <a:r>
              <a:rPr lang="en-US" sz="2600"/>
              <a:t>Even when there is no weight loss, exercise training is an effective method of improving body composition (increased muscle mass and reduced fat) as well as </a:t>
            </a:r>
            <a:r>
              <a:rPr lang="en-US" sz="2600" b="1"/>
              <a:t>increasing insulin sensitivity </a:t>
            </a:r>
            <a:r>
              <a:rPr lang="en-US" sz="2600"/>
              <a:t>and cardiorespiratory fitness.</a:t>
            </a:r>
          </a:p>
          <a:p>
            <a:r>
              <a:rPr lang="en-US" sz="2600"/>
              <a:t>Regular exercise with minimal weight change has broad </a:t>
            </a:r>
            <a:r>
              <a:rPr lang="en-US" sz="2600" b="1"/>
              <a:t>beneficial effects on the lipoprotein profile</a:t>
            </a:r>
            <a:r>
              <a:rPr lang="en-US" sz="2600"/>
              <a:t>, even without changes in total cholesterol </a:t>
            </a:r>
          </a:p>
          <a:p>
            <a:pPr lvl="1"/>
            <a:r>
              <a:rPr lang="en-US" sz="2000"/>
              <a:t>A study from Duke demonstrated that exercise at moderate volumes and intensities, e.g., walking about 12 miles a week at 40-55% of aerobic capacity, can </a:t>
            </a:r>
            <a:r>
              <a:rPr lang="en-US" sz="2000" b="1"/>
              <a:t>significantly reduce LDL particle number </a:t>
            </a:r>
            <a:r>
              <a:rPr lang="en-US" sz="2000"/>
              <a:t>even when total cholesterol &amp; calculated LDLc remained unchanged. </a:t>
            </a:r>
          </a:p>
          <a:p>
            <a:r>
              <a:rPr lang="en-US" sz="2400"/>
              <a:t>A very promising metabolic mechanism of physical activity is its ability to up-regulate </a:t>
            </a:r>
            <a:r>
              <a:rPr lang="en-US" sz="2400" b="1"/>
              <a:t>PPAR-delta receptors in skeletal muscle</a:t>
            </a:r>
            <a:r>
              <a:rPr lang="en-US" sz="2400"/>
              <a:t>. </a:t>
            </a:r>
          </a:p>
          <a:p>
            <a:pPr lvl="1"/>
            <a:r>
              <a:rPr lang="en-US" sz="2000"/>
              <a:t>PPAR-delta receptors are involved in </a:t>
            </a:r>
            <a:r>
              <a:rPr lang="en-US" sz="2000" b="1"/>
              <a:t>fatty acid transport, inflammation, and increased HDL cholesterol</a:t>
            </a:r>
            <a:r>
              <a:rPr lang="en-US" sz="2000"/>
              <a:t>, essentially </a:t>
            </a:r>
            <a:r>
              <a:rPr lang="en-US" sz="2000" b="1"/>
              <a:t>improving multiple aspects of the metabolic syndrome</a:t>
            </a:r>
            <a:r>
              <a:rPr lang="en-US" sz="2000"/>
              <a:t>. </a:t>
            </a:r>
          </a:p>
          <a:p>
            <a:pPr lvl="1"/>
            <a:r>
              <a:rPr lang="en-US" sz="2000"/>
              <a:t>Future development of the diabetes drugs will target PPAR-delta essentially mimicking many of the benefits of exercise. </a:t>
            </a:r>
          </a:p>
          <a:p>
            <a:endParaRPr lang="en-US" sz="2400"/>
          </a:p>
          <a:p>
            <a:pPr marL="0" indent="0">
              <a:buNone/>
            </a:pPr>
            <a:endParaRPr lang="en-US" sz="2200"/>
          </a:p>
          <a:p>
            <a:endParaRPr lang="en-US" sz="2600"/>
          </a:p>
        </p:txBody>
      </p:sp>
    </p:spTree>
    <p:extLst>
      <p:ext uri="{BB962C8B-B14F-4D97-AF65-F5344CB8AC3E}">
        <p14:creationId xmlns:p14="http://schemas.microsoft.com/office/powerpoint/2010/main" val="19076209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A1081-326F-0EF6-A65A-6FCC61FDD143}"/>
              </a:ext>
            </a:extLst>
          </p:cNvPr>
          <p:cNvSpPr>
            <a:spLocks noGrp="1"/>
          </p:cNvSpPr>
          <p:nvPr>
            <p:ph type="title"/>
          </p:nvPr>
        </p:nvSpPr>
        <p:spPr>
          <a:xfrm>
            <a:off x="242299" y="298521"/>
            <a:ext cx="10515600" cy="929419"/>
          </a:xfrm>
        </p:spPr>
        <p:txBody>
          <a:bodyPr>
            <a:normAutofit/>
          </a:bodyPr>
          <a:lstStyle/>
          <a:p>
            <a:r>
              <a:rPr kumimoji="0" lang="en-US" sz="3600" b="1" i="0" u="none" strike="noStrike" kern="1200" cap="none" spc="0" normalizeH="0" baseline="0" noProof="0">
                <a:ln>
                  <a:noFill/>
                </a:ln>
                <a:solidFill>
                  <a:prstClr val="black"/>
                </a:solidFill>
                <a:effectLst/>
                <a:uLnTx/>
                <a:uFillTx/>
                <a:latin typeface="Calibri Light" panose="020F0302020204030204"/>
                <a:ea typeface="+mj-ea"/>
                <a:cs typeface="+mj-cs"/>
              </a:rPr>
              <a:t>Ensure Physical Activity /Exercise – How much?</a:t>
            </a:r>
            <a:endParaRPr lang="en-US" sz="3600"/>
          </a:p>
        </p:txBody>
      </p:sp>
      <p:sp>
        <p:nvSpPr>
          <p:cNvPr id="3" name="Content Placeholder 2">
            <a:extLst>
              <a:ext uri="{FF2B5EF4-FFF2-40B4-BE49-F238E27FC236}">
                <a16:creationId xmlns:a16="http://schemas.microsoft.com/office/drawing/2014/main" id="{1589193A-F4BE-BA85-178B-AC718CCBAE48}"/>
              </a:ext>
            </a:extLst>
          </p:cNvPr>
          <p:cNvSpPr>
            <a:spLocks noGrp="1"/>
          </p:cNvSpPr>
          <p:nvPr>
            <p:ph idx="1"/>
          </p:nvPr>
        </p:nvSpPr>
        <p:spPr>
          <a:xfrm>
            <a:off x="242299" y="1212350"/>
            <a:ext cx="10515600" cy="4882419"/>
          </a:xfrm>
        </p:spPr>
        <p:txBody>
          <a:bodyPr>
            <a:normAutofit fontScale="92500"/>
          </a:bodyPr>
          <a:lstStyle/>
          <a:p>
            <a:r>
              <a:rPr lang="en-US"/>
              <a:t>The amount of exercise required for weight loss for most people is significantly more than it is to reduce diabetes and cardiometabolic risk. </a:t>
            </a:r>
          </a:p>
          <a:p>
            <a:pPr lvl="1"/>
            <a:r>
              <a:rPr lang="en-US"/>
              <a:t>The American College of Sports Medicine recommends 250-300 minutes per week, or about an hour a day, five or more days a week, (approximately 2,000-3,000 calories of physical activity per week) to </a:t>
            </a:r>
            <a:r>
              <a:rPr lang="en-US" b="1"/>
              <a:t>lose significant body weight.</a:t>
            </a:r>
          </a:p>
          <a:p>
            <a:pPr lvl="1"/>
            <a:r>
              <a:rPr lang="en-US"/>
              <a:t>The amount of weekly exercise to </a:t>
            </a:r>
            <a:r>
              <a:rPr lang="en-US" b="1"/>
              <a:t>reduce overall cardiometabolic risk </a:t>
            </a:r>
            <a:r>
              <a:rPr lang="en-US"/>
              <a:t>would be about 150 minutes of exercise a week, or about a half-an-hour a day on most days of the week (~ 1,000-1,500 calories of exercise per week. </a:t>
            </a:r>
          </a:p>
          <a:p>
            <a:pPr lvl="2"/>
            <a:r>
              <a:rPr lang="en-US"/>
              <a:t>Can increase energy expenditure up to at least 2,000 calories of exercise a week for associated fat weight loss in addition to reducing cardiometabolic risk</a:t>
            </a:r>
          </a:p>
          <a:p>
            <a:r>
              <a:rPr lang="en-US"/>
              <a:t>For resistance training - a general principle is two to three times per week is adequate. </a:t>
            </a:r>
          </a:p>
          <a:p>
            <a:pPr lvl="1"/>
            <a:r>
              <a:rPr lang="en-US"/>
              <a:t>Two to three times a week of two to three sets of each of 10-12 repetitions of exercise is adequate. </a:t>
            </a:r>
          </a:p>
        </p:txBody>
      </p:sp>
    </p:spTree>
    <p:extLst>
      <p:ext uri="{BB962C8B-B14F-4D97-AF65-F5344CB8AC3E}">
        <p14:creationId xmlns:p14="http://schemas.microsoft.com/office/powerpoint/2010/main" val="27355404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1991184-8EFF-868C-D951-250D32ED317F}"/>
              </a:ext>
            </a:extLst>
          </p:cNvPr>
          <p:cNvPicPr>
            <a:picLocks noChangeAspect="1"/>
          </p:cNvPicPr>
          <p:nvPr/>
        </p:nvPicPr>
        <p:blipFill rotWithShape="1">
          <a:blip r:embed="rId3"/>
          <a:srcRect t="-6526" b="66388"/>
          <a:stretch/>
        </p:blipFill>
        <p:spPr>
          <a:xfrm>
            <a:off x="230948" y="1208180"/>
            <a:ext cx="9627025" cy="4407173"/>
          </a:xfrm>
          <a:prstGeom prst="rect">
            <a:avLst/>
          </a:prstGeom>
        </p:spPr>
      </p:pic>
      <p:sp>
        <p:nvSpPr>
          <p:cNvPr id="3" name="TextBox 2">
            <a:extLst>
              <a:ext uri="{FF2B5EF4-FFF2-40B4-BE49-F238E27FC236}">
                <a16:creationId xmlns:a16="http://schemas.microsoft.com/office/drawing/2014/main" id="{38CDEC52-BB3D-EDB5-72A0-C39C7C234A31}"/>
              </a:ext>
            </a:extLst>
          </p:cNvPr>
          <p:cNvSpPr txBox="1"/>
          <p:nvPr/>
        </p:nvSpPr>
        <p:spPr>
          <a:xfrm>
            <a:off x="1857375" y="1029953"/>
            <a:ext cx="7183185" cy="369332"/>
          </a:xfrm>
          <a:prstGeom prst="rect">
            <a:avLst/>
          </a:prstGeom>
          <a:noFill/>
        </p:spPr>
        <p:txBody>
          <a:bodyPr wrap="none" rtlCol="0">
            <a:spAutoFit/>
          </a:bodyPr>
          <a:lstStyle/>
          <a:p>
            <a:r>
              <a:rPr lang="en-US"/>
              <a:t>FIGURE 1. Crude subgroup analyses on effect of physical activity on insulin.</a:t>
            </a:r>
          </a:p>
        </p:txBody>
      </p:sp>
      <p:pic>
        <p:nvPicPr>
          <p:cNvPr id="4" name="Picture 3">
            <a:extLst>
              <a:ext uri="{FF2B5EF4-FFF2-40B4-BE49-F238E27FC236}">
                <a16:creationId xmlns:a16="http://schemas.microsoft.com/office/drawing/2014/main" id="{10393AB3-88BA-F253-A720-B68EB2639CFA}"/>
              </a:ext>
            </a:extLst>
          </p:cNvPr>
          <p:cNvPicPr>
            <a:picLocks noChangeAspect="1"/>
          </p:cNvPicPr>
          <p:nvPr/>
        </p:nvPicPr>
        <p:blipFill>
          <a:blip r:embed="rId4"/>
          <a:stretch>
            <a:fillRect/>
          </a:stretch>
        </p:blipFill>
        <p:spPr>
          <a:xfrm>
            <a:off x="1857375" y="5649820"/>
            <a:ext cx="7638754" cy="210318"/>
          </a:xfrm>
          <a:prstGeom prst="rect">
            <a:avLst/>
          </a:prstGeom>
        </p:spPr>
      </p:pic>
      <p:sp>
        <p:nvSpPr>
          <p:cNvPr id="6" name="TextBox 5">
            <a:extLst>
              <a:ext uri="{FF2B5EF4-FFF2-40B4-BE49-F238E27FC236}">
                <a16:creationId xmlns:a16="http://schemas.microsoft.com/office/drawing/2014/main" id="{A415B7F2-5DC5-1C23-80A5-F63138E547BF}"/>
              </a:ext>
            </a:extLst>
          </p:cNvPr>
          <p:cNvSpPr txBox="1"/>
          <p:nvPr/>
        </p:nvSpPr>
        <p:spPr>
          <a:xfrm>
            <a:off x="740916" y="412555"/>
            <a:ext cx="8299644" cy="400110"/>
          </a:xfrm>
          <a:prstGeom prst="rect">
            <a:avLst/>
          </a:prstGeom>
          <a:noFill/>
        </p:spPr>
        <p:txBody>
          <a:bodyPr wrap="none" rtlCol="0">
            <a:spAutoFit/>
          </a:bodyPr>
          <a:lstStyle/>
          <a:p>
            <a:r>
              <a:rPr lang="en-US" sz="2000"/>
              <a:t>Using NHANES data – greater reduction in insulin with higher intensity activity</a:t>
            </a:r>
          </a:p>
        </p:txBody>
      </p:sp>
    </p:spTree>
    <p:extLst>
      <p:ext uri="{BB962C8B-B14F-4D97-AF65-F5344CB8AC3E}">
        <p14:creationId xmlns:p14="http://schemas.microsoft.com/office/powerpoint/2010/main" val="2644838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863AC-F227-1DB2-0382-34F2F8B7D2DF}"/>
              </a:ext>
            </a:extLst>
          </p:cNvPr>
          <p:cNvSpPr>
            <a:spLocks noGrp="1"/>
          </p:cNvSpPr>
          <p:nvPr>
            <p:ph type="title"/>
          </p:nvPr>
        </p:nvSpPr>
        <p:spPr>
          <a:xfrm>
            <a:off x="111369" y="247894"/>
            <a:ext cx="10515600" cy="632435"/>
          </a:xfrm>
        </p:spPr>
        <p:txBody>
          <a:bodyPr>
            <a:normAutofit/>
          </a:bodyPr>
          <a:lstStyle/>
          <a:p>
            <a:pPr algn="ctr"/>
            <a:r>
              <a:rPr lang="en-US" sz="3600" b="1"/>
              <a:t>ADA Standards of Care 2023 – Lipid Management</a:t>
            </a:r>
          </a:p>
        </p:txBody>
      </p:sp>
      <p:sp>
        <p:nvSpPr>
          <p:cNvPr id="3" name="Content Placeholder 2">
            <a:extLst>
              <a:ext uri="{FF2B5EF4-FFF2-40B4-BE49-F238E27FC236}">
                <a16:creationId xmlns:a16="http://schemas.microsoft.com/office/drawing/2014/main" id="{0A53C9DD-9939-7656-F3A2-3BB75161968B}"/>
              </a:ext>
            </a:extLst>
          </p:cNvPr>
          <p:cNvSpPr>
            <a:spLocks noGrp="1"/>
          </p:cNvSpPr>
          <p:nvPr>
            <p:ph idx="1"/>
          </p:nvPr>
        </p:nvSpPr>
        <p:spPr>
          <a:xfrm>
            <a:off x="111369" y="1006867"/>
            <a:ext cx="10676496" cy="5722706"/>
          </a:xfrm>
        </p:spPr>
        <p:txBody>
          <a:bodyPr>
            <a:normAutofit fontScale="77500" lnSpcReduction="20000"/>
          </a:bodyPr>
          <a:lstStyle/>
          <a:p>
            <a:pPr marL="0" indent="0">
              <a:buNone/>
            </a:pPr>
            <a:r>
              <a:rPr lang="en-US" b="1"/>
              <a:t>Lifestyle Intervention Recommendations</a:t>
            </a:r>
            <a:endParaRPr lang="en-US" sz="1400"/>
          </a:p>
          <a:p>
            <a:r>
              <a:rPr lang="en-US"/>
              <a:t>Lifestyle intervention, including </a:t>
            </a:r>
          </a:p>
          <a:p>
            <a:pPr lvl="1"/>
            <a:r>
              <a:rPr lang="en-US" b="1"/>
              <a:t>weight loss </a:t>
            </a:r>
            <a:r>
              <a:rPr lang="en-US"/>
              <a:t>in people with overweight or obesity (when appropriate) </a:t>
            </a:r>
          </a:p>
          <a:p>
            <a:pPr lvl="1"/>
            <a:r>
              <a:rPr lang="en-US" b="1"/>
              <a:t>increased physical activity </a:t>
            </a:r>
            <a:r>
              <a:rPr lang="en-US"/>
              <a:t>and </a:t>
            </a:r>
          </a:p>
          <a:p>
            <a:pPr lvl="1"/>
            <a:r>
              <a:rPr lang="en-US" b="1"/>
              <a:t>nutrition therapy ----- </a:t>
            </a:r>
            <a:r>
              <a:rPr lang="en-US"/>
              <a:t> allows some patients to reduce ASCVD risk factors. </a:t>
            </a:r>
          </a:p>
          <a:p>
            <a:r>
              <a:rPr lang="en-US"/>
              <a:t>Recommendations should focus on </a:t>
            </a:r>
          </a:p>
          <a:p>
            <a:pPr lvl="1"/>
            <a:r>
              <a:rPr lang="en-US" sz="2600"/>
              <a:t>application of a Mediterranean or Dietary Approaches to Stop Hypertension (DASH) eating pattern </a:t>
            </a:r>
          </a:p>
          <a:p>
            <a:pPr lvl="1"/>
            <a:r>
              <a:rPr lang="en-US" sz="2600"/>
              <a:t>reducing saturated and trans fat intake </a:t>
            </a:r>
          </a:p>
          <a:p>
            <a:pPr lvl="1"/>
            <a:r>
              <a:rPr lang="en-US" sz="2600"/>
              <a:t>increasing plant stanols/sterols, n-3 fatty acids, and viscous fiber (such as in oats, legumes, and citrus) intake. </a:t>
            </a:r>
          </a:p>
          <a:p>
            <a:pPr lvl="1"/>
            <a:r>
              <a:rPr lang="en-US" sz="2600"/>
              <a:t>Glycemic control may also beneficially modify plasma lipid levels, particularly in patients with very high triglycerides and poor glycemic control.</a:t>
            </a:r>
          </a:p>
          <a:p>
            <a:pPr marL="457200" lvl="1" indent="0">
              <a:buNone/>
            </a:pPr>
            <a:endParaRPr lang="en-US" sz="1100"/>
          </a:p>
          <a:p>
            <a:r>
              <a:rPr lang="en-US" sz="2600"/>
              <a:t>10.14 Lifestyle modification focusing on </a:t>
            </a:r>
            <a:r>
              <a:rPr lang="en-US" sz="2600" b="1"/>
              <a:t>weight loss </a:t>
            </a:r>
            <a:r>
              <a:rPr lang="en-US" sz="2600"/>
              <a:t>(if indicated); application of a Mediterranean or Dietary Approaches to Stop Hypertension (DASH) </a:t>
            </a:r>
            <a:r>
              <a:rPr lang="en-US" sz="2600" b="1"/>
              <a:t>eating pattern</a:t>
            </a:r>
            <a:r>
              <a:rPr lang="en-US" sz="2600"/>
              <a:t>; reduction of saturated fat and trans fat; increase of dietary n-3 fatty acids, viscous fiber, and plant stanols/sterols intake; and </a:t>
            </a:r>
            <a:r>
              <a:rPr lang="en-US" sz="2600" b="1"/>
              <a:t>increased physical activity </a:t>
            </a:r>
            <a:r>
              <a:rPr lang="en-US" sz="2600"/>
              <a:t>should be recommended to improve the lipid profile and reduce the risk of developing atherosclerotic cardiovascular disease in people with diabetes. A</a:t>
            </a:r>
          </a:p>
          <a:p>
            <a:r>
              <a:rPr lang="en-US" sz="2600"/>
              <a:t>10.15 </a:t>
            </a:r>
            <a:r>
              <a:rPr lang="en-US" sz="2600" b="1"/>
              <a:t>Intensify lifestyle therapy and optimize glycemic control </a:t>
            </a:r>
            <a:r>
              <a:rPr lang="en-US" sz="2600"/>
              <a:t>for patients with elevated triglyceride levels (≥150 mg/dL [1.7 mmol/L]) and/or low HDL cholesterol (&lt;40 mg/dL [1.0 mmol/L] for men, &lt;50 mg/dL [1.3 mmol/L] for women). C</a:t>
            </a:r>
          </a:p>
          <a:p>
            <a:endParaRPr lang="en-US" sz="3000"/>
          </a:p>
        </p:txBody>
      </p:sp>
    </p:spTree>
    <p:extLst>
      <p:ext uri="{BB962C8B-B14F-4D97-AF65-F5344CB8AC3E}">
        <p14:creationId xmlns:p14="http://schemas.microsoft.com/office/powerpoint/2010/main" val="3256332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9F2FF-C7E4-4DCD-47B7-644CB7C7A6C7}"/>
              </a:ext>
            </a:extLst>
          </p:cNvPr>
          <p:cNvSpPr>
            <a:spLocks noGrp="1"/>
          </p:cNvSpPr>
          <p:nvPr>
            <p:ph type="title"/>
          </p:nvPr>
        </p:nvSpPr>
        <p:spPr>
          <a:xfrm>
            <a:off x="310661" y="1513987"/>
            <a:ext cx="10515600" cy="1325563"/>
          </a:xfrm>
        </p:spPr>
        <p:txBody>
          <a:bodyPr/>
          <a:lstStyle/>
          <a:p>
            <a:pPr algn="ctr"/>
            <a:r>
              <a:rPr lang="en-US" b="1"/>
              <a:t>Medication Considerations</a:t>
            </a:r>
          </a:p>
        </p:txBody>
      </p:sp>
    </p:spTree>
    <p:extLst>
      <p:ext uri="{BB962C8B-B14F-4D97-AF65-F5344CB8AC3E}">
        <p14:creationId xmlns:p14="http://schemas.microsoft.com/office/powerpoint/2010/main" val="14569547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F7227E3-8D8B-3CC8-EC91-0053CE2528D7}"/>
              </a:ext>
            </a:extLst>
          </p:cNvPr>
          <p:cNvPicPr>
            <a:picLocks noChangeAspect="1"/>
          </p:cNvPicPr>
          <p:nvPr/>
        </p:nvPicPr>
        <p:blipFill>
          <a:blip r:embed="rId2"/>
          <a:stretch>
            <a:fillRect/>
          </a:stretch>
        </p:blipFill>
        <p:spPr>
          <a:xfrm>
            <a:off x="294628" y="3901448"/>
            <a:ext cx="3784212" cy="2535679"/>
          </a:xfrm>
          <a:prstGeom prst="rect">
            <a:avLst/>
          </a:prstGeom>
        </p:spPr>
      </p:pic>
      <p:pic>
        <p:nvPicPr>
          <p:cNvPr id="3" name="Picture 2">
            <a:extLst>
              <a:ext uri="{FF2B5EF4-FFF2-40B4-BE49-F238E27FC236}">
                <a16:creationId xmlns:a16="http://schemas.microsoft.com/office/drawing/2014/main" id="{B16D9529-575C-63C4-C095-E850F56B9542}"/>
              </a:ext>
            </a:extLst>
          </p:cNvPr>
          <p:cNvPicPr>
            <a:picLocks noChangeAspect="1"/>
          </p:cNvPicPr>
          <p:nvPr/>
        </p:nvPicPr>
        <p:blipFill>
          <a:blip r:embed="rId3"/>
          <a:stretch>
            <a:fillRect/>
          </a:stretch>
        </p:blipFill>
        <p:spPr>
          <a:xfrm>
            <a:off x="294628" y="1202076"/>
            <a:ext cx="4544271" cy="2485755"/>
          </a:xfrm>
          <a:prstGeom prst="rect">
            <a:avLst/>
          </a:prstGeom>
        </p:spPr>
      </p:pic>
      <p:pic>
        <p:nvPicPr>
          <p:cNvPr id="4" name="Picture 3">
            <a:extLst>
              <a:ext uri="{FF2B5EF4-FFF2-40B4-BE49-F238E27FC236}">
                <a16:creationId xmlns:a16="http://schemas.microsoft.com/office/drawing/2014/main" id="{79DCCF9A-8F0D-45CD-A122-60A3DD0E7BA3}"/>
              </a:ext>
            </a:extLst>
          </p:cNvPr>
          <p:cNvPicPr>
            <a:picLocks noChangeAspect="1"/>
          </p:cNvPicPr>
          <p:nvPr/>
        </p:nvPicPr>
        <p:blipFill>
          <a:blip r:embed="rId4"/>
          <a:stretch>
            <a:fillRect/>
          </a:stretch>
        </p:blipFill>
        <p:spPr>
          <a:xfrm>
            <a:off x="4936749" y="2137026"/>
            <a:ext cx="5025963" cy="3205536"/>
          </a:xfrm>
          <a:prstGeom prst="rect">
            <a:avLst/>
          </a:prstGeom>
        </p:spPr>
      </p:pic>
      <p:sp>
        <p:nvSpPr>
          <p:cNvPr id="5" name="TextBox 4">
            <a:extLst>
              <a:ext uri="{FF2B5EF4-FFF2-40B4-BE49-F238E27FC236}">
                <a16:creationId xmlns:a16="http://schemas.microsoft.com/office/drawing/2014/main" id="{587B927C-370A-B66F-59C2-53D1E35640F4}"/>
              </a:ext>
            </a:extLst>
          </p:cNvPr>
          <p:cNvSpPr txBox="1"/>
          <p:nvPr/>
        </p:nvSpPr>
        <p:spPr>
          <a:xfrm>
            <a:off x="294629" y="265413"/>
            <a:ext cx="9501704" cy="646331"/>
          </a:xfrm>
          <a:prstGeom prst="rect">
            <a:avLst/>
          </a:prstGeom>
          <a:noFill/>
        </p:spPr>
        <p:txBody>
          <a:bodyPr wrap="none" rtlCol="0">
            <a:spAutoFit/>
          </a:bodyPr>
          <a:lstStyle/>
          <a:p>
            <a:pPr algn="ctr"/>
            <a:r>
              <a:rPr lang="en-US" sz="3600" b="1"/>
              <a:t>Consider Replacing Semaglutide with Tirzepatide</a:t>
            </a:r>
          </a:p>
        </p:txBody>
      </p:sp>
    </p:spTree>
    <p:extLst>
      <p:ext uri="{BB962C8B-B14F-4D97-AF65-F5344CB8AC3E}">
        <p14:creationId xmlns:p14="http://schemas.microsoft.com/office/powerpoint/2010/main" val="42613138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7BB1DE-2F36-9468-2992-8FA92C99B8AC}"/>
              </a:ext>
            </a:extLst>
          </p:cNvPr>
          <p:cNvSpPr>
            <a:spLocks noGrp="1"/>
          </p:cNvSpPr>
          <p:nvPr>
            <p:ph type="title"/>
          </p:nvPr>
        </p:nvSpPr>
        <p:spPr>
          <a:xfrm>
            <a:off x="134816" y="306510"/>
            <a:ext cx="10515600" cy="619613"/>
          </a:xfrm>
        </p:spPr>
        <p:txBody>
          <a:bodyPr>
            <a:normAutofit fontScale="90000"/>
          </a:bodyPr>
          <a:lstStyle/>
          <a:p>
            <a:pPr marL="0" marR="0" lvl="0" indent="0" algn="ctr" defTabSz="914400" rtl="0" eaLnBrk="1" fontAlgn="auto" latinLnBrk="0" hangingPunct="1">
              <a:lnSpc>
                <a:spcPct val="100000"/>
              </a:lnSpc>
              <a:spcBef>
                <a:spcPts val="0"/>
              </a:spcBef>
              <a:spcAft>
                <a:spcPts val="0"/>
              </a:spcAft>
              <a:tabLst/>
              <a:defRPr/>
            </a:pPr>
            <a:r>
              <a:rPr kumimoji="0" lang="en-US" sz="3200" b="1" i="0" u="none" strike="noStrike" kern="1200" cap="none" spc="0" normalizeH="0" baseline="0" noProof="0">
                <a:ln>
                  <a:noFill/>
                </a:ln>
                <a:solidFill>
                  <a:prstClr val="black"/>
                </a:solidFill>
                <a:effectLst/>
                <a:uLnTx/>
                <a:uFillTx/>
                <a:latin typeface="Calibri" panose="020F0502020204030204"/>
                <a:ea typeface="+mn-ea"/>
                <a:cs typeface="+mn-cs"/>
              </a:rPr>
              <a:t>Consider low dose (15-30 mg) pioglitazone to reduce IR &amp; TGs</a:t>
            </a:r>
            <a:endParaRPr lang="en-US" b="1"/>
          </a:p>
        </p:txBody>
      </p:sp>
      <p:sp>
        <p:nvSpPr>
          <p:cNvPr id="3" name="Content Placeholder 2">
            <a:extLst>
              <a:ext uri="{FF2B5EF4-FFF2-40B4-BE49-F238E27FC236}">
                <a16:creationId xmlns:a16="http://schemas.microsoft.com/office/drawing/2014/main" id="{9D5477E0-30EE-F891-A20C-7F52E2E84784}"/>
              </a:ext>
            </a:extLst>
          </p:cNvPr>
          <p:cNvSpPr>
            <a:spLocks noGrp="1"/>
          </p:cNvSpPr>
          <p:nvPr>
            <p:ph idx="1"/>
          </p:nvPr>
        </p:nvSpPr>
        <p:spPr>
          <a:xfrm>
            <a:off x="134816" y="1172307"/>
            <a:ext cx="10515600" cy="4957763"/>
          </a:xfrm>
        </p:spPr>
        <p:txBody>
          <a:bodyPr>
            <a:normAutofit lnSpcReduction="10000"/>
          </a:bodyPr>
          <a:lstStyle/>
          <a:p>
            <a:r>
              <a:rPr lang="en-US"/>
              <a:t>Studies show </a:t>
            </a:r>
            <a:r>
              <a:rPr lang="en-US" b="1"/>
              <a:t>increased insulin sensitivity </a:t>
            </a:r>
            <a:r>
              <a:rPr lang="en-US"/>
              <a:t>with pioglitazone </a:t>
            </a:r>
          </a:p>
          <a:p>
            <a:pPr lvl="1"/>
            <a:r>
              <a:rPr lang="en-US"/>
              <a:t>An important link between obesity and insulin resistance involves lipid deposition in </a:t>
            </a:r>
            <a:r>
              <a:rPr lang="en-US" b="1" i="1"/>
              <a:t>ectopic sites</a:t>
            </a:r>
            <a:r>
              <a:rPr lang="en-US"/>
              <a:t>, such as skeletal muscle, islets, and liver, with resulting functional impairment that has been called </a:t>
            </a:r>
            <a:r>
              <a:rPr lang="en-US" i="1"/>
              <a:t>lipotoxicity</a:t>
            </a:r>
            <a:r>
              <a:rPr lang="en-US"/>
              <a:t>. </a:t>
            </a:r>
          </a:p>
          <a:p>
            <a:pPr lvl="2"/>
            <a:r>
              <a:rPr lang="en-US"/>
              <a:t>Because peripheral insulin resistance occurs early in the development of diabetes, and most peripheral glucose disposal occurs in skeletal muscle, </a:t>
            </a:r>
            <a:r>
              <a:rPr lang="en-US" b="1" i="1"/>
              <a:t>intramyocellular lipid </a:t>
            </a:r>
            <a:r>
              <a:rPr lang="en-US" b="1"/>
              <a:t>(IMCL)</a:t>
            </a:r>
            <a:r>
              <a:rPr lang="en-US"/>
              <a:t> accumulation has been the focus of much research into diabetes treatment and prevention. </a:t>
            </a:r>
          </a:p>
          <a:p>
            <a:pPr lvl="2"/>
            <a:r>
              <a:rPr lang="en-US"/>
              <a:t>Previous studies have demonstrated a strong </a:t>
            </a:r>
            <a:r>
              <a:rPr lang="en-US" b="1"/>
              <a:t>correlation between IMCL content and insulin resistance</a:t>
            </a:r>
            <a:r>
              <a:rPr lang="en-US"/>
              <a:t>. In a recent study increased IMCL was accompanied by decreased mitochondrial oxidative phosphorylation, suggesting that a defect in some component of muscle lipid oxidation is present .</a:t>
            </a:r>
          </a:p>
          <a:p>
            <a:pPr lvl="1"/>
            <a:r>
              <a:rPr lang="en-US" b="1"/>
              <a:t>Pioglitazone improved glucose tolerance and insulin sensitivity </a:t>
            </a:r>
            <a:r>
              <a:rPr lang="en-US"/>
              <a:t>by reducing IMCL. This reduction in IMCL was not due to an increase in muscle lipid oxidation but to a </a:t>
            </a:r>
            <a:r>
              <a:rPr lang="en-US" b="1" i="1"/>
              <a:t>diversion of lipid from ectopic sites into subcutaneous adipose tissue</a:t>
            </a:r>
            <a:r>
              <a:rPr lang="en-US" i="1"/>
              <a:t>.</a:t>
            </a:r>
          </a:p>
          <a:p>
            <a:endParaRPr lang="en-US"/>
          </a:p>
        </p:txBody>
      </p:sp>
    </p:spTree>
    <p:extLst>
      <p:ext uri="{BB962C8B-B14F-4D97-AF65-F5344CB8AC3E}">
        <p14:creationId xmlns:p14="http://schemas.microsoft.com/office/powerpoint/2010/main" val="41844369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719BE-FA49-EA72-C7D3-22F89BF067F1}"/>
              </a:ext>
            </a:extLst>
          </p:cNvPr>
          <p:cNvSpPr>
            <a:spLocks noGrp="1"/>
          </p:cNvSpPr>
          <p:nvPr>
            <p:ph type="title"/>
          </p:nvPr>
        </p:nvSpPr>
        <p:spPr>
          <a:xfrm>
            <a:off x="287215" y="388571"/>
            <a:ext cx="10515600" cy="1325563"/>
          </a:xfrm>
        </p:spPr>
        <p:txBody>
          <a:bodyPr>
            <a:normAutofit/>
          </a:bodyPr>
          <a:lstStyle/>
          <a:p>
            <a:pPr algn="ctr"/>
            <a:r>
              <a:rPr lang="en-US" sz="3600" b="1">
                <a:latin typeface="+mn-lt"/>
              </a:rPr>
              <a:t>ADA Standards of Care 2023 -Primary Prevention in T2D with Age &lt;40 Years </a:t>
            </a:r>
          </a:p>
        </p:txBody>
      </p:sp>
      <p:sp>
        <p:nvSpPr>
          <p:cNvPr id="3" name="Content Placeholder 2">
            <a:extLst>
              <a:ext uri="{FF2B5EF4-FFF2-40B4-BE49-F238E27FC236}">
                <a16:creationId xmlns:a16="http://schemas.microsoft.com/office/drawing/2014/main" id="{0225818F-74C7-C37E-C180-9DE522057735}"/>
              </a:ext>
            </a:extLst>
          </p:cNvPr>
          <p:cNvSpPr>
            <a:spLocks noGrp="1"/>
          </p:cNvSpPr>
          <p:nvPr>
            <p:ph idx="1"/>
          </p:nvPr>
        </p:nvSpPr>
        <p:spPr>
          <a:xfrm>
            <a:off x="287215" y="1714134"/>
            <a:ext cx="10515600" cy="4662121"/>
          </a:xfrm>
        </p:spPr>
        <p:txBody>
          <a:bodyPr>
            <a:normAutofit fontScale="92500" lnSpcReduction="10000"/>
          </a:bodyPr>
          <a:lstStyle/>
          <a:p>
            <a:r>
              <a:rPr lang="en-US" sz="1600">
                <a:hlinkClick r:id="rId2"/>
              </a:rPr>
              <a:t>10. Cardiovascular Disease and Risk Management: Standards of Care in Diabetes—2023 | Diabetes Care | American Diabetes Association (diabetesjournals.org) </a:t>
            </a:r>
            <a:endParaRPr lang="en-US" sz="1600"/>
          </a:p>
          <a:p>
            <a:r>
              <a:rPr lang="en-US" sz="2400"/>
              <a:t>Very little clinical trial evidence exists for people with type 2 diabetes under the age of 40 years. </a:t>
            </a:r>
          </a:p>
          <a:p>
            <a:r>
              <a:rPr lang="en-US" sz="2400"/>
              <a:t>Patients &lt;40 years of age have lower risk of developing a cardiovascular event over a 10-year horizon; however, their lifetime risk of developing cardiovascular disease and suffering an MI, stroke, or cardiovascular death is high.</a:t>
            </a:r>
          </a:p>
          <a:p>
            <a:endParaRPr lang="en-US" sz="2400"/>
          </a:p>
          <a:p>
            <a:r>
              <a:rPr lang="en-US" sz="1600">
                <a:hlinkClick r:id="rId3"/>
              </a:rPr>
              <a:t>Early onset type 2 diabetes mellitus: a harbinger for complications in later years--clinical observation from a secondary care cohort - PubMed (nih.gov) </a:t>
            </a:r>
            <a:endParaRPr lang="en-US" sz="1600"/>
          </a:p>
          <a:p>
            <a:r>
              <a:rPr lang="en-US" sz="2400"/>
              <a:t>Early onset T2DM subjects are at substantial risk of developing diabetes complications in later years but at an earlier stage than later onset cohort and prolonged exposure to adverse diabetic milieu is an important contributing factor. </a:t>
            </a:r>
          </a:p>
          <a:p>
            <a:pPr lvl="1"/>
            <a:r>
              <a:rPr lang="en-US" sz="2000"/>
              <a:t>Management</a:t>
            </a:r>
            <a:r>
              <a:rPr lang="en-US"/>
              <a:t> of risk factors for diabetes complications was inadequate among early onset subjects.</a:t>
            </a:r>
          </a:p>
        </p:txBody>
      </p:sp>
    </p:spTree>
    <p:extLst>
      <p:ext uri="{BB962C8B-B14F-4D97-AF65-F5344CB8AC3E}">
        <p14:creationId xmlns:p14="http://schemas.microsoft.com/office/powerpoint/2010/main" val="28973706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70989-B5BF-7BFE-1603-41CF58BFB617}"/>
              </a:ext>
            </a:extLst>
          </p:cNvPr>
          <p:cNvSpPr>
            <a:spLocks noGrp="1"/>
          </p:cNvSpPr>
          <p:nvPr>
            <p:ph type="title"/>
          </p:nvPr>
        </p:nvSpPr>
        <p:spPr>
          <a:xfrm>
            <a:off x="99647" y="353403"/>
            <a:ext cx="10515600" cy="607890"/>
          </a:xfrm>
        </p:spPr>
        <p:txBody>
          <a:bodyPr>
            <a:normAutofit/>
          </a:bodyPr>
          <a:lstStyle/>
          <a:p>
            <a:pPr algn="ctr"/>
            <a:r>
              <a:rPr lang="en-US" sz="3600" b="1"/>
              <a:t>ADA Standards of Care 2023 – Statin Therapy</a:t>
            </a:r>
          </a:p>
        </p:txBody>
      </p:sp>
      <p:sp>
        <p:nvSpPr>
          <p:cNvPr id="3" name="Content Placeholder 2">
            <a:extLst>
              <a:ext uri="{FF2B5EF4-FFF2-40B4-BE49-F238E27FC236}">
                <a16:creationId xmlns:a16="http://schemas.microsoft.com/office/drawing/2014/main" id="{1A08C9BA-5CF4-0D90-AC86-56290CE828B8}"/>
              </a:ext>
            </a:extLst>
          </p:cNvPr>
          <p:cNvSpPr>
            <a:spLocks noGrp="1"/>
          </p:cNvSpPr>
          <p:nvPr>
            <p:ph idx="1"/>
          </p:nvPr>
        </p:nvSpPr>
        <p:spPr>
          <a:xfrm>
            <a:off x="287216" y="1137138"/>
            <a:ext cx="10515600" cy="5367460"/>
          </a:xfrm>
        </p:spPr>
        <p:txBody>
          <a:bodyPr>
            <a:normAutofit fontScale="70000" lnSpcReduction="20000"/>
          </a:bodyPr>
          <a:lstStyle/>
          <a:p>
            <a:pPr marL="0" indent="0" algn="ctr">
              <a:buNone/>
            </a:pPr>
            <a:r>
              <a:rPr lang="en-US" sz="3800" b="1"/>
              <a:t>Primary Prevention Recommendations</a:t>
            </a:r>
          </a:p>
          <a:p>
            <a:pPr marL="0" indent="0" algn="ctr">
              <a:buNone/>
            </a:pPr>
            <a:endParaRPr lang="en-US" sz="1600" b="1"/>
          </a:p>
          <a:p>
            <a:r>
              <a:rPr lang="en-US" sz="3100"/>
              <a:t>10.18 For people with diabetes aged 40–75 years without atherosclerotic cardiovascular disease, use moderate-intensity statin therapy in addition to lifestyle therapy. A</a:t>
            </a:r>
          </a:p>
          <a:p>
            <a:pPr marL="0" indent="0">
              <a:buNone/>
            </a:pPr>
            <a:endParaRPr lang="en-US" sz="1100"/>
          </a:p>
          <a:p>
            <a:r>
              <a:rPr lang="en-US" sz="3100" b="1"/>
              <a:t>10.19 For people with diabetes aged 20–39 years with additional atherosclerotic cardiovascular disease risk factors, it may be reasonable to initiate statin therapy in addition to lifestyle therapy. C</a:t>
            </a:r>
          </a:p>
          <a:p>
            <a:pPr marL="0" indent="0">
              <a:buNone/>
            </a:pPr>
            <a:endParaRPr lang="en-US" sz="1100"/>
          </a:p>
          <a:p>
            <a:r>
              <a:rPr lang="en-US" sz="3100"/>
              <a:t>10.20 For people with diabetes aged 40–75 at higher cardiovascular risk, including those with one or more atherosclerotic cardiovascular disease risk factors, it is recommended to use </a:t>
            </a:r>
            <a:r>
              <a:rPr lang="en-US" sz="3100" b="1"/>
              <a:t>high-intensity statin therapy </a:t>
            </a:r>
            <a:r>
              <a:rPr lang="en-US" sz="3100"/>
              <a:t>to reduce LDL cholesterol by ≥50% of baseline and to </a:t>
            </a:r>
            <a:r>
              <a:rPr lang="en-US" sz="3100" b="1"/>
              <a:t>target an LDL cholesterol goal of &lt;70 mg/dL</a:t>
            </a:r>
            <a:r>
              <a:rPr lang="en-US" sz="3100"/>
              <a:t>. B</a:t>
            </a:r>
          </a:p>
          <a:p>
            <a:pPr marL="0" indent="0">
              <a:buNone/>
            </a:pPr>
            <a:endParaRPr lang="en-US" sz="1100"/>
          </a:p>
          <a:p>
            <a:r>
              <a:rPr lang="en-US" sz="3100"/>
              <a:t>10.21 For people with diabetes aged 40–75 years at higher cardiovascular risk, especially those with multiple atherosclerotic cardiovascular disease risk factors and an LDL cholesterol ≥70 mg/dL, it may be reasonable to add ezetimibe or a PCSK9 inhibitor to maximum tolerated statin therapy. C</a:t>
            </a:r>
          </a:p>
          <a:p>
            <a:pPr marL="0" indent="0">
              <a:buNone/>
            </a:pPr>
            <a:endParaRPr lang="en-US" sz="1300"/>
          </a:p>
        </p:txBody>
      </p:sp>
    </p:spTree>
    <p:extLst>
      <p:ext uri="{BB962C8B-B14F-4D97-AF65-F5344CB8AC3E}">
        <p14:creationId xmlns:p14="http://schemas.microsoft.com/office/powerpoint/2010/main" val="13065226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861DE-9231-3631-FC10-68B3E39D0C83}"/>
              </a:ext>
            </a:extLst>
          </p:cNvPr>
          <p:cNvSpPr>
            <a:spLocks noGrp="1"/>
          </p:cNvSpPr>
          <p:nvPr>
            <p:ph type="title"/>
          </p:nvPr>
        </p:nvSpPr>
        <p:spPr>
          <a:xfrm>
            <a:off x="242299" y="365125"/>
            <a:ext cx="10515600" cy="785581"/>
          </a:xfrm>
        </p:spPr>
        <p:txBody>
          <a:bodyPr>
            <a:normAutofit/>
          </a:bodyPr>
          <a:lstStyle/>
          <a:p>
            <a:pPr algn="ctr"/>
            <a:r>
              <a:rPr lang="en-US" sz="3600" b="1"/>
              <a:t>ADA Standards of Care 2023 – ASCVD Risk Assessment</a:t>
            </a:r>
          </a:p>
        </p:txBody>
      </p:sp>
      <p:sp>
        <p:nvSpPr>
          <p:cNvPr id="3" name="Content Placeholder 2">
            <a:extLst>
              <a:ext uri="{FF2B5EF4-FFF2-40B4-BE49-F238E27FC236}">
                <a16:creationId xmlns:a16="http://schemas.microsoft.com/office/drawing/2014/main" id="{169A9A76-1142-8213-BA69-8357327E5C21}"/>
              </a:ext>
            </a:extLst>
          </p:cNvPr>
          <p:cNvSpPr>
            <a:spLocks noGrp="1"/>
          </p:cNvSpPr>
          <p:nvPr>
            <p:ph idx="1"/>
          </p:nvPr>
        </p:nvSpPr>
        <p:spPr>
          <a:xfrm>
            <a:off x="242299" y="1222625"/>
            <a:ext cx="10515600" cy="5046806"/>
          </a:xfrm>
        </p:spPr>
        <p:txBody>
          <a:bodyPr/>
          <a:lstStyle/>
          <a:p>
            <a:r>
              <a:rPr lang="en-US"/>
              <a:t>For prevention and management of both ASCVD and heart failure, cardiovascular risk factors should be systematically assessed at least annually in all people with diabetes. </a:t>
            </a:r>
          </a:p>
          <a:p>
            <a:r>
              <a:rPr lang="en-US"/>
              <a:t>These risk factors include </a:t>
            </a:r>
          </a:p>
          <a:p>
            <a:pPr lvl="1"/>
            <a:r>
              <a:rPr lang="en-US"/>
              <a:t>duration of diabetes </a:t>
            </a:r>
          </a:p>
          <a:p>
            <a:pPr lvl="1"/>
            <a:r>
              <a:rPr lang="en-US"/>
              <a:t>obesity/overweight </a:t>
            </a:r>
          </a:p>
          <a:p>
            <a:pPr lvl="1"/>
            <a:r>
              <a:rPr lang="en-US"/>
              <a:t>hypertension</a:t>
            </a:r>
          </a:p>
          <a:p>
            <a:pPr lvl="1"/>
            <a:r>
              <a:rPr lang="en-US"/>
              <a:t>dyslipidemia</a:t>
            </a:r>
          </a:p>
          <a:p>
            <a:pPr lvl="1"/>
            <a:r>
              <a:rPr lang="en-US"/>
              <a:t>smoking</a:t>
            </a:r>
          </a:p>
          <a:p>
            <a:pPr lvl="1"/>
            <a:r>
              <a:rPr lang="en-US"/>
              <a:t>a family history of premature coronary disease </a:t>
            </a:r>
          </a:p>
          <a:p>
            <a:pPr lvl="1"/>
            <a:r>
              <a:rPr lang="en-US"/>
              <a:t>chronic kidney disease (CKD) </a:t>
            </a:r>
          </a:p>
          <a:p>
            <a:pPr lvl="1"/>
            <a:r>
              <a:rPr lang="en-US"/>
              <a:t>the presence of albuminuria</a:t>
            </a:r>
          </a:p>
        </p:txBody>
      </p:sp>
    </p:spTree>
    <p:extLst>
      <p:ext uri="{BB962C8B-B14F-4D97-AF65-F5344CB8AC3E}">
        <p14:creationId xmlns:p14="http://schemas.microsoft.com/office/powerpoint/2010/main" val="32687816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E7B05C4D-3094-EEFD-05F5-80B7B7674F84}"/>
              </a:ext>
            </a:extLst>
          </p:cNvPr>
          <p:cNvGraphicFramePr>
            <a:graphicFrameLocks noGrp="1"/>
          </p:cNvGraphicFramePr>
          <p:nvPr>
            <p:extLst>
              <p:ext uri="{D42A27DB-BD31-4B8C-83A1-F6EECF244321}">
                <p14:modId xmlns:p14="http://schemas.microsoft.com/office/powerpoint/2010/main" val="3962239319"/>
              </p:ext>
            </p:extLst>
          </p:nvPr>
        </p:nvGraphicFramePr>
        <p:xfrm>
          <a:off x="785446" y="1735016"/>
          <a:ext cx="8817220" cy="3831309"/>
        </p:xfrm>
        <a:graphic>
          <a:graphicData uri="http://schemas.openxmlformats.org/drawingml/2006/table">
            <a:tbl>
              <a:tblPr/>
              <a:tblGrid>
                <a:gridCol w="4408610">
                  <a:extLst>
                    <a:ext uri="{9D8B030D-6E8A-4147-A177-3AD203B41FA5}">
                      <a16:colId xmlns:a16="http://schemas.microsoft.com/office/drawing/2014/main" val="3517861710"/>
                    </a:ext>
                  </a:extLst>
                </a:gridCol>
                <a:gridCol w="4408610">
                  <a:extLst>
                    <a:ext uri="{9D8B030D-6E8A-4147-A177-3AD203B41FA5}">
                      <a16:colId xmlns:a16="http://schemas.microsoft.com/office/drawing/2014/main" val="2718399926"/>
                    </a:ext>
                  </a:extLst>
                </a:gridCol>
              </a:tblGrid>
              <a:tr h="766261">
                <a:tc>
                  <a:txBody>
                    <a:bodyPr/>
                    <a:lstStyle/>
                    <a:p>
                      <a:pPr algn="l" fontAlgn="base"/>
                      <a:r>
                        <a:rPr lang="en-US" b="1">
                          <a:effectLst/>
                        </a:rPr>
                        <a:t>High-intensity statin therapy (lowers LDL cholesterol by ≥50%)</a:t>
                      </a:r>
                    </a:p>
                  </a:txBody>
                  <a:tcPr anchor="ctr">
                    <a:lnL w="9525" cap="flat" cmpd="sng" algn="ctr">
                      <a:solidFill>
                        <a:srgbClr val="1A1A1A"/>
                      </a:solidFill>
                      <a:prstDash val="solid"/>
                      <a:round/>
                      <a:headEnd type="none" w="med" len="med"/>
                      <a:tailEnd type="none" w="med" len="med"/>
                    </a:lnL>
                    <a:lnR w="9525" cap="flat" cmpd="sng" algn="ctr">
                      <a:solidFill>
                        <a:srgbClr val="1A1A1A"/>
                      </a:solidFill>
                      <a:prstDash val="solid"/>
                      <a:round/>
                      <a:headEnd type="none" w="med" len="med"/>
                      <a:tailEnd type="none" w="med" len="med"/>
                    </a:lnR>
                    <a:lnT w="9525" cap="flat" cmpd="sng" algn="ctr">
                      <a:solidFill>
                        <a:srgbClr val="1A1A1A"/>
                      </a:solidFill>
                      <a:prstDash val="solid"/>
                      <a:round/>
                      <a:headEnd type="none" w="med" len="med"/>
                      <a:tailEnd type="none" w="med" len="med"/>
                    </a:lnT>
                    <a:lnB w="9525" cap="flat" cmpd="sng" algn="ctr">
                      <a:solidFill>
                        <a:srgbClr val="1A1A1A"/>
                      </a:solidFill>
                      <a:prstDash val="solid"/>
                      <a:round/>
                      <a:headEnd type="none" w="med" len="med"/>
                      <a:tailEnd type="none" w="med" len="med"/>
                    </a:lnB>
                    <a:solidFill>
                      <a:srgbClr val="FAFAFA"/>
                    </a:solidFill>
                  </a:tcPr>
                </a:tc>
                <a:tc>
                  <a:txBody>
                    <a:bodyPr/>
                    <a:lstStyle/>
                    <a:p>
                      <a:pPr algn="l" fontAlgn="base"/>
                      <a:r>
                        <a:rPr lang="en-US" b="1">
                          <a:effectLst/>
                        </a:rPr>
                        <a:t>Moderate-intensity statin therapy (lowers LDL cholesterol by 30–49%)</a:t>
                      </a:r>
                    </a:p>
                  </a:txBody>
                  <a:tcPr anchor="ctr">
                    <a:lnL w="9525" cap="flat" cmpd="sng" algn="ctr">
                      <a:solidFill>
                        <a:srgbClr val="1A1A1A"/>
                      </a:solidFill>
                      <a:prstDash val="solid"/>
                      <a:round/>
                      <a:headEnd type="none" w="med" len="med"/>
                      <a:tailEnd type="none" w="med" len="med"/>
                    </a:lnL>
                    <a:lnR w="9525" cap="flat" cmpd="sng" algn="ctr">
                      <a:solidFill>
                        <a:srgbClr val="1A1A1A"/>
                      </a:solidFill>
                      <a:prstDash val="solid"/>
                      <a:round/>
                      <a:headEnd type="none" w="med" len="med"/>
                      <a:tailEnd type="none" w="med" len="med"/>
                    </a:lnR>
                    <a:lnT w="9525" cap="flat" cmpd="sng" algn="ctr">
                      <a:solidFill>
                        <a:srgbClr val="1A1A1A"/>
                      </a:solidFill>
                      <a:prstDash val="solid"/>
                      <a:round/>
                      <a:headEnd type="none" w="med" len="med"/>
                      <a:tailEnd type="none" w="med" len="med"/>
                    </a:lnT>
                    <a:lnB w="9525" cap="flat" cmpd="sng" algn="ctr">
                      <a:solidFill>
                        <a:srgbClr val="1A1A1A"/>
                      </a:solidFill>
                      <a:prstDash val="solid"/>
                      <a:round/>
                      <a:headEnd type="none" w="med" len="med"/>
                      <a:tailEnd type="none" w="med" len="med"/>
                    </a:lnB>
                    <a:solidFill>
                      <a:srgbClr val="FAFAFA"/>
                    </a:solidFill>
                  </a:tcPr>
                </a:tc>
                <a:extLst>
                  <a:ext uri="{0D108BD9-81ED-4DB2-BD59-A6C34878D82A}">
                    <a16:rowId xmlns:a16="http://schemas.microsoft.com/office/drawing/2014/main" val="3553503620"/>
                  </a:ext>
                </a:extLst>
              </a:tr>
              <a:tr h="437864">
                <a:tc>
                  <a:txBody>
                    <a:bodyPr/>
                    <a:lstStyle/>
                    <a:p>
                      <a:pPr algn="l" fontAlgn="base"/>
                      <a:r>
                        <a:rPr lang="en-US">
                          <a:effectLst/>
                        </a:rPr>
                        <a:t>Atorvastatin 40–80 mg </a:t>
                      </a:r>
                    </a:p>
                  </a:txBody>
                  <a:tcPr anchor="ctr">
                    <a:lnL w="9525" cap="flat" cmpd="sng" algn="ctr">
                      <a:solidFill>
                        <a:srgbClr val="1A1A1A"/>
                      </a:solidFill>
                      <a:prstDash val="solid"/>
                      <a:round/>
                      <a:headEnd type="none" w="med" len="med"/>
                      <a:tailEnd type="none" w="med" len="med"/>
                    </a:lnL>
                    <a:lnR w="9525" cap="flat" cmpd="sng" algn="ctr">
                      <a:solidFill>
                        <a:srgbClr val="1A1A1A"/>
                      </a:solidFill>
                      <a:prstDash val="solid"/>
                      <a:round/>
                      <a:headEnd type="none" w="med" len="med"/>
                      <a:tailEnd type="none" w="med" len="med"/>
                    </a:lnR>
                    <a:lnT w="9525" cap="flat" cmpd="sng" algn="ctr">
                      <a:solidFill>
                        <a:srgbClr val="1A1A1A"/>
                      </a:solidFill>
                      <a:prstDash val="solid"/>
                      <a:round/>
                      <a:headEnd type="none" w="med" len="med"/>
                      <a:tailEnd type="none" w="med" len="med"/>
                    </a:lnT>
                    <a:lnB w="9525" cap="flat" cmpd="sng" algn="ctr">
                      <a:solidFill>
                        <a:srgbClr val="1A1A1A"/>
                      </a:solidFill>
                      <a:prstDash val="solid"/>
                      <a:round/>
                      <a:headEnd type="none" w="med" len="med"/>
                      <a:tailEnd type="none" w="med" len="med"/>
                    </a:lnB>
                  </a:tcPr>
                </a:tc>
                <a:tc>
                  <a:txBody>
                    <a:bodyPr/>
                    <a:lstStyle/>
                    <a:p>
                      <a:pPr algn="l" fontAlgn="base"/>
                      <a:r>
                        <a:rPr lang="en-US">
                          <a:effectLst/>
                        </a:rPr>
                        <a:t>Atorvastatin 10–20 mg </a:t>
                      </a:r>
                    </a:p>
                  </a:txBody>
                  <a:tcPr anchor="ctr">
                    <a:lnL w="9525" cap="flat" cmpd="sng" algn="ctr">
                      <a:solidFill>
                        <a:srgbClr val="1A1A1A"/>
                      </a:solidFill>
                      <a:prstDash val="solid"/>
                      <a:round/>
                      <a:headEnd type="none" w="med" len="med"/>
                      <a:tailEnd type="none" w="med" len="med"/>
                    </a:lnL>
                    <a:lnR w="9525" cap="flat" cmpd="sng" algn="ctr">
                      <a:solidFill>
                        <a:srgbClr val="1A1A1A"/>
                      </a:solidFill>
                      <a:prstDash val="solid"/>
                      <a:round/>
                      <a:headEnd type="none" w="med" len="med"/>
                      <a:tailEnd type="none" w="med" len="med"/>
                    </a:lnR>
                    <a:lnT w="9525" cap="flat" cmpd="sng" algn="ctr">
                      <a:solidFill>
                        <a:srgbClr val="1A1A1A"/>
                      </a:solidFill>
                      <a:prstDash val="solid"/>
                      <a:round/>
                      <a:headEnd type="none" w="med" len="med"/>
                      <a:tailEnd type="none" w="med" len="med"/>
                    </a:lnT>
                    <a:lnB w="9525" cap="flat" cmpd="sng" algn="ctr">
                      <a:solidFill>
                        <a:srgbClr val="1A1A1A"/>
                      </a:solidFill>
                      <a:prstDash val="solid"/>
                      <a:round/>
                      <a:headEnd type="none" w="med" len="med"/>
                      <a:tailEnd type="none" w="med" len="med"/>
                    </a:lnB>
                  </a:tcPr>
                </a:tc>
                <a:extLst>
                  <a:ext uri="{0D108BD9-81ED-4DB2-BD59-A6C34878D82A}">
                    <a16:rowId xmlns:a16="http://schemas.microsoft.com/office/drawing/2014/main" val="2262677190"/>
                  </a:ext>
                </a:extLst>
              </a:tr>
              <a:tr h="437864">
                <a:tc>
                  <a:txBody>
                    <a:bodyPr/>
                    <a:lstStyle/>
                    <a:p>
                      <a:pPr algn="l" fontAlgn="base"/>
                      <a:r>
                        <a:rPr lang="en-US">
                          <a:effectLst/>
                        </a:rPr>
                        <a:t>Rosuvastatin 20–40 mg </a:t>
                      </a:r>
                    </a:p>
                  </a:txBody>
                  <a:tcPr anchor="ctr">
                    <a:lnL w="9525" cap="flat" cmpd="sng" algn="ctr">
                      <a:solidFill>
                        <a:srgbClr val="1A1A1A"/>
                      </a:solidFill>
                      <a:prstDash val="solid"/>
                      <a:round/>
                      <a:headEnd type="none" w="med" len="med"/>
                      <a:tailEnd type="none" w="med" len="med"/>
                    </a:lnL>
                    <a:lnR w="9525" cap="flat" cmpd="sng" algn="ctr">
                      <a:solidFill>
                        <a:srgbClr val="1A1A1A"/>
                      </a:solidFill>
                      <a:prstDash val="solid"/>
                      <a:round/>
                      <a:headEnd type="none" w="med" len="med"/>
                      <a:tailEnd type="none" w="med" len="med"/>
                    </a:lnR>
                    <a:lnT w="9525" cap="flat" cmpd="sng" algn="ctr">
                      <a:solidFill>
                        <a:srgbClr val="1A1A1A"/>
                      </a:solidFill>
                      <a:prstDash val="solid"/>
                      <a:round/>
                      <a:headEnd type="none" w="med" len="med"/>
                      <a:tailEnd type="none" w="med" len="med"/>
                    </a:lnT>
                    <a:lnB w="9525" cap="flat" cmpd="sng" algn="ctr">
                      <a:solidFill>
                        <a:srgbClr val="1A1A1A"/>
                      </a:solidFill>
                      <a:prstDash val="solid"/>
                      <a:round/>
                      <a:headEnd type="none" w="med" len="med"/>
                      <a:tailEnd type="none" w="med" len="med"/>
                    </a:lnB>
                  </a:tcPr>
                </a:tc>
                <a:tc>
                  <a:txBody>
                    <a:bodyPr/>
                    <a:lstStyle/>
                    <a:p>
                      <a:pPr algn="l" fontAlgn="base"/>
                      <a:r>
                        <a:rPr lang="en-US">
                          <a:effectLst/>
                        </a:rPr>
                        <a:t>Rosuvastatin 5–10 mg </a:t>
                      </a:r>
                    </a:p>
                  </a:txBody>
                  <a:tcPr anchor="ctr">
                    <a:lnL w="9525" cap="flat" cmpd="sng" algn="ctr">
                      <a:solidFill>
                        <a:srgbClr val="1A1A1A"/>
                      </a:solidFill>
                      <a:prstDash val="solid"/>
                      <a:round/>
                      <a:headEnd type="none" w="med" len="med"/>
                      <a:tailEnd type="none" w="med" len="med"/>
                    </a:lnL>
                    <a:lnR w="9525" cap="flat" cmpd="sng" algn="ctr">
                      <a:solidFill>
                        <a:srgbClr val="1A1A1A"/>
                      </a:solidFill>
                      <a:prstDash val="solid"/>
                      <a:round/>
                      <a:headEnd type="none" w="med" len="med"/>
                      <a:tailEnd type="none" w="med" len="med"/>
                    </a:lnR>
                    <a:lnT w="9525" cap="flat" cmpd="sng" algn="ctr">
                      <a:solidFill>
                        <a:srgbClr val="1A1A1A"/>
                      </a:solidFill>
                      <a:prstDash val="solid"/>
                      <a:round/>
                      <a:headEnd type="none" w="med" len="med"/>
                      <a:tailEnd type="none" w="med" len="med"/>
                    </a:lnT>
                    <a:lnB w="9525" cap="flat" cmpd="sng" algn="ctr">
                      <a:solidFill>
                        <a:srgbClr val="1A1A1A"/>
                      </a:solidFill>
                      <a:prstDash val="solid"/>
                      <a:round/>
                      <a:headEnd type="none" w="med" len="med"/>
                      <a:tailEnd type="none" w="med" len="med"/>
                    </a:lnB>
                  </a:tcPr>
                </a:tc>
                <a:extLst>
                  <a:ext uri="{0D108BD9-81ED-4DB2-BD59-A6C34878D82A}">
                    <a16:rowId xmlns:a16="http://schemas.microsoft.com/office/drawing/2014/main" val="4153406978"/>
                  </a:ext>
                </a:extLst>
              </a:tr>
              <a:tr h="437864">
                <a:tc>
                  <a:txBody>
                    <a:bodyPr/>
                    <a:lstStyle/>
                    <a:p>
                      <a:pPr algn="l" fontAlgn="base"/>
                      <a:r>
                        <a:rPr lang="en-US">
                          <a:effectLst/>
                        </a:rPr>
                        <a:t> </a:t>
                      </a:r>
                    </a:p>
                  </a:txBody>
                  <a:tcPr anchor="ctr">
                    <a:lnL w="9525" cap="flat" cmpd="sng" algn="ctr">
                      <a:solidFill>
                        <a:srgbClr val="1A1A1A"/>
                      </a:solidFill>
                      <a:prstDash val="solid"/>
                      <a:round/>
                      <a:headEnd type="none" w="med" len="med"/>
                      <a:tailEnd type="none" w="med" len="med"/>
                    </a:lnL>
                    <a:lnR w="9525" cap="flat" cmpd="sng" algn="ctr">
                      <a:solidFill>
                        <a:srgbClr val="1A1A1A"/>
                      </a:solidFill>
                      <a:prstDash val="solid"/>
                      <a:round/>
                      <a:headEnd type="none" w="med" len="med"/>
                      <a:tailEnd type="none" w="med" len="med"/>
                    </a:lnR>
                    <a:lnT w="9525" cap="flat" cmpd="sng" algn="ctr">
                      <a:solidFill>
                        <a:srgbClr val="1A1A1A"/>
                      </a:solidFill>
                      <a:prstDash val="solid"/>
                      <a:round/>
                      <a:headEnd type="none" w="med" len="med"/>
                      <a:tailEnd type="none" w="med" len="med"/>
                    </a:lnT>
                    <a:lnB w="9525" cap="flat" cmpd="sng" algn="ctr">
                      <a:solidFill>
                        <a:srgbClr val="1A1A1A"/>
                      </a:solidFill>
                      <a:prstDash val="solid"/>
                      <a:round/>
                      <a:headEnd type="none" w="med" len="med"/>
                      <a:tailEnd type="none" w="med" len="med"/>
                    </a:lnB>
                  </a:tcPr>
                </a:tc>
                <a:tc>
                  <a:txBody>
                    <a:bodyPr/>
                    <a:lstStyle/>
                    <a:p>
                      <a:pPr algn="l" fontAlgn="base"/>
                      <a:r>
                        <a:rPr lang="en-US">
                          <a:effectLst/>
                        </a:rPr>
                        <a:t>Simvastatin 20–40 mg </a:t>
                      </a:r>
                    </a:p>
                  </a:txBody>
                  <a:tcPr anchor="ctr">
                    <a:lnL w="9525" cap="flat" cmpd="sng" algn="ctr">
                      <a:solidFill>
                        <a:srgbClr val="1A1A1A"/>
                      </a:solidFill>
                      <a:prstDash val="solid"/>
                      <a:round/>
                      <a:headEnd type="none" w="med" len="med"/>
                      <a:tailEnd type="none" w="med" len="med"/>
                    </a:lnL>
                    <a:lnR w="9525" cap="flat" cmpd="sng" algn="ctr">
                      <a:solidFill>
                        <a:srgbClr val="1A1A1A"/>
                      </a:solidFill>
                      <a:prstDash val="solid"/>
                      <a:round/>
                      <a:headEnd type="none" w="med" len="med"/>
                      <a:tailEnd type="none" w="med" len="med"/>
                    </a:lnR>
                    <a:lnT w="9525" cap="flat" cmpd="sng" algn="ctr">
                      <a:solidFill>
                        <a:srgbClr val="1A1A1A"/>
                      </a:solidFill>
                      <a:prstDash val="solid"/>
                      <a:round/>
                      <a:headEnd type="none" w="med" len="med"/>
                      <a:tailEnd type="none" w="med" len="med"/>
                    </a:lnT>
                    <a:lnB w="9525" cap="flat" cmpd="sng" algn="ctr">
                      <a:solidFill>
                        <a:srgbClr val="1A1A1A"/>
                      </a:solidFill>
                      <a:prstDash val="solid"/>
                      <a:round/>
                      <a:headEnd type="none" w="med" len="med"/>
                      <a:tailEnd type="none" w="med" len="med"/>
                    </a:lnB>
                  </a:tcPr>
                </a:tc>
                <a:extLst>
                  <a:ext uri="{0D108BD9-81ED-4DB2-BD59-A6C34878D82A}">
                    <a16:rowId xmlns:a16="http://schemas.microsoft.com/office/drawing/2014/main" val="2775033251"/>
                  </a:ext>
                </a:extLst>
              </a:tr>
              <a:tr h="437864">
                <a:tc>
                  <a:txBody>
                    <a:bodyPr/>
                    <a:lstStyle/>
                    <a:p>
                      <a:pPr algn="l" fontAlgn="base"/>
                      <a:r>
                        <a:rPr lang="en-US">
                          <a:effectLst/>
                        </a:rPr>
                        <a:t> </a:t>
                      </a:r>
                    </a:p>
                  </a:txBody>
                  <a:tcPr anchor="ctr">
                    <a:lnL w="9525" cap="flat" cmpd="sng" algn="ctr">
                      <a:solidFill>
                        <a:srgbClr val="1A1A1A"/>
                      </a:solidFill>
                      <a:prstDash val="solid"/>
                      <a:round/>
                      <a:headEnd type="none" w="med" len="med"/>
                      <a:tailEnd type="none" w="med" len="med"/>
                    </a:lnL>
                    <a:lnR w="9525" cap="flat" cmpd="sng" algn="ctr">
                      <a:solidFill>
                        <a:srgbClr val="1A1A1A"/>
                      </a:solidFill>
                      <a:prstDash val="solid"/>
                      <a:round/>
                      <a:headEnd type="none" w="med" len="med"/>
                      <a:tailEnd type="none" w="med" len="med"/>
                    </a:lnR>
                    <a:lnT w="9525" cap="flat" cmpd="sng" algn="ctr">
                      <a:solidFill>
                        <a:srgbClr val="1A1A1A"/>
                      </a:solidFill>
                      <a:prstDash val="solid"/>
                      <a:round/>
                      <a:headEnd type="none" w="med" len="med"/>
                      <a:tailEnd type="none" w="med" len="med"/>
                    </a:lnT>
                    <a:lnB w="9525" cap="flat" cmpd="sng" algn="ctr">
                      <a:solidFill>
                        <a:srgbClr val="1A1A1A"/>
                      </a:solidFill>
                      <a:prstDash val="solid"/>
                      <a:round/>
                      <a:headEnd type="none" w="med" len="med"/>
                      <a:tailEnd type="none" w="med" len="med"/>
                    </a:lnB>
                  </a:tcPr>
                </a:tc>
                <a:tc>
                  <a:txBody>
                    <a:bodyPr/>
                    <a:lstStyle/>
                    <a:p>
                      <a:pPr algn="l" fontAlgn="base"/>
                      <a:r>
                        <a:rPr lang="en-US">
                          <a:effectLst/>
                        </a:rPr>
                        <a:t>Pravastatin 40–80 mg </a:t>
                      </a:r>
                    </a:p>
                  </a:txBody>
                  <a:tcPr anchor="ctr">
                    <a:lnL w="9525" cap="flat" cmpd="sng" algn="ctr">
                      <a:solidFill>
                        <a:srgbClr val="1A1A1A"/>
                      </a:solidFill>
                      <a:prstDash val="solid"/>
                      <a:round/>
                      <a:headEnd type="none" w="med" len="med"/>
                      <a:tailEnd type="none" w="med" len="med"/>
                    </a:lnL>
                    <a:lnR w="9525" cap="flat" cmpd="sng" algn="ctr">
                      <a:solidFill>
                        <a:srgbClr val="1A1A1A"/>
                      </a:solidFill>
                      <a:prstDash val="solid"/>
                      <a:round/>
                      <a:headEnd type="none" w="med" len="med"/>
                      <a:tailEnd type="none" w="med" len="med"/>
                    </a:lnR>
                    <a:lnT w="9525" cap="flat" cmpd="sng" algn="ctr">
                      <a:solidFill>
                        <a:srgbClr val="1A1A1A"/>
                      </a:solidFill>
                      <a:prstDash val="solid"/>
                      <a:round/>
                      <a:headEnd type="none" w="med" len="med"/>
                      <a:tailEnd type="none" w="med" len="med"/>
                    </a:lnT>
                    <a:lnB w="9525" cap="flat" cmpd="sng" algn="ctr">
                      <a:solidFill>
                        <a:srgbClr val="1A1A1A"/>
                      </a:solidFill>
                      <a:prstDash val="solid"/>
                      <a:round/>
                      <a:headEnd type="none" w="med" len="med"/>
                      <a:tailEnd type="none" w="med" len="med"/>
                    </a:lnB>
                  </a:tcPr>
                </a:tc>
                <a:extLst>
                  <a:ext uri="{0D108BD9-81ED-4DB2-BD59-A6C34878D82A}">
                    <a16:rowId xmlns:a16="http://schemas.microsoft.com/office/drawing/2014/main" val="3678068908"/>
                  </a:ext>
                </a:extLst>
              </a:tr>
              <a:tr h="437864">
                <a:tc>
                  <a:txBody>
                    <a:bodyPr/>
                    <a:lstStyle/>
                    <a:p>
                      <a:pPr algn="l" fontAlgn="base"/>
                      <a:r>
                        <a:rPr lang="en-US">
                          <a:effectLst/>
                        </a:rPr>
                        <a:t> </a:t>
                      </a:r>
                    </a:p>
                  </a:txBody>
                  <a:tcPr anchor="ctr">
                    <a:lnL w="9525" cap="flat" cmpd="sng" algn="ctr">
                      <a:solidFill>
                        <a:srgbClr val="1A1A1A"/>
                      </a:solidFill>
                      <a:prstDash val="solid"/>
                      <a:round/>
                      <a:headEnd type="none" w="med" len="med"/>
                      <a:tailEnd type="none" w="med" len="med"/>
                    </a:lnL>
                    <a:lnR w="9525" cap="flat" cmpd="sng" algn="ctr">
                      <a:solidFill>
                        <a:srgbClr val="1A1A1A"/>
                      </a:solidFill>
                      <a:prstDash val="solid"/>
                      <a:round/>
                      <a:headEnd type="none" w="med" len="med"/>
                      <a:tailEnd type="none" w="med" len="med"/>
                    </a:lnR>
                    <a:lnT w="9525" cap="flat" cmpd="sng" algn="ctr">
                      <a:solidFill>
                        <a:srgbClr val="1A1A1A"/>
                      </a:solidFill>
                      <a:prstDash val="solid"/>
                      <a:round/>
                      <a:headEnd type="none" w="med" len="med"/>
                      <a:tailEnd type="none" w="med" len="med"/>
                    </a:lnT>
                    <a:lnB w="9525" cap="flat" cmpd="sng" algn="ctr">
                      <a:solidFill>
                        <a:srgbClr val="1A1A1A"/>
                      </a:solidFill>
                      <a:prstDash val="solid"/>
                      <a:round/>
                      <a:headEnd type="none" w="med" len="med"/>
                      <a:tailEnd type="none" w="med" len="med"/>
                    </a:lnB>
                  </a:tcPr>
                </a:tc>
                <a:tc>
                  <a:txBody>
                    <a:bodyPr/>
                    <a:lstStyle/>
                    <a:p>
                      <a:pPr algn="l" fontAlgn="base"/>
                      <a:r>
                        <a:rPr lang="en-US">
                          <a:effectLst/>
                        </a:rPr>
                        <a:t>Lovastatin 40 mg </a:t>
                      </a:r>
                    </a:p>
                  </a:txBody>
                  <a:tcPr anchor="ctr">
                    <a:lnL w="9525" cap="flat" cmpd="sng" algn="ctr">
                      <a:solidFill>
                        <a:srgbClr val="1A1A1A"/>
                      </a:solidFill>
                      <a:prstDash val="solid"/>
                      <a:round/>
                      <a:headEnd type="none" w="med" len="med"/>
                      <a:tailEnd type="none" w="med" len="med"/>
                    </a:lnL>
                    <a:lnR w="9525" cap="flat" cmpd="sng" algn="ctr">
                      <a:solidFill>
                        <a:srgbClr val="1A1A1A"/>
                      </a:solidFill>
                      <a:prstDash val="solid"/>
                      <a:round/>
                      <a:headEnd type="none" w="med" len="med"/>
                      <a:tailEnd type="none" w="med" len="med"/>
                    </a:lnR>
                    <a:lnT w="9525" cap="flat" cmpd="sng" algn="ctr">
                      <a:solidFill>
                        <a:srgbClr val="1A1A1A"/>
                      </a:solidFill>
                      <a:prstDash val="solid"/>
                      <a:round/>
                      <a:headEnd type="none" w="med" len="med"/>
                      <a:tailEnd type="none" w="med" len="med"/>
                    </a:lnT>
                    <a:lnB w="9525" cap="flat" cmpd="sng" algn="ctr">
                      <a:solidFill>
                        <a:srgbClr val="1A1A1A"/>
                      </a:solidFill>
                      <a:prstDash val="solid"/>
                      <a:round/>
                      <a:headEnd type="none" w="med" len="med"/>
                      <a:tailEnd type="none" w="med" len="med"/>
                    </a:lnB>
                  </a:tcPr>
                </a:tc>
                <a:extLst>
                  <a:ext uri="{0D108BD9-81ED-4DB2-BD59-A6C34878D82A}">
                    <a16:rowId xmlns:a16="http://schemas.microsoft.com/office/drawing/2014/main" val="1337303390"/>
                  </a:ext>
                </a:extLst>
              </a:tr>
              <a:tr h="437864">
                <a:tc>
                  <a:txBody>
                    <a:bodyPr/>
                    <a:lstStyle/>
                    <a:p>
                      <a:pPr algn="l" fontAlgn="base"/>
                      <a:r>
                        <a:rPr lang="en-US">
                          <a:effectLst/>
                        </a:rPr>
                        <a:t> </a:t>
                      </a:r>
                    </a:p>
                  </a:txBody>
                  <a:tcPr anchor="ctr">
                    <a:lnL w="9525" cap="flat" cmpd="sng" algn="ctr">
                      <a:solidFill>
                        <a:srgbClr val="1A1A1A"/>
                      </a:solidFill>
                      <a:prstDash val="solid"/>
                      <a:round/>
                      <a:headEnd type="none" w="med" len="med"/>
                      <a:tailEnd type="none" w="med" len="med"/>
                    </a:lnL>
                    <a:lnR w="9525" cap="flat" cmpd="sng" algn="ctr">
                      <a:solidFill>
                        <a:srgbClr val="1A1A1A"/>
                      </a:solidFill>
                      <a:prstDash val="solid"/>
                      <a:round/>
                      <a:headEnd type="none" w="med" len="med"/>
                      <a:tailEnd type="none" w="med" len="med"/>
                    </a:lnR>
                    <a:lnT w="9525" cap="flat" cmpd="sng" algn="ctr">
                      <a:solidFill>
                        <a:srgbClr val="1A1A1A"/>
                      </a:solidFill>
                      <a:prstDash val="solid"/>
                      <a:round/>
                      <a:headEnd type="none" w="med" len="med"/>
                      <a:tailEnd type="none" w="med" len="med"/>
                    </a:lnT>
                    <a:lnB w="9525" cap="flat" cmpd="sng" algn="ctr">
                      <a:solidFill>
                        <a:srgbClr val="1A1A1A"/>
                      </a:solidFill>
                      <a:prstDash val="solid"/>
                      <a:round/>
                      <a:headEnd type="none" w="med" len="med"/>
                      <a:tailEnd type="none" w="med" len="med"/>
                    </a:lnB>
                  </a:tcPr>
                </a:tc>
                <a:tc>
                  <a:txBody>
                    <a:bodyPr/>
                    <a:lstStyle/>
                    <a:p>
                      <a:pPr algn="l" fontAlgn="base"/>
                      <a:r>
                        <a:rPr lang="en-US">
                          <a:effectLst/>
                        </a:rPr>
                        <a:t>Fluvastatin XL 80 mg </a:t>
                      </a:r>
                    </a:p>
                  </a:txBody>
                  <a:tcPr anchor="ctr">
                    <a:lnL w="9525" cap="flat" cmpd="sng" algn="ctr">
                      <a:solidFill>
                        <a:srgbClr val="1A1A1A"/>
                      </a:solidFill>
                      <a:prstDash val="solid"/>
                      <a:round/>
                      <a:headEnd type="none" w="med" len="med"/>
                      <a:tailEnd type="none" w="med" len="med"/>
                    </a:lnL>
                    <a:lnR w="9525" cap="flat" cmpd="sng" algn="ctr">
                      <a:solidFill>
                        <a:srgbClr val="1A1A1A"/>
                      </a:solidFill>
                      <a:prstDash val="solid"/>
                      <a:round/>
                      <a:headEnd type="none" w="med" len="med"/>
                      <a:tailEnd type="none" w="med" len="med"/>
                    </a:lnR>
                    <a:lnT w="9525" cap="flat" cmpd="sng" algn="ctr">
                      <a:solidFill>
                        <a:srgbClr val="1A1A1A"/>
                      </a:solidFill>
                      <a:prstDash val="solid"/>
                      <a:round/>
                      <a:headEnd type="none" w="med" len="med"/>
                      <a:tailEnd type="none" w="med" len="med"/>
                    </a:lnT>
                    <a:lnB w="9525" cap="flat" cmpd="sng" algn="ctr">
                      <a:solidFill>
                        <a:srgbClr val="1A1A1A"/>
                      </a:solidFill>
                      <a:prstDash val="solid"/>
                      <a:round/>
                      <a:headEnd type="none" w="med" len="med"/>
                      <a:tailEnd type="none" w="med" len="med"/>
                    </a:lnB>
                  </a:tcPr>
                </a:tc>
                <a:extLst>
                  <a:ext uri="{0D108BD9-81ED-4DB2-BD59-A6C34878D82A}">
                    <a16:rowId xmlns:a16="http://schemas.microsoft.com/office/drawing/2014/main" val="1447361660"/>
                  </a:ext>
                </a:extLst>
              </a:tr>
              <a:tr h="437864">
                <a:tc>
                  <a:txBody>
                    <a:bodyPr/>
                    <a:lstStyle/>
                    <a:p>
                      <a:pPr algn="l" fontAlgn="base"/>
                      <a:r>
                        <a:rPr lang="en-US">
                          <a:effectLst/>
                        </a:rPr>
                        <a:t> </a:t>
                      </a:r>
                    </a:p>
                  </a:txBody>
                  <a:tcPr anchor="ctr">
                    <a:lnL w="9525" cap="flat" cmpd="sng" algn="ctr">
                      <a:solidFill>
                        <a:srgbClr val="1A1A1A"/>
                      </a:solidFill>
                      <a:prstDash val="solid"/>
                      <a:round/>
                      <a:headEnd type="none" w="med" len="med"/>
                      <a:tailEnd type="none" w="med" len="med"/>
                    </a:lnL>
                    <a:lnR w="9525" cap="flat" cmpd="sng" algn="ctr">
                      <a:solidFill>
                        <a:srgbClr val="1A1A1A"/>
                      </a:solidFill>
                      <a:prstDash val="solid"/>
                      <a:round/>
                      <a:headEnd type="none" w="med" len="med"/>
                      <a:tailEnd type="none" w="med" len="med"/>
                    </a:lnR>
                    <a:lnT w="9525" cap="flat" cmpd="sng" algn="ctr">
                      <a:solidFill>
                        <a:srgbClr val="1A1A1A"/>
                      </a:solidFill>
                      <a:prstDash val="solid"/>
                      <a:round/>
                      <a:headEnd type="none" w="med" len="med"/>
                      <a:tailEnd type="none" w="med" len="med"/>
                    </a:lnT>
                    <a:lnB w="9525" cap="flat" cmpd="sng" algn="ctr">
                      <a:solidFill>
                        <a:srgbClr val="1A1A1A"/>
                      </a:solidFill>
                      <a:prstDash val="solid"/>
                      <a:round/>
                      <a:headEnd type="none" w="med" len="med"/>
                      <a:tailEnd type="none" w="med" len="med"/>
                    </a:lnB>
                  </a:tcPr>
                </a:tc>
                <a:tc>
                  <a:txBody>
                    <a:bodyPr/>
                    <a:lstStyle/>
                    <a:p>
                      <a:pPr algn="l" fontAlgn="base"/>
                      <a:r>
                        <a:rPr lang="en-US" err="1">
                          <a:effectLst/>
                        </a:rPr>
                        <a:t>Pitavastatin</a:t>
                      </a:r>
                      <a:r>
                        <a:rPr lang="en-US">
                          <a:effectLst/>
                        </a:rPr>
                        <a:t> 1–4 mg </a:t>
                      </a:r>
                    </a:p>
                  </a:txBody>
                  <a:tcPr anchor="ctr">
                    <a:lnL w="9525" cap="flat" cmpd="sng" algn="ctr">
                      <a:solidFill>
                        <a:srgbClr val="1A1A1A"/>
                      </a:solidFill>
                      <a:prstDash val="solid"/>
                      <a:round/>
                      <a:headEnd type="none" w="med" len="med"/>
                      <a:tailEnd type="none" w="med" len="med"/>
                    </a:lnL>
                    <a:lnR w="9525" cap="flat" cmpd="sng" algn="ctr">
                      <a:solidFill>
                        <a:srgbClr val="1A1A1A"/>
                      </a:solidFill>
                      <a:prstDash val="solid"/>
                      <a:round/>
                      <a:headEnd type="none" w="med" len="med"/>
                      <a:tailEnd type="none" w="med" len="med"/>
                    </a:lnR>
                    <a:lnT w="9525" cap="flat" cmpd="sng" algn="ctr">
                      <a:solidFill>
                        <a:srgbClr val="1A1A1A"/>
                      </a:solidFill>
                      <a:prstDash val="solid"/>
                      <a:round/>
                      <a:headEnd type="none" w="med" len="med"/>
                      <a:tailEnd type="none" w="med" len="med"/>
                    </a:lnT>
                    <a:lnB w="9525" cap="flat" cmpd="sng" algn="ctr">
                      <a:solidFill>
                        <a:srgbClr val="1A1A1A"/>
                      </a:solidFill>
                      <a:prstDash val="solid"/>
                      <a:round/>
                      <a:headEnd type="none" w="med" len="med"/>
                      <a:tailEnd type="none" w="med" len="med"/>
                    </a:lnB>
                  </a:tcPr>
                </a:tc>
                <a:extLst>
                  <a:ext uri="{0D108BD9-81ED-4DB2-BD59-A6C34878D82A}">
                    <a16:rowId xmlns:a16="http://schemas.microsoft.com/office/drawing/2014/main" val="3598893980"/>
                  </a:ext>
                </a:extLst>
              </a:tr>
            </a:tbl>
          </a:graphicData>
        </a:graphic>
      </p:graphicFrame>
      <p:sp>
        <p:nvSpPr>
          <p:cNvPr id="3" name="Rectangle 1">
            <a:extLst>
              <a:ext uri="{FF2B5EF4-FFF2-40B4-BE49-F238E27FC236}">
                <a16:creationId xmlns:a16="http://schemas.microsoft.com/office/drawing/2014/main" id="{400DD958-C954-08F2-3015-7B76D5EFCAA0}"/>
              </a:ext>
            </a:extLst>
          </p:cNvPr>
          <p:cNvSpPr>
            <a:spLocks noChangeArrowheads="1"/>
          </p:cNvSpPr>
          <p:nvPr/>
        </p:nvSpPr>
        <p:spPr bwMode="auto">
          <a:xfrm>
            <a:off x="591475" y="790237"/>
            <a:ext cx="9496189" cy="49244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a:ln>
                  <a:noFill/>
                </a:ln>
                <a:solidFill>
                  <a:srgbClr val="383636"/>
                </a:solidFill>
                <a:effectLst/>
                <a:latin typeface="Helvetica Neue"/>
              </a:rPr>
              <a:t>High-intensity and moderate-intensity statin therapy</a:t>
            </a:r>
            <a:endParaRPr kumimoji="0" lang="en-US" altLang="en-US" sz="3200" b="0" i="0" u="none" strike="noStrike" cap="none" normalizeH="0" baseline="0">
              <a:ln>
                <a:noFill/>
              </a:ln>
              <a:solidFill>
                <a:schemeClr val="tx1"/>
              </a:solidFill>
              <a:effectLst/>
            </a:endParaRPr>
          </a:p>
        </p:txBody>
      </p:sp>
    </p:spTree>
    <p:extLst>
      <p:ext uri="{BB962C8B-B14F-4D97-AF65-F5344CB8AC3E}">
        <p14:creationId xmlns:p14="http://schemas.microsoft.com/office/powerpoint/2010/main" val="5415275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80D5E-F2AD-CB53-7456-CDCCDF4BC972}"/>
              </a:ext>
            </a:extLst>
          </p:cNvPr>
          <p:cNvSpPr>
            <a:spLocks noGrp="1"/>
          </p:cNvSpPr>
          <p:nvPr>
            <p:ph type="title"/>
          </p:nvPr>
        </p:nvSpPr>
        <p:spPr>
          <a:xfrm>
            <a:off x="201202" y="349891"/>
            <a:ext cx="10515600" cy="662291"/>
          </a:xfrm>
        </p:spPr>
        <p:txBody>
          <a:bodyPr>
            <a:normAutofit/>
          </a:bodyPr>
          <a:lstStyle/>
          <a:p>
            <a:pPr algn="ctr"/>
            <a:r>
              <a:rPr lang="en-US" sz="3600" b="1"/>
              <a:t>Is a Fibrate needed to Reduce Risk of Acute Pancreatitis?</a:t>
            </a:r>
          </a:p>
        </p:txBody>
      </p:sp>
      <p:sp>
        <p:nvSpPr>
          <p:cNvPr id="3" name="Content Placeholder 2">
            <a:extLst>
              <a:ext uri="{FF2B5EF4-FFF2-40B4-BE49-F238E27FC236}">
                <a16:creationId xmlns:a16="http://schemas.microsoft.com/office/drawing/2014/main" id="{386D20A0-2E80-ECEB-7D9B-21983F060B44}"/>
              </a:ext>
            </a:extLst>
          </p:cNvPr>
          <p:cNvSpPr>
            <a:spLocks noGrp="1"/>
          </p:cNvSpPr>
          <p:nvPr>
            <p:ph idx="1"/>
          </p:nvPr>
        </p:nvSpPr>
        <p:spPr>
          <a:xfrm>
            <a:off x="201202" y="1101969"/>
            <a:ext cx="10515600" cy="5406140"/>
          </a:xfrm>
        </p:spPr>
        <p:txBody>
          <a:bodyPr>
            <a:normAutofit fontScale="92500" lnSpcReduction="10000"/>
          </a:bodyPr>
          <a:lstStyle/>
          <a:p>
            <a:r>
              <a:rPr lang="en-US" sz="2400"/>
              <a:t>Hypertriglyceridemia should be addressed with dietary and lifestyle changes including weight loss and abstinence from alcohol. </a:t>
            </a:r>
          </a:p>
          <a:p>
            <a:pPr lvl="1"/>
            <a:r>
              <a:rPr lang="en-US" sz="2000"/>
              <a:t>Severe hypertriglyceridemia (fasting triglycerides ≥500 mg/dL and especially &gt;1,000 mg/dL) may warrant pharmacologic therapy (fibric acid derivatives and/or fish oil) and reduction in dietary fat to reduce the risk of acute pancreatitis. </a:t>
            </a:r>
          </a:p>
          <a:p>
            <a:pPr lvl="1"/>
            <a:r>
              <a:rPr lang="en-US" sz="2000"/>
              <a:t>Moderate- or high-intensity statin therapy should also be used as indicated to reduce risk of cardiovascular events. </a:t>
            </a:r>
          </a:p>
          <a:p>
            <a:pPr lvl="1"/>
            <a:r>
              <a:rPr lang="en-US" sz="2000"/>
              <a:t>In people with moderate hypertriglyceridemia, lifestyle interventions, treatment of secondary factors, and avoidance of medications that might raise triglycerides are recommended.</a:t>
            </a:r>
          </a:p>
          <a:p>
            <a:r>
              <a:rPr lang="en-US" sz="2400"/>
              <a:t>10.28 For individuals with fasting triglyceride levels ≥500 mg/dL, evaluate for secondary causes of hypertriglyceridemia and consider medical therapy to </a:t>
            </a:r>
            <a:r>
              <a:rPr lang="en-US" sz="2400" b="1"/>
              <a:t>reduce the risk of pancreatitis. </a:t>
            </a:r>
            <a:r>
              <a:rPr lang="en-US" sz="2400"/>
              <a:t>C</a:t>
            </a:r>
          </a:p>
          <a:p>
            <a:r>
              <a:rPr lang="en-US" sz="2400"/>
              <a:t>10.29 In adults with moderate hypertriglyceridemia (fasting or nonfasting triglycerides 175–499 mg/dL), clinicians should address and treat lifestyle factors (obesity and metabolic syndrome), secondary factors (diabetes, chronic liver or kidney disease and/or nephrotic syndrome, hypothyroidism), and medications that raise triglycerides. C</a:t>
            </a:r>
          </a:p>
          <a:p>
            <a:r>
              <a:rPr lang="en-US" sz="2400"/>
              <a:t>10.31 Statin plus fibrate combination therapy </a:t>
            </a:r>
            <a:r>
              <a:rPr lang="en-US" sz="2400" b="1"/>
              <a:t>has not been shown to improve atherosclerotic cardiovascular disease outcomes</a:t>
            </a:r>
            <a:r>
              <a:rPr lang="en-US" sz="2400"/>
              <a:t> and is generally not recommended. A</a:t>
            </a:r>
          </a:p>
          <a:p>
            <a:endParaRPr lang="en-US" sz="2400"/>
          </a:p>
        </p:txBody>
      </p:sp>
    </p:spTree>
    <p:extLst>
      <p:ext uri="{BB962C8B-B14F-4D97-AF65-F5344CB8AC3E}">
        <p14:creationId xmlns:p14="http://schemas.microsoft.com/office/powerpoint/2010/main" val="29099718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ED941-6372-8D86-3BA6-F23E35856DF0}"/>
              </a:ext>
            </a:extLst>
          </p:cNvPr>
          <p:cNvSpPr>
            <a:spLocks noGrp="1"/>
          </p:cNvSpPr>
          <p:nvPr>
            <p:ph type="title"/>
          </p:nvPr>
        </p:nvSpPr>
        <p:spPr>
          <a:xfrm>
            <a:off x="211477" y="236876"/>
            <a:ext cx="10515600" cy="739169"/>
          </a:xfrm>
        </p:spPr>
        <p:txBody>
          <a:bodyPr>
            <a:normAutofit/>
          </a:bodyPr>
          <a:lstStyle/>
          <a:p>
            <a:pPr algn="ctr"/>
            <a:r>
              <a:rPr lang="en-US" sz="3600" b="1"/>
              <a:t>Recommendations to Consider</a:t>
            </a:r>
          </a:p>
        </p:txBody>
      </p:sp>
      <p:sp>
        <p:nvSpPr>
          <p:cNvPr id="3" name="Content Placeholder 2">
            <a:extLst>
              <a:ext uri="{FF2B5EF4-FFF2-40B4-BE49-F238E27FC236}">
                <a16:creationId xmlns:a16="http://schemas.microsoft.com/office/drawing/2014/main" id="{7C4F44FF-D01B-AC00-E43F-958C89008DD0}"/>
              </a:ext>
            </a:extLst>
          </p:cNvPr>
          <p:cNvSpPr>
            <a:spLocks noGrp="1"/>
          </p:cNvSpPr>
          <p:nvPr>
            <p:ph idx="1"/>
          </p:nvPr>
        </p:nvSpPr>
        <p:spPr>
          <a:xfrm>
            <a:off x="287676" y="976045"/>
            <a:ext cx="10634609" cy="5645079"/>
          </a:xfrm>
        </p:spPr>
        <p:txBody>
          <a:bodyPr>
            <a:normAutofit lnSpcReduction="10000"/>
          </a:bodyPr>
          <a:lstStyle/>
          <a:p>
            <a:r>
              <a:rPr lang="en-US" sz="2400"/>
              <a:t>Improve glycemia</a:t>
            </a:r>
          </a:p>
          <a:p>
            <a:pPr lvl="1"/>
            <a:r>
              <a:rPr lang="en-US" sz="2000"/>
              <a:t>Ask about any issues or concerns with the medication – how often does he take vs miss </a:t>
            </a:r>
          </a:p>
          <a:p>
            <a:pPr lvl="1"/>
            <a:r>
              <a:rPr lang="en-US" sz="2000"/>
              <a:t>Consider glucotoxicity – high dose insulin; SGLT2i (if not taking regularly); ~ GLP1 RA </a:t>
            </a:r>
          </a:p>
          <a:p>
            <a:r>
              <a:rPr lang="en-US" sz="2400"/>
              <a:t>Stop smoking </a:t>
            </a:r>
          </a:p>
          <a:p>
            <a:r>
              <a:rPr lang="en-US" sz="2400"/>
              <a:t>Ensure low intake of Ultra-processed foods/refined carbs &amp; Sat Fat/processed meats (diet composition vs just reduced calories)</a:t>
            </a:r>
          </a:p>
          <a:p>
            <a:pPr lvl="1"/>
            <a:r>
              <a:rPr lang="en-US" sz="2000"/>
              <a:t>proposed “fructose pathway” explains association w/IR, Dyslipidemia, weight gain, Metabolic Syndrome, NAFLD, etc. </a:t>
            </a:r>
          </a:p>
          <a:p>
            <a:r>
              <a:rPr lang="en-US" sz="2400"/>
              <a:t>Physical activity – aerobic &amp; resistance exercise </a:t>
            </a:r>
            <a:r>
              <a:rPr lang="en-US" sz="2000"/>
              <a:t>(may need more regular participation)</a:t>
            </a:r>
          </a:p>
          <a:p>
            <a:r>
              <a:rPr lang="en-US" sz="2400"/>
              <a:t>Medication considerations </a:t>
            </a:r>
          </a:p>
          <a:p>
            <a:pPr lvl="1"/>
            <a:r>
              <a:rPr lang="en-US" sz="2000"/>
              <a:t>Tirzepatide in place of semaglutide for potentially greater glycemic improvements, lipid effects &amp; weight loss</a:t>
            </a:r>
          </a:p>
          <a:p>
            <a:pPr lvl="1"/>
            <a:r>
              <a:rPr lang="en-US" sz="2000"/>
              <a:t>Low dose pioglitazone for reducing IR, TG lowering +/- other lipid changes </a:t>
            </a:r>
          </a:p>
          <a:p>
            <a:pPr lvl="1"/>
            <a:r>
              <a:rPr lang="en-US" sz="2000"/>
              <a:t>Statin (goal non-HDL cholesterol &lt;100, LDL cholesterol &lt;70)</a:t>
            </a:r>
          </a:p>
          <a:p>
            <a:pPr lvl="1"/>
            <a:r>
              <a:rPr lang="en-US" sz="2000"/>
              <a:t>? Pancreatitis risk – fenofibrate (Tricor) (TG levels can fluctuate widely, quickly)</a:t>
            </a:r>
          </a:p>
          <a:p>
            <a:r>
              <a:rPr lang="en-US" sz="2400"/>
              <a:t>Concerns regarding polypharmacy – emphasis on lifestyle </a:t>
            </a:r>
          </a:p>
          <a:p>
            <a:pPr lvl="1"/>
            <a:endParaRPr lang="en-US" sz="2000"/>
          </a:p>
        </p:txBody>
      </p:sp>
    </p:spTree>
    <p:extLst>
      <p:ext uri="{BB962C8B-B14F-4D97-AF65-F5344CB8AC3E}">
        <p14:creationId xmlns:p14="http://schemas.microsoft.com/office/powerpoint/2010/main" val="533240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A49CA-C5BB-3E8E-7D38-326C6CB8C502}"/>
              </a:ext>
            </a:extLst>
          </p:cNvPr>
          <p:cNvSpPr>
            <a:spLocks noGrp="1"/>
          </p:cNvSpPr>
          <p:nvPr>
            <p:ph type="title"/>
          </p:nvPr>
        </p:nvSpPr>
        <p:spPr>
          <a:xfrm>
            <a:off x="160106" y="303480"/>
            <a:ext cx="10515600" cy="1325563"/>
          </a:xfrm>
        </p:spPr>
        <p:txBody>
          <a:bodyPr>
            <a:normAutofit/>
          </a:bodyPr>
          <a:lstStyle/>
          <a:p>
            <a:r>
              <a:rPr lang="en-US" sz="3600" b="1" i="1"/>
              <a:t>What advice &amp; medication is recommended considering his high Insulin Resistance score and high CV risk </a:t>
            </a:r>
            <a:r>
              <a:rPr lang="en-US" sz="3600"/>
              <a:t>?</a:t>
            </a:r>
          </a:p>
        </p:txBody>
      </p:sp>
      <p:sp>
        <p:nvSpPr>
          <p:cNvPr id="3" name="Content Placeholder 2">
            <a:extLst>
              <a:ext uri="{FF2B5EF4-FFF2-40B4-BE49-F238E27FC236}">
                <a16:creationId xmlns:a16="http://schemas.microsoft.com/office/drawing/2014/main" id="{C8502C06-C405-E862-16D9-1144E6233DD1}"/>
              </a:ext>
            </a:extLst>
          </p:cNvPr>
          <p:cNvSpPr>
            <a:spLocks noGrp="1"/>
          </p:cNvSpPr>
          <p:nvPr>
            <p:ph idx="1"/>
          </p:nvPr>
        </p:nvSpPr>
        <p:spPr>
          <a:xfrm>
            <a:off x="160106" y="1746606"/>
            <a:ext cx="10515600" cy="4417887"/>
          </a:xfrm>
        </p:spPr>
        <p:txBody>
          <a:bodyPr/>
          <a:lstStyle/>
          <a:p>
            <a:r>
              <a:rPr lang="en-US" sz="2400"/>
              <a:t>38-year-old male with early onset (&lt;40 years old) T2D x 7 years</a:t>
            </a:r>
          </a:p>
          <a:p>
            <a:pPr lvl="1"/>
            <a:r>
              <a:rPr lang="en-US" sz="2000"/>
              <a:t>Marked Diabetes Dyslipidemia</a:t>
            </a:r>
          </a:p>
          <a:p>
            <a:pPr lvl="2"/>
            <a:r>
              <a:rPr lang="en-US" sz="1600"/>
              <a:t>TC 198, HDLc 35, TG 597, direct LDLc 85, nonHDLc 163, apolipoprotein B 99 (moderate risk level), increased number of LDL particles and high number of small LDL particles </a:t>
            </a:r>
          </a:p>
          <a:p>
            <a:pPr lvl="1"/>
            <a:r>
              <a:rPr lang="en-US" sz="2000"/>
              <a:t>Insulin resistance (“Insulin Resistance score” = 100 )</a:t>
            </a:r>
          </a:p>
          <a:p>
            <a:pPr lvl="1"/>
            <a:r>
              <a:rPr lang="en-US" sz="2000"/>
              <a:t>Marked hyperglycemia with A1c 10%, average glucose 334 – TIR 3% with no TBR</a:t>
            </a:r>
          </a:p>
          <a:p>
            <a:pPr lvl="2"/>
            <a:r>
              <a:rPr lang="en-US" sz="1800" b="1"/>
              <a:t>Metformin 2000 mg/d: Ozempic 1 mg/d; Farxiga 10 mg/d, Lantus 1-10 mg/d</a:t>
            </a:r>
          </a:p>
          <a:p>
            <a:pPr lvl="1"/>
            <a:r>
              <a:rPr lang="en-US" sz="2000"/>
              <a:t>Weight loss from 312# in 2/2021 to 267# (BMI 39) current</a:t>
            </a:r>
          </a:p>
          <a:p>
            <a:pPr lvl="1"/>
            <a:r>
              <a:rPr lang="en-US" sz="2000"/>
              <a:t>Cr 0.68 w/ eGFR 123 - UACR </a:t>
            </a:r>
            <a:r>
              <a:rPr lang="en-US" sz="2000" b="1"/>
              <a:t>71 </a:t>
            </a:r>
          </a:p>
          <a:p>
            <a:pPr lvl="1"/>
            <a:r>
              <a:rPr lang="en-US" sz="2000"/>
              <a:t>Current smoker</a:t>
            </a:r>
          </a:p>
          <a:p>
            <a:pPr lvl="1"/>
            <a:r>
              <a:rPr lang="en-US" sz="2000"/>
              <a:t>Intermittently works out </a:t>
            </a:r>
          </a:p>
          <a:p>
            <a:pPr lvl="1"/>
            <a:r>
              <a:rPr lang="en-US" sz="2000"/>
              <a:t>On the road / out of town often </a:t>
            </a:r>
          </a:p>
          <a:p>
            <a:pPr marL="457200" lvl="1" indent="0">
              <a:buNone/>
            </a:pPr>
            <a:endParaRPr lang="en-US" sz="2000"/>
          </a:p>
        </p:txBody>
      </p:sp>
      <p:pic>
        <p:nvPicPr>
          <p:cNvPr id="4" name="Picture 3">
            <a:extLst>
              <a:ext uri="{FF2B5EF4-FFF2-40B4-BE49-F238E27FC236}">
                <a16:creationId xmlns:a16="http://schemas.microsoft.com/office/drawing/2014/main" id="{1FD487E9-DCB9-BF6E-A724-660129225927}"/>
              </a:ext>
            </a:extLst>
          </p:cNvPr>
          <p:cNvPicPr>
            <a:picLocks noChangeAspect="1"/>
          </p:cNvPicPr>
          <p:nvPr/>
        </p:nvPicPr>
        <p:blipFill>
          <a:blip r:embed="rId2"/>
          <a:stretch>
            <a:fillRect/>
          </a:stretch>
        </p:blipFill>
        <p:spPr>
          <a:xfrm>
            <a:off x="5087995" y="4380794"/>
            <a:ext cx="3645697" cy="2321803"/>
          </a:xfrm>
          <a:prstGeom prst="rect">
            <a:avLst/>
          </a:prstGeom>
          <a:ln>
            <a:solidFill>
              <a:schemeClr val="accent1"/>
            </a:solidFill>
          </a:ln>
        </p:spPr>
      </p:pic>
    </p:spTree>
    <p:extLst>
      <p:ext uri="{BB962C8B-B14F-4D97-AF65-F5344CB8AC3E}">
        <p14:creationId xmlns:p14="http://schemas.microsoft.com/office/powerpoint/2010/main" val="19360227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15AAD04-8275-E038-2A7A-58B021FAD5DE}"/>
              </a:ext>
            </a:extLst>
          </p:cNvPr>
          <p:cNvPicPr>
            <a:picLocks noChangeAspect="1"/>
          </p:cNvPicPr>
          <p:nvPr/>
        </p:nvPicPr>
        <p:blipFill>
          <a:blip r:embed="rId2"/>
          <a:stretch>
            <a:fillRect/>
          </a:stretch>
        </p:blipFill>
        <p:spPr>
          <a:xfrm>
            <a:off x="918308" y="727768"/>
            <a:ext cx="7748955" cy="5579247"/>
          </a:xfrm>
          <a:prstGeom prst="rect">
            <a:avLst/>
          </a:prstGeom>
        </p:spPr>
      </p:pic>
      <p:sp>
        <p:nvSpPr>
          <p:cNvPr id="3" name="TextBox 2">
            <a:extLst>
              <a:ext uri="{FF2B5EF4-FFF2-40B4-BE49-F238E27FC236}">
                <a16:creationId xmlns:a16="http://schemas.microsoft.com/office/drawing/2014/main" id="{D5DE5CEB-DB86-7E2C-A07D-566AEBD6A75B}"/>
              </a:ext>
            </a:extLst>
          </p:cNvPr>
          <p:cNvSpPr txBox="1"/>
          <p:nvPr/>
        </p:nvSpPr>
        <p:spPr>
          <a:xfrm>
            <a:off x="6439877" y="2544217"/>
            <a:ext cx="4698337" cy="1200329"/>
          </a:xfrm>
          <a:prstGeom prst="rect">
            <a:avLst/>
          </a:prstGeom>
          <a:noFill/>
        </p:spPr>
        <p:txBody>
          <a:bodyPr wrap="none" rtlCol="0">
            <a:spAutoFit/>
          </a:bodyPr>
          <a:lstStyle/>
          <a:p>
            <a:r>
              <a:rPr lang="en-US" sz="1200"/>
              <a:t>Diabetic Dyslipidemia, includes </a:t>
            </a:r>
          </a:p>
          <a:p>
            <a:pPr marL="171450" indent="-171450">
              <a:buFont typeface="Arial" panose="020B0604020202020204" pitchFamily="34" charset="0"/>
              <a:buChar char="•"/>
            </a:pPr>
            <a:r>
              <a:rPr lang="en-US" sz="1200"/>
              <a:t>hypertriglyceridemia, </a:t>
            </a:r>
          </a:p>
          <a:p>
            <a:pPr marL="171450" indent="-171450">
              <a:buFont typeface="Arial" panose="020B0604020202020204" pitchFamily="34" charset="0"/>
              <a:buChar char="•"/>
            </a:pPr>
            <a:r>
              <a:rPr lang="en-US" sz="1200"/>
              <a:t>decreased high-density lipoprotein (HDL) cholesterol levels and </a:t>
            </a:r>
          </a:p>
          <a:p>
            <a:pPr marL="171450" indent="-171450">
              <a:buFont typeface="Arial" panose="020B0604020202020204" pitchFamily="34" charset="0"/>
              <a:buChar char="•"/>
            </a:pPr>
            <a:r>
              <a:rPr lang="en-US" sz="1200"/>
              <a:t>a shift towards small dense low-density lipoprotein (LDL) cholesterol. </a:t>
            </a:r>
          </a:p>
          <a:p>
            <a:r>
              <a:rPr lang="en-US" sz="1200"/>
              <a:t>This pathological triad, frequently observed in patients with DM </a:t>
            </a:r>
          </a:p>
          <a:p>
            <a:r>
              <a:rPr lang="en-US" sz="1200"/>
              <a:t>promotes atherosclerosis and increases CV risk</a:t>
            </a:r>
          </a:p>
        </p:txBody>
      </p:sp>
    </p:spTree>
    <p:extLst>
      <p:ext uri="{BB962C8B-B14F-4D97-AF65-F5344CB8AC3E}">
        <p14:creationId xmlns:p14="http://schemas.microsoft.com/office/powerpoint/2010/main" val="29210721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ED941-6372-8D86-3BA6-F23E35856DF0}"/>
              </a:ext>
            </a:extLst>
          </p:cNvPr>
          <p:cNvSpPr>
            <a:spLocks noGrp="1"/>
          </p:cNvSpPr>
          <p:nvPr>
            <p:ph type="title"/>
          </p:nvPr>
        </p:nvSpPr>
        <p:spPr>
          <a:xfrm>
            <a:off x="211477" y="236876"/>
            <a:ext cx="10515600" cy="739169"/>
          </a:xfrm>
        </p:spPr>
        <p:txBody>
          <a:bodyPr>
            <a:normAutofit/>
          </a:bodyPr>
          <a:lstStyle/>
          <a:p>
            <a:pPr algn="ctr"/>
            <a:r>
              <a:rPr lang="en-US" sz="3600" b="1"/>
              <a:t>Recommendations to Consider</a:t>
            </a:r>
          </a:p>
        </p:txBody>
      </p:sp>
      <p:sp>
        <p:nvSpPr>
          <p:cNvPr id="3" name="Content Placeholder 2">
            <a:extLst>
              <a:ext uri="{FF2B5EF4-FFF2-40B4-BE49-F238E27FC236}">
                <a16:creationId xmlns:a16="http://schemas.microsoft.com/office/drawing/2014/main" id="{7C4F44FF-D01B-AC00-E43F-958C89008DD0}"/>
              </a:ext>
            </a:extLst>
          </p:cNvPr>
          <p:cNvSpPr>
            <a:spLocks noGrp="1"/>
          </p:cNvSpPr>
          <p:nvPr>
            <p:ph idx="1"/>
          </p:nvPr>
        </p:nvSpPr>
        <p:spPr>
          <a:xfrm>
            <a:off x="287676" y="976045"/>
            <a:ext cx="10634609" cy="5645079"/>
          </a:xfrm>
        </p:spPr>
        <p:txBody>
          <a:bodyPr>
            <a:normAutofit lnSpcReduction="10000"/>
          </a:bodyPr>
          <a:lstStyle/>
          <a:p>
            <a:r>
              <a:rPr lang="en-US" sz="2400"/>
              <a:t>Improve glycemia</a:t>
            </a:r>
          </a:p>
          <a:p>
            <a:pPr lvl="1"/>
            <a:r>
              <a:rPr lang="en-US" sz="2000"/>
              <a:t>Ask about any issues or concerns with the medication – how often does he take vs miss </a:t>
            </a:r>
          </a:p>
          <a:p>
            <a:pPr lvl="1"/>
            <a:r>
              <a:rPr lang="en-US" sz="2000"/>
              <a:t>Consider glucotoxicity – high dose insulin; SGLT2i (if not taking regularly); ~ GLP1 RA </a:t>
            </a:r>
          </a:p>
          <a:p>
            <a:r>
              <a:rPr lang="en-US" sz="2400"/>
              <a:t>Stop smoking </a:t>
            </a:r>
          </a:p>
          <a:p>
            <a:r>
              <a:rPr lang="en-US" sz="2400"/>
              <a:t>Ensure low intake of Ultra-processed foods/refined carbs &amp; Sat Fat/processed meats (diet composition vs just reduced calories)</a:t>
            </a:r>
          </a:p>
          <a:p>
            <a:pPr lvl="1"/>
            <a:r>
              <a:rPr lang="en-US" sz="2000"/>
              <a:t>proposed “fructose pathway” explains association w/IR, Dyslipidemia, weight gain, Metabolic Syndrome, NAFLD, etc. </a:t>
            </a:r>
          </a:p>
          <a:p>
            <a:r>
              <a:rPr lang="en-US" sz="2400"/>
              <a:t>Physical activity – aerobic &amp; resistance exercise </a:t>
            </a:r>
            <a:r>
              <a:rPr lang="en-US" sz="2000"/>
              <a:t>(may need more regular participation)</a:t>
            </a:r>
          </a:p>
          <a:p>
            <a:r>
              <a:rPr lang="en-US" sz="2400"/>
              <a:t>Medication considerations </a:t>
            </a:r>
          </a:p>
          <a:p>
            <a:pPr lvl="1"/>
            <a:r>
              <a:rPr lang="en-US" sz="2000"/>
              <a:t>Tirzepatide in place of semaglutide for potentially greater glycemic improvements, lipid effects &amp; weight loss</a:t>
            </a:r>
          </a:p>
          <a:p>
            <a:pPr lvl="1"/>
            <a:r>
              <a:rPr lang="en-US" sz="2000"/>
              <a:t>Low dose pioglitazone for reducing IR, TG lowering +/- other lipid changes </a:t>
            </a:r>
          </a:p>
          <a:p>
            <a:pPr lvl="1"/>
            <a:r>
              <a:rPr lang="en-US" sz="2000"/>
              <a:t>Statin (goal non-HDL cholesterol &lt;100, LDL cholesterol &lt;70)</a:t>
            </a:r>
          </a:p>
          <a:p>
            <a:pPr lvl="1"/>
            <a:r>
              <a:rPr lang="en-US" sz="2000"/>
              <a:t>? Pancreatitis risk – fenofibrate (Tricor) (TG levels can fluctuate widely, quickly)</a:t>
            </a:r>
          </a:p>
          <a:p>
            <a:r>
              <a:rPr lang="en-US" sz="2400"/>
              <a:t>Concerns regarding polypharmacy – emphasis on lifestyle </a:t>
            </a:r>
          </a:p>
          <a:p>
            <a:pPr lvl="1"/>
            <a:endParaRPr lang="en-US" sz="2000"/>
          </a:p>
        </p:txBody>
      </p:sp>
    </p:spTree>
    <p:extLst>
      <p:ext uri="{BB962C8B-B14F-4D97-AF65-F5344CB8AC3E}">
        <p14:creationId xmlns:p14="http://schemas.microsoft.com/office/powerpoint/2010/main" val="24092053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4C576-1717-5A89-96F3-30E0EDBDC1D5}"/>
              </a:ext>
            </a:extLst>
          </p:cNvPr>
          <p:cNvSpPr>
            <a:spLocks noGrp="1"/>
          </p:cNvSpPr>
          <p:nvPr>
            <p:ph type="title"/>
          </p:nvPr>
        </p:nvSpPr>
        <p:spPr>
          <a:xfrm>
            <a:off x="190928" y="334303"/>
            <a:ext cx="10515600" cy="836952"/>
          </a:xfrm>
        </p:spPr>
        <p:txBody>
          <a:bodyPr>
            <a:normAutofit/>
          </a:bodyPr>
          <a:lstStyle/>
          <a:p>
            <a:pPr algn="ctr"/>
            <a:r>
              <a:rPr lang="en-US" sz="3600" b="1"/>
              <a:t>Recommendation  - Stop Use of Commercial Tobacco</a:t>
            </a:r>
          </a:p>
        </p:txBody>
      </p:sp>
      <p:sp>
        <p:nvSpPr>
          <p:cNvPr id="3" name="Content Placeholder 2">
            <a:extLst>
              <a:ext uri="{FF2B5EF4-FFF2-40B4-BE49-F238E27FC236}">
                <a16:creationId xmlns:a16="http://schemas.microsoft.com/office/drawing/2014/main" id="{6947CF76-AF2E-6105-D431-D9E550820FC2}"/>
              </a:ext>
            </a:extLst>
          </p:cNvPr>
          <p:cNvSpPr>
            <a:spLocks noGrp="1"/>
          </p:cNvSpPr>
          <p:nvPr>
            <p:ph idx="1"/>
          </p:nvPr>
        </p:nvSpPr>
        <p:spPr>
          <a:xfrm>
            <a:off x="217470" y="1284269"/>
            <a:ext cx="10515600" cy="5239427"/>
          </a:xfrm>
        </p:spPr>
        <p:txBody>
          <a:bodyPr>
            <a:normAutofit/>
          </a:bodyPr>
          <a:lstStyle/>
          <a:p>
            <a:r>
              <a:rPr lang="en-US" sz="2400"/>
              <a:t>Several prospective studies on the relationship between smoking and insulin resistance have shown that smoking is a risk factor for </a:t>
            </a:r>
            <a:r>
              <a:rPr lang="en-US" sz="2400" b="1"/>
              <a:t>insulin resistance </a:t>
            </a:r>
            <a:r>
              <a:rPr lang="en-US" sz="1600">
                <a:hlinkClick r:id="rId2"/>
              </a:rPr>
              <a:t>Short-term smoking increases the risk of insulin resistance | Scientific Reports (nature.com)</a:t>
            </a:r>
            <a:endParaRPr lang="en-US" sz="1600"/>
          </a:p>
          <a:p>
            <a:pPr marL="0" indent="0">
              <a:buNone/>
            </a:pPr>
            <a:endParaRPr lang="en-US" sz="800"/>
          </a:p>
          <a:p>
            <a:r>
              <a:rPr lang="en-US" sz="2400"/>
              <a:t>Cigarette smoking is associated with </a:t>
            </a:r>
            <a:r>
              <a:rPr lang="en-US" sz="2400" b="1"/>
              <a:t>increases in plasma triglycerides and decreases in plasma high density-lipoprotein-cholesterol</a:t>
            </a:r>
            <a:r>
              <a:rPr lang="en-US" sz="2400"/>
              <a:t> concentration. </a:t>
            </a:r>
          </a:p>
          <a:p>
            <a:pPr lvl="1"/>
            <a:r>
              <a:rPr lang="en-US" sz="2000"/>
              <a:t>These changes not only increase risk of coronary heart disease but also are secondary to </a:t>
            </a:r>
          </a:p>
          <a:p>
            <a:pPr marL="457200" lvl="1" indent="0">
              <a:buNone/>
            </a:pPr>
            <a:r>
              <a:rPr lang="en-US" sz="2000"/>
              <a:t>resistance to insulin-stimulated glucose uptake or </a:t>
            </a:r>
            <a:r>
              <a:rPr lang="en-US" sz="2000" err="1"/>
              <a:t>hyperinsulinaemia</a:t>
            </a:r>
            <a:r>
              <a:rPr lang="en-US" sz="2000"/>
              <a:t>.</a:t>
            </a:r>
          </a:p>
          <a:p>
            <a:pPr lvl="1"/>
            <a:r>
              <a:rPr lang="en-US" sz="2000"/>
              <a:t>Smokers had significantly  </a:t>
            </a:r>
          </a:p>
          <a:p>
            <a:pPr lvl="2"/>
            <a:r>
              <a:rPr lang="en-US" sz="1800"/>
              <a:t>higher very-low-density-lipoprotein triglycerides (0.66 vs 0.39 mmol/l, p less than 0.02)  </a:t>
            </a:r>
          </a:p>
          <a:p>
            <a:pPr lvl="2"/>
            <a:r>
              <a:rPr lang="en-US" sz="1800"/>
              <a:t>higher cholesterol (0.45 vs 0.23 mmol/l, p less than 0.005) concentrations </a:t>
            </a:r>
          </a:p>
          <a:p>
            <a:pPr lvl="2"/>
            <a:r>
              <a:rPr lang="en-US" sz="1800"/>
              <a:t>lower high-density-lipoprotein cholesterol concentrations (1.16 vs 1.51 mmol/l, p less than 0.001). </a:t>
            </a:r>
          </a:p>
          <a:p>
            <a:pPr lvl="1"/>
            <a:r>
              <a:rPr lang="en-US" sz="2000"/>
              <a:t>The findings show that </a:t>
            </a:r>
            <a:r>
              <a:rPr lang="en-US" sz="2000" b="1"/>
              <a:t>chronic cigarette smokers are insulin resistant, </a:t>
            </a:r>
            <a:r>
              <a:rPr lang="en-US" sz="2000" b="1" err="1"/>
              <a:t>hyperinsulinaemic</a:t>
            </a:r>
            <a:r>
              <a:rPr lang="en-US" sz="2000" b="1"/>
              <a:t>, and </a:t>
            </a:r>
            <a:r>
              <a:rPr lang="en-US" sz="2000" b="1" err="1"/>
              <a:t>dyslipidaemic</a:t>
            </a:r>
            <a:r>
              <a:rPr lang="en-US" sz="2000" b="1"/>
              <a:t> compared with a matched group of non-smokers</a:t>
            </a:r>
            <a:r>
              <a:rPr lang="en-US" sz="2000"/>
              <a:t>, and may help to explain why smoking increases risk of coronary heart disease. </a:t>
            </a:r>
            <a:r>
              <a:rPr lang="en-US" sz="1600">
                <a:hlinkClick r:id="rId3"/>
              </a:rPr>
              <a:t>Insulin resistance and cigarette smoking - PubMed (nih.gov)</a:t>
            </a:r>
            <a:endParaRPr lang="en-US" sz="2000"/>
          </a:p>
          <a:p>
            <a:pPr marL="457200" lvl="1" indent="0">
              <a:buNone/>
            </a:pPr>
            <a:endParaRPr lang="en-US" sz="2000"/>
          </a:p>
          <a:p>
            <a:pPr marL="457200" lvl="1" indent="0">
              <a:buNone/>
            </a:pPr>
            <a:endParaRPr lang="en-US" sz="2000"/>
          </a:p>
          <a:p>
            <a:pPr marL="457200" lvl="1" indent="0">
              <a:buNone/>
            </a:pPr>
            <a:endParaRPr lang="en-US" sz="2000"/>
          </a:p>
          <a:p>
            <a:pPr marL="457200" lvl="1" indent="0">
              <a:buNone/>
            </a:pPr>
            <a:endParaRPr lang="en-US" sz="2000"/>
          </a:p>
          <a:p>
            <a:pPr marL="457200" lvl="1" indent="0">
              <a:buNone/>
            </a:pPr>
            <a:endParaRPr lang="en-US" sz="2000"/>
          </a:p>
          <a:p>
            <a:pPr marL="457200" lvl="1" indent="0">
              <a:buNone/>
            </a:pPr>
            <a:endParaRPr lang="en-US" sz="2000"/>
          </a:p>
          <a:p>
            <a:pPr marL="457200" lvl="1" indent="0">
              <a:buNone/>
            </a:pPr>
            <a:endParaRPr lang="en-US" sz="2000"/>
          </a:p>
        </p:txBody>
      </p:sp>
    </p:spTree>
    <p:extLst>
      <p:ext uri="{BB962C8B-B14F-4D97-AF65-F5344CB8AC3E}">
        <p14:creationId xmlns:p14="http://schemas.microsoft.com/office/powerpoint/2010/main" val="39575220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5B3A9-4138-AD79-9AE4-2C2C31588089}"/>
              </a:ext>
            </a:extLst>
          </p:cNvPr>
          <p:cNvSpPr>
            <a:spLocks noGrp="1"/>
          </p:cNvSpPr>
          <p:nvPr>
            <p:ph type="title"/>
          </p:nvPr>
        </p:nvSpPr>
        <p:spPr>
          <a:xfrm>
            <a:off x="99646" y="247896"/>
            <a:ext cx="10515600" cy="604859"/>
          </a:xfrm>
        </p:spPr>
        <p:txBody>
          <a:bodyPr>
            <a:normAutofit/>
          </a:bodyPr>
          <a:lstStyle/>
          <a:p>
            <a:pPr algn="ctr"/>
            <a:r>
              <a:rPr kumimoji="0" lang="en-US" sz="3600" b="1" i="0" u="none" strike="noStrike" kern="1200" cap="none" spc="0" normalizeH="0" baseline="0" noProof="0">
                <a:ln>
                  <a:noFill/>
                </a:ln>
                <a:solidFill>
                  <a:prstClr val="black"/>
                </a:solidFill>
                <a:effectLst/>
                <a:uLnTx/>
                <a:uFillTx/>
                <a:latin typeface="Calibri Light" panose="020F0302020204030204"/>
                <a:ea typeface="+mj-ea"/>
                <a:cs typeface="+mj-cs"/>
              </a:rPr>
              <a:t>Recommendation – Diet Composition</a:t>
            </a:r>
            <a:endParaRPr lang="en-US" sz="1800"/>
          </a:p>
        </p:txBody>
      </p:sp>
      <p:sp>
        <p:nvSpPr>
          <p:cNvPr id="3" name="Content Placeholder 2">
            <a:extLst>
              <a:ext uri="{FF2B5EF4-FFF2-40B4-BE49-F238E27FC236}">
                <a16:creationId xmlns:a16="http://schemas.microsoft.com/office/drawing/2014/main" id="{86EEB415-F7E7-4298-55D1-FE8568E11F1D}"/>
              </a:ext>
            </a:extLst>
          </p:cNvPr>
          <p:cNvSpPr>
            <a:spLocks noGrp="1"/>
          </p:cNvSpPr>
          <p:nvPr>
            <p:ph idx="1"/>
          </p:nvPr>
        </p:nvSpPr>
        <p:spPr>
          <a:xfrm>
            <a:off x="228600" y="1047964"/>
            <a:ext cx="10515600" cy="5562140"/>
          </a:xfrm>
        </p:spPr>
        <p:txBody>
          <a:bodyPr>
            <a:normAutofit fontScale="92500" lnSpcReduction="20000"/>
          </a:bodyPr>
          <a:lstStyle/>
          <a:p>
            <a:pPr marL="0" indent="0" algn="ctr">
              <a:buNone/>
            </a:pPr>
            <a:r>
              <a:rPr kumimoji="0" lang="en-US" sz="2400" b="1" i="0" u="none" strike="noStrike" kern="1200" cap="none" spc="0" normalizeH="0" baseline="0" noProof="0">
                <a:ln>
                  <a:noFill/>
                </a:ln>
                <a:solidFill>
                  <a:prstClr val="black"/>
                </a:solidFill>
                <a:effectLst/>
                <a:uLnTx/>
                <a:uFillTx/>
                <a:latin typeface="Calibri Light" panose="020F0302020204030204"/>
                <a:ea typeface="+mj-ea"/>
                <a:cs typeface="+mj-cs"/>
              </a:rPr>
              <a:t>Acute Effects of a DASH Diet and Whole Food Plant-Based Diet on Insulin Requirements and Related Cardiometabolic Markers in Individuals With Insulin-Treated Type 2 Diabetes</a:t>
            </a:r>
            <a:br>
              <a:rPr kumimoji="0" lang="en-US" sz="1800" b="0" i="0" u="none" strike="noStrike" kern="1200" cap="none" spc="0" normalizeH="0" baseline="0" noProof="0">
                <a:ln>
                  <a:noFill/>
                </a:ln>
                <a:solidFill>
                  <a:prstClr val="black"/>
                </a:solidFill>
                <a:effectLst/>
                <a:uLnTx/>
                <a:uFillTx/>
                <a:latin typeface="Calibri Light" panose="020F0302020204030204"/>
                <a:ea typeface="+mj-ea"/>
                <a:cs typeface="+mj-cs"/>
              </a:rPr>
            </a:br>
            <a:r>
              <a:rPr kumimoji="0" lang="en-US" sz="1800" b="0" i="0" u="none" strike="noStrike" kern="1200" cap="none" spc="0" normalizeH="0" baseline="0" noProof="0">
                <a:ln>
                  <a:noFill/>
                </a:ln>
                <a:solidFill>
                  <a:prstClr val="black"/>
                </a:solidFill>
                <a:effectLst/>
                <a:uLnTx/>
                <a:uFillTx/>
                <a:latin typeface="Calibri Light" panose="020F0302020204030204"/>
                <a:ea typeface="+mj-ea"/>
                <a:cs typeface="+mj-cs"/>
              </a:rPr>
              <a:t>Diabetes Research and Clinical Practice</a:t>
            </a:r>
          </a:p>
          <a:p>
            <a:pPr marL="0" indent="0" algn="ctr">
              <a:buNone/>
            </a:pPr>
            <a:endParaRPr kumimoji="0" lang="en-US" sz="1100" b="0" i="0" u="none" strike="noStrike" kern="1200" cap="none" spc="0" normalizeH="0" baseline="0" noProof="0">
              <a:ln>
                <a:noFill/>
              </a:ln>
              <a:solidFill>
                <a:prstClr val="black"/>
              </a:solidFill>
              <a:effectLst/>
              <a:uLnTx/>
              <a:uFillTx/>
              <a:latin typeface="Calibri Light" panose="020F0302020204030204"/>
              <a:ea typeface="+mj-ea"/>
              <a:cs typeface="+mj-cs"/>
            </a:endParaRPr>
          </a:p>
          <a:p>
            <a:r>
              <a:rPr lang="en-US" sz="2400"/>
              <a:t>This nonrandomized crossover trial assessed the acute changes in insulin requirements and associated markers among individuals with insulin-treated type 2 diabetes using two plant-based diets — DASH and whole food plant-based (WFPB) diets. </a:t>
            </a:r>
          </a:p>
          <a:p>
            <a:r>
              <a:rPr lang="en-US" sz="2400"/>
              <a:t>Compared with the baseline diet, there was a </a:t>
            </a:r>
            <a:r>
              <a:rPr lang="en-US" sz="2400" b="1"/>
              <a:t>significant reduction in daily insulin usage with both DASH and WFPB diets. </a:t>
            </a:r>
          </a:p>
          <a:p>
            <a:pPr lvl="1"/>
            <a:r>
              <a:rPr lang="en-US" sz="2000"/>
              <a:t>There was a significant improvement in insulin sensitivity and reduction in insulin resistance </a:t>
            </a:r>
          </a:p>
          <a:p>
            <a:pPr lvl="1"/>
            <a:r>
              <a:rPr lang="en-US" sz="2000"/>
              <a:t>There was a significant reduction in total, LDL, and HDL cholesterol levels as well as leptin and CRP levels</a:t>
            </a:r>
          </a:p>
          <a:p>
            <a:r>
              <a:rPr lang="en-US" sz="2400"/>
              <a:t>Both plant-based diets resulted in </a:t>
            </a:r>
            <a:r>
              <a:rPr lang="en-US" sz="2400" b="1"/>
              <a:t>significant changes in insulin requirements, insulin sensitivity, and other markers of insulin resistance in individuals with insulin-treated type 2 diabetes.</a:t>
            </a:r>
            <a:r>
              <a:rPr lang="en-US" sz="2400"/>
              <a:t> </a:t>
            </a:r>
            <a:r>
              <a:rPr lang="en-US" sz="2400" i="1"/>
              <a:t>The magnitude of change was larger with large dietary changes.</a:t>
            </a:r>
          </a:p>
          <a:p>
            <a:pPr lvl="1"/>
            <a:r>
              <a:rPr lang="en-US" sz="2000"/>
              <a:t>[The main difference between the DASH and the WFPB diet was the </a:t>
            </a:r>
            <a:r>
              <a:rPr lang="en-US" sz="2000" b="1"/>
              <a:t>amount of fiber</a:t>
            </a:r>
            <a:r>
              <a:rPr lang="en-US" sz="2000"/>
              <a:t>. The WFPB diet contained 32 g/1000 kcal versus 20 g/1000 kcal in the DASH diet. The baseline fiber intake before dietary intervention was 11 g/1000 kcal. </a:t>
            </a:r>
          </a:p>
          <a:p>
            <a:pPr lvl="1"/>
            <a:r>
              <a:rPr lang="en-US" sz="2000"/>
              <a:t>Fiber can have a significant effect on reducing HbA1C and improving insulin sensitivity. </a:t>
            </a:r>
            <a:r>
              <a:rPr lang="en-US" sz="2000" b="1"/>
              <a:t>Diets found to have the greatest effect at reducing inflammation and insulin resistance have been found to be high in fiber and are plant-based</a:t>
            </a:r>
            <a:r>
              <a:rPr lang="en-US" sz="2000"/>
              <a:t>.]</a:t>
            </a:r>
          </a:p>
          <a:p>
            <a:endParaRPr lang="en-US" sz="2400" i="1"/>
          </a:p>
        </p:txBody>
      </p:sp>
    </p:spTree>
    <p:extLst>
      <p:ext uri="{BB962C8B-B14F-4D97-AF65-F5344CB8AC3E}">
        <p14:creationId xmlns:p14="http://schemas.microsoft.com/office/powerpoint/2010/main" val="32290974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79F91-852B-3473-B066-0AA876CD9EAE}"/>
              </a:ext>
            </a:extLst>
          </p:cNvPr>
          <p:cNvSpPr>
            <a:spLocks noGrp="1"/>
          </p:cNvSpPr>
          <p:nvPr>
            <p:ph type="title"/>
          </p:nvPr>
        </p:nvSpPr>
        <p:spPr>
          <a:xfrm>
            <a:off x="232025" y="211190"/>
            <a:ext cx="10515600" cy="939693"/>
          </a:xfrm>
        </p:spPr>
        <p:txBody>
          <a:bodyPr>
            <a:normAutofit/>
          </a:bodyPr>
          <a:lstStyle/>
          <a:p>
            <a:pPr algn="ctr"/>
            <a:r>
              <a:rPr lang="en-US" sz="3600" b="1"/>
              <a:t>Recommendation – Diet Composition</a:t>
            </a:r>
          </a:p>
        </p:txBody>
      </p:sp>
      <p:sp>
        <p:nvSpPr>
          <p:cNvPr id="3" name="Content Placeholder 2">
            <a:extLst>
              <a:ext uri="{FF2B5EF4-FFF2-40B4-BE49-F238E27FC236}">
                <a16:creationId xmlns:a16="http://schemas.microsoft.com/office/drawing/2014/main" id="{576C9E00-51FE-45D8-36C8-BC0E4BD5116D}"/>
              </a:ext>
            </a:extLst>
          </p:cNvPr>
          <p:cNvSpPr>
            <a:spLocks noGrp="1"/>
          </p:cNvSpPr>
          <p:nvPr>
            <p:ph idx="1"/>
          </p:nvPr>
        </p:nvSpPr>
        <p:spPr>
          <a:xfrm>
            <a:off x="437507" y="1253331"/>
            <a:ext cx="10515600" cy="4931712"/>
          </a:xfrm>
        </p:spPr>
        <p:txBody>
          <a:bodyPr/>
          <a:lstStyle/>
          <a:p>
            <a:r>
              <a:rPr lang="en-US"/>
              <a:t>Fructose Pathway </a:t>
            </a:r>
          </a:p>
        </p:txBody>
      </p:sp>
      <p:pic>
        <p:nvPicPr>
          <p:cNvPr id="4" name="Picture 3">
            <a:extLst>
              <a:ext uri="{FF2B5EF4-FFF2-40B4-BE49-F238E27FC236}">
                <a16:creationId xmlns:a16="http://schemas.microsoft.com/office/drawing/2014/main" id="{9A72DDB0-2955-AC3A-836C-1764238C0196}"/>
              </a:ext>
            </a:extLst>
          </p:cNvPr>
          <p:cNvPicPr>
            <a:picLocks noChangeAspect="1"/>
          </p:cNvPicPr>
          <p:nvPr/>
        </p:nvPicPr>
        <p:blipFill>
          <a:blip r:embed="rId3"/>
          <a:stretch>
            <a:fillRect/>
          </a:stretch>
        </p:blipFill>
        <p:spPr>
          <a:xfrm>
            <a:off x="437507" y="1890880"/>
            <a:ext cx="7602904" cy="4283017"/>
          </a:xfrm>
          <a:prstGeom prst="rect">
            <a:avLst/>
          </a:prstGeom>
        </p:spPr>
      </p:pic>
      <p:sp>
        <p:nvSpPr>
          <p:cNvPr id="5" name="TextShape 2">
            <a:extLst>
              <a:ext uri="{FF2B5EF4-FFF2-40B4-BE49-F238E27FC236}">
                <a16:creationId xmlns:a16="http://schemas.microsoft.com/office/drawing/2014/main" id="{05C6CCB7-187A-D9EA-FD9E-A65AFCEDF05F}"/>
              </a:ext>
            </a:extLst>
          </p:cNvPr>
          <p:cNvSpPr txBox="1"/>
          <p:nvPr/>
        </p:nvSpPr>
        <p:spPr>
          <a:xfrm>
            <a:off x="318903" y="6406200"/>
            <a:ext cx="8640000" cy="451800"/>
          </a:xfrm>
          <a:prstGeom prst="rect">
            <a:avLst/>
          </a:prstGeom>
          <a:noFill/>
          <a:ln>
            <a:noFill/>
          </a:ln>
        </p:spPr>
        <p:txBody>
          <a:bodyPr lIns="90000" tIns="45000" rIns="90000" bIns="45000"/>
          <a:lstStyle/>
          <a:p>
            <a:r>
              <a:rPr lang="en-US" sz="800" b="1" spc="-1">
                <a:solidFill>
                  <a:srgbClr val="0054A6"/>
                </a:solidFill>
                <a:latin typeface="Arial"/>
              </a:rPr>
              <a:t>Journal of Internal Medicine, Volume: 287, Issue: 3, Pages: 252-262, First published: 17 October 2019, DOI: (10.1111/joim.12993) </a:t>
            </a:r>
            <a:endParaRPr lang="en-US" sz="800" spc="-1">
              <a:solidFill>
                <a:srgbClr val="000000"/>
              </a:solidFill>
              <a:latin typeface="Arial"/>
            </a:endParaRPr>
          </a:p>
        </p:txBody>
      </p:sp>
      <p:pic>
        <p:nvPicPr>
          <p:cNvPr id="6" name="Picture 5">
            <a:extLst>
              <a:ext uri="{FF2B5EF4-FFF2-40B4-BE49-F238E27FC236}">
                <a16:creationId xmlns:a16="http://schemas.microsoft.com/office/drawing/2014/main" id="{DC3F5BB7-7C88-E2A6-DDA8-AD5D33F60552}"/>
              </a:ext>
            </a:extLst>
          </p:cNvPr>
          <p:cNvPicPr>
            <a:picLocks noChangeAspect="1"/>
          </p:cNvPicPr>
          <p:nvPr/>
        </p:nvPicPr>
        <p:blipFill>
          <a:blip r:embed="rId4"/>
          <a:stretch>
            <a:fillRect/>
          </a:stretch>
        </p:blipFill>
        <p:spPr>
          <a:xfrm>
            <a:off x="3441223" y="1253331"/>
            <a:ext cx="7200000" cy="475529"/>
          </a:xfrm>
          <a:prstGeom prst="rect">
            <a:avLst/>
          </a:prstGeom>
        </p:spPr>
      </p:pic>
      <p:sp>
        <p:nvSpPr>
          <p:cNvPr id="7" name="TextBox 6">
            <a:extLst>
              <a:ext uri="{FF2B5EF4-FFF2-40B4-BE49-F238E27FC236}">
                <a16:creationId xmlns:a16="http://schemas.microsoft.com/office/drawing/2014/main" id="{D15282E1-9B5B-EFEE-4F54-55B5D3EC7654}"/>
              </a:ext>
            </a:extLst>
          </p:cNvPr>
          <p:cNvSpPr txBox="1"/>
          <p:nvPr/>
        </p:nvSpPr>
        <p:spPr>
          <a:xfrm>
            <a:off x="8225260" y="1890880"/>
            <a:ext cx="2863028" cy="1754326"/>
          </a:xfrm>
          <a:prstGeom prst="rect">
            <a:avLst/>
          </a:prstGeom>
          <a:noFill/>
        </p:spPr>
        <p:txBody>
          <a:bodyPr wrap="none" rtlCol="0">
            <a:spAutoFit/>
          </a:bodyPr>
          <a:lstStyle/>
          <a:p>
            <a:pPr marL="285750" indent="-285750">
              <a:buFont typeface="Arial" panose="020B0604020202020204" pitchFamily="34" charset="0"/>
              <a:buChar char="•"/>
            </a:pPr>
            <a:r>
              <a:rPr lang="en-US"/>
              <a:t>High-Fructose Corn Syrup</a:t>
            </a:r>
          </a:p>
          <a:p>
            <a:pPr marL="285750" indent="-285750">
              <a:buFont typeface="Arial" panose="020B0604020202020204" pitchFamily="34" charset="0"/>
              <a:buChar char="•"/>
            </a:pPr>
            <a:r>
              <a:rPr lang="en-US"/>
              <a:t>Excess sucrose</a:t>
            </a:r>
          </a:p>
          <a:p>
            <a:pPr marL="285750" indent="-285750">
              <a:buFont typeface="Arial" panose="020B0604020202020204" pitchFamily="34" charset="0"/>
              <a:buChar char="•"/>
            </a:pPr>
            <a:r>
              <a:rPr lang="en-US"/>
              <a:t>Ultra-processed Carbs</a:t>
            </a:r>
          </a:p>
          <a:p>
            <a:pPr marL="285750" indent="-285750">
              <a:buFont typeface="Arial" panose="020B0604020202020204" pitchFamily="34" charset="0"/>
              <a:buChar char="•"/>
            </a:pPr>
            <a:r>
              <a:rPr lang="en-US"/>
              <a:t>Processed meats</a:t>
            </a:r>
          </a:p>
          <a:p>
            <a:pPr marL="285750" indent="-285750">
              <a:buFont typeface="Arial" panose="020B0604020202020204" pitchFamily="34" charset="0"/>
              <a:buChar char="•"/>
            </a:pPr>
            <a:r>
              <a:rPr lang="en-US"/>
              <a:t>High salt intake</a:t>
            </a:r>
          </a:p>
          <a:p>
            <a:pPr marL="285750" indent="-285750">
              <a:buFont typeface="Arial" panose="020B0604020202020204" pitchFamily="34" charset="0"/>
              <a:buChar char="•"/>
            </a:pPr>
            <a:r>
              <a:rPr lang="en-US" i="1"/>
              <a:t>Not</a:t>
            </a:r>
            <a:r>
              <a:rPr lang="en-US"/>
              <a:t> most fruit</a:t>
            </a:r>
          </a:p>
        </p:txBody>
      </p:sp>
    </p:spTree>
    <p:extLst>
      <p:ext uri="{BB962C8B-B14F-4D97-AF65-F5344CB8AC3E}">
        <p14:creationId xmlns:p14="http://schemas.microsoft.com/office/powerpoint/2010/main" val="14714028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6D036-8611-1941-A71E-526415010C35}"/>
              </a:ext>
            </a:extLst>
          </p:cNvPr>
          <p:cNvSpPr>
            <a:spLocks noGrp="1"/>
          </p:cNvSpPr>
          <p:nvPr>
            <p:ph type="title"/>
          </p:nvPr>
        </p:nvSpPr>
        <p:spPr>
          <a:xfrm>
            <a:off x="169985" y="153845"/>
            <a:ext cx="10515600" cy="688636"/>
          </a:xfrm>
        </p:spPr>
        <p:txBody>
          <a:bodyPr>
            <a:normAutofit/>
          </a:bodyPr>
          <a:lstStyle/>
          <a:p>
            <a:pPr algn="ctr"/>
            <a:r>
              <a:rPr kumimoji="0" lang="en-US" sz="3600" b="1" i="0" u="none" strike="noStrike" kern="1200" cap="none" spc="0" normalizeH="0" baseline="0" noProof="0">
                <a:ln>
                  <a:noFill/>
                </a:ln>
                <a:solidFill>
                  <a:prstClr val="black"/>
                </a:solidFill>
                <a:effectLst/>
                <a:uLnTx/>
                <a:uFillTx/>
                <a:latin typeface="Calibri Light" panose="020F0302020204030204"/>
                <a:ea typeface="+mj-ea"/>
                <a:cs typeface="+mj-cs"/>
              </a:rPr>
              <a:t>Recommendation – Ensure Physical Activity /Exercise</a:t>
            </a:r>
            <a:endParaRPr lang="en-US" sz="3600"/>
          </a:p>
        </p:txBody>
      </p:sp>
      <p:sp>
        <p:nvSpPr>
          <p:cNvPr id="3" name="Content Placeholder 2">
            <a:extLst>
              <a:ext uri="{FF2B5EF4-FFF2-40B4-BE49-F238E27FC236}">
                <a16:creationId xmlns:a16="http://schemas.microsoft.com/office/drawing/2014/main" id="{EF022FE7-A1ED-86A0-535D-2BA9C40678AE}"/>
              </a:ext>
            </a:extLst>
          </p:cNvPr>
          <p:cNvSpPr>
            <a:spLocks noGrp="1"/>
          </p:cNvSpPr>
          <p:nvPr>
            <p:ph idx="1"/>
          </p:nvPr>
        </p:nvSpPr>
        <p:spPr>
          <a:xfrm>
            <a:off x="169985" y="924675"/>
            <a:ext cx="10515600" cy="5697286"/>
          </a:xfrm>
        </p:spPr>
        <p:txBody>
          <a:bodyPr>
            <a:normAutofit fontScale="92500" lnSpcReduction="10000"/>
          </a:bodyPr>
          <a:lstStyle/>
          <a:p>
            <a:r>
              <a:rPr lang="en-US"/>
              <a:t>Physical activity can reduce cardiometabolic risk through </a:t>
            </a:r>
            <a:r>
              <a:rPr lang="en-US" b="1"/>
              <a:t>non-lipid mechanisms</a:t>
            </a:r>
            <a:r>
              <a:rPr lang="en-US"/>
              <a:t>. </a:t>
            </a:r>
          </a:p>
          <a:p>
            <a:pPr lvl="1"/>
            <a:r>
              <a:rPr lang="en-US"/>
              <a:t>Single exercise sessions, e.g., a 45-minute moderate pace walk, can significantly </a:t>
            </a:r>
            <a:r>
              <a:rPr lang="en-US" b="1"/>
              <a:t>reduce postprandial triglyceride levels and improve arterial endothelial function</a:t>
            </a:r>
            <a:r>
              <a:rPr lang="en-US"/>
              <a:t>. </a:t>
            </a:r>
          </a:p>
          <a:p>
            <a:pPr lvl="2"/>
            <a:r>
              <a:rPr lang="en-US" sz="2200"/>
              <a:t>Endothelial dysfunction contributes to the initiation and progression of atherosclerotic disease, and improved arterial function is thought to be one of the primary mechanisms responsible for reduced cardiovascular disease morbidity and mortality with exercise training. </a:t>
            </a:r>
          </a:p>
          <a:p>
            <a:r>
              <a:rPr lang="en-US" sz="2600"/>
              <a:t>Exercise can also induce significant favorable changes in the </a:t>
            </a:r>
            <a:r>
              <a:rPr lang="en-US" sz="2600" b="1"/>
              <a:t>lipid and lipoprotein profile</a:t>
            </a:r>
            <a:r>
              <a:rPr lang="en-US" sz="2600"/>
              <a:t>, partly as a result of moderate </a:t>
            </a:r>
            <a:r>
              <a:rPr lang="en-US" sz="2600" b="1" i="1"/>
              <a:t>reductions in adiposity</a:t>
            </a:r>
            <a:r>
              <a:rPr lang="en-US" sz="2600"/>
              <a:t>, but more so for the physical activity’s </a:t>
            </a:r>
            <a:r>
              <a:rPr lang="en-US" sz="2600" b="1"/>
              <a:t>direct effect on the lipoproteins</a:t>
            </a:r>
            <a:r>
              <a:rPr lang="en-US" sz="2600"/>
              <a:t>. </a:t>
            </a:r>
          </a:p>
          <a:p>
            <a:pPr lvl="1"/>
            <a:r>
              <a:rPr lang="en-US"/>
              <a:t>Exercise improves serum lipids in patients with hyperlipidemia by </a:t>
            </a:r>
          </a:p>
          <a:p>
            <a:pPr lvl="2"/>
            <a:r>
              <a:rPr lang="en-US" sz="2200" b="1"/>
              <a:t>lowering serum triglyceride levels, total cholesterol (TC), and low-density lipoprotein cholesterol (LDL-C) levels</a:t>
            </a:r>
          </a:p>
          <a:p>
            <a:pPr lvl="2"/>
            <a:r>
              <a:rPr lang="en-US" sz="2200" b="1"/>
              <a:t>increasing high density lipoprotein cholesterol (HDL-C) levels</a:t>
            </a:r>
          </a:p>
          <a:p>
            <a:pPr lvl="2"/>
            <a:r>
              <a:rPr lang="en-US" sz="2200"/>
              <a:t>Research indicates that </a:t>
            </a:r>
            <a:r>
              <a:rPr lang="en-US" sz="2200" b="1"/>
              <a:t>lipoprotein lipase is increased </a:t>
            </a:r>
            <a:r>
              <a:rPr lang="en-US" sz="2200"/>
              <a:t>with aerobic exercise.</a:t>
            </a:r>
          </a:p>
          <a:p>
            <a:pPr lvl="2"/>
            <a:r>
              <a:rPr lang="en-US" sz="2200" i="1"/>
              <a:t>Even intermittent or several short exercise sessions </a:t>
            </a:r>
            <a:r>
              <a:rPr lang="en-US" sz="2200"/>
              <a:t>can positively alter serum lipids. In sedentary individuals, lipoprotein and lipid changes can even occur after a single exercise session when one expends at least 350 kcal</a:t>
            </a:r>
          </a:p>
          <a:p>
            <a:pPr lvl="1"/>
            <a:endParaRPr lang="en-US"/>
          </a:p>
        </p:txBody>
      </p:sp>
    </p:spTree>
    <p:extLst>
      <p:ext uri="{BB962C8B-B14F-4D97-AF65-F5344CB8AC3E}">
        <p14:creationId xmlns:p14="http://schemas.microsoft.com/office/powerpoint/2010/main" val="27651196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22</Slides>
  <Notes>10</Notes>
  <HiddenSlides>0</HiddenSlide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ECHO Diabetes Case Discussion</vt:lpstr>
      <vt:lpstr>ADA Standards of Care 2023 – ASCVD Risk Assessment</vt:lpstr>
      <vt:lpstr>What advice &amp; medication is recommended considering his high Insulin Resistance score and high CV risk ?</vt:lpstr>
      <vt:lpstr>PowerPoint Presentation</vt:lpstr>
      <vt:lpstr>Recommendations to Consider</vt:lpstr>
      <vt:lpstr>Recommendation  - Stop Use of Commercial Tobacco</vt:lpstr>
      <vt:lpstr>Recommendation – Diet Composition</vt:lpstr>
      <vt:lpstr>Recommendation – Diet Composition</vt:lpstr>
      <vt:lpstr>Recommendation – Ensure Physical Activity /Exercise</vt:lpstr>
      <vt:lpstr>Recommendation – Ensure Physical Activity /Exercise</vt:lpstr>
      <vt:lpstr>Ensure Physical Activity /Exercise – not just about weight loss</vt:lpstr>
      <vt:lpstr>Ensure Physical Activity /Exercise – How much?</vt:lpstr>
      <vt:lpstr>PowerPoint Presentation</vt:lpstr>
      <vt:lpstr>ADA Standards of Care 2023 – Lipid Management</vt:lpstr>
      <vt:lpstr>Medication Considerations</vt:lpstr>
      <vt:lpstr>PowerPoint Presentation</vt:lpstr>
      <vt:lpstr>Consider low dose (15-30 mg) pioglitazone to reduce IR &amp; TGs</vt:lpstr>
      <vt:lpstr>ADA Standards of Care 2023 -Primary Prevention in T2D with Age &lt;40 Years </vt:lpstr>
      <vt:lpstr>ADA Standards of Care 2023 – Statin Therapy</vt:lpstr>
      <vt:lpstr>PowerPoint Presentation</vt:lpstr>
      <vt:lpstr>Is a Fibrate needed to Reduce Risk of Acute Pancreatitis?</vt:lpstr>
      <vt:lpstr>Recommendations to Consider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ECHO Diabetes Case Discussion</dc:title>
  <dc:creator>Carol Greenlee</dc:creator>
  <cp:revision>1</cp:revision>
  <dcterms:created xsi:type="dcterms:W3CDTF">2023-08-05T02:34:08Z</dcterms:created>
  <dcterms:modified xsi:type="dcterms:W3CDTF">2023-08-07T18:13:41Z</dcterms:modified>
</cp:coreProperties>
</file>