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Nunito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7"/>
  </p:normalViewPr>
  <p:slideViewPr>
    <p:cSldViewPr snapToGrid="0">
      <p:cViewPr varScale="1">
        <p:scale>
          <a:sx n="176" d="100"/>
          <a:sy n="176" d="100"/>
        </p:scale>
        <p:origin x="2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2ee08d4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2ee08d41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a6f3dd051_1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a6f3dd051_1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2ee08d418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2ee08d418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2ee08d418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2ee08d418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ee08d418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2ee08d418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3163ce98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3163ce98d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3163ce98d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3163ce98d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a6f3dd0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5a6f3dd0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5a6f3dd051_1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5a6f3dd051_1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f82deb1f5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f82deb1f5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68b133a6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68b133a6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f82deb1f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f82deb1f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eb63732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eb63732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6835ec5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56835ec5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76eb81b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576eb81b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\</a:t>
            </a:r>
            <a:endParaRPr sz="20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76eb81bb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576eb81bb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ee08d41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2ee08d41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v.gov/sites/default/files/images/care-continuum-banner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330425" y="1942825"/>
            <a:ext cx="6567600" cy="3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44"/>
              <a:t>SpecID Clinic </a:t>
            </a:r>
            <a:endParaRPr sz="4944"/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33"/>
              <a:t>A Closer Look at Hepatitis C Program</a:t>
            </a:r>
            <a:r>
              <a:rPr lang="en"/>
              <a:t> 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070850" y="295503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60"/>
              <a:t>GIMC HIV/HCV Pharmacy </a:t>
            </a:r>
            <a:endParaRPr sz="206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60"/>
              <a:t>By (Jade) Ngoc T Brookfield </a:t>
            </a:r>
            <a:endParaRPr sz="2060"/>
          </a:p>
        </p:txBody>
      </p:sp>
      <p:grpSp>
        <p:nvGrpSpPr>
          <p:cNvPr id="130" name="Google Shape;130;p13"/>
          <p:cNvGrpSpPr/>
          <p:nvPr/>
        </p:nvGrpSpPr>
        <p:grpSpPr>
          <a:xfrm rot="-597546">
            <a:off x="218464" y="2093973"/>
            <a:ext cx="1908943" cy="1918867"/>
            <a:chOff x="-4421110" y="447626"/>
            <a:chExt cx="2677553" cy="2309793"/>
          </a:xfrm>
        </p:grpSpPr>
        <p:sp>
          <p:nvSpPr>
            <p:cNvPr id="131" name="Google Shape;131;p13"/>
            <p:cNvSpPr/>
            <p:nvPr/>
          </p:nvSpPr>
          <p:spPr>
            <a:xfrm rot="1770609">
              <a:off x="-3925425" y="1734516"/>
              <a:ext cx="628051" cy="309027"/>
            </a:xfrm>
            <a:custGeom>
              <a:avLst/>
              <a:gdLst/>
              <a:ahLst/>
              <a:cxnLst/>
              <a:rect l="l" t="t" r="r" b="b"/>
              <a:pathLst>
                <a:path w="20043" h="9862" extrusionOk="0">
                  <a:moveTo>
                    <a:pt x="1149" y="1"/>
                  </a:moveTo>
                  <a:cubicBezTo>
                    <a:pt x="1143" y="1"/>
                    <a:pt x="1136" y="7"/>
                    <a:pt x="1123" y="20"/>
                  </a:cubicBezTo>
                  <a:cubicBezTo>
                    <a:pt x="1123" y="20"/>
                    <a:pt x="1123" y="46"/>
                    <a:pt x="1123" y="46"/>
                  </a:cubicBezTo>
                  <a:cubicBezTo>
                    <a:pt x="1488" y="907"/>
                    <a:pt x="1097" y="1769"/>
                    <a:pt x="679" y="2499"/>
                  </a:cubicBezTo>
                  <a:cubicBezTo>
                    <a:pt x="1" y="3647"/>
                    <a:pt x="27" y="4509"/>
                    <a:pt x="732" y="5292"/>
                  </a:cubicBezTo>
                  <a:cubicBezTo>
                    <a:pt x="992" y="5579"/>
                    <a:pt x="1280" y="5813"/>
                    <a:pt x="1619" y="6048"/>
                  </a:cubicBezTo>
                  <a:lnTo>
                    <a:pt x="1619" y="6074"/>
                  </a:lnTo>
                  <a:cubicBezTo>
                    <a:pt x="2219" y="6440"/>
                    <a:pt x="2871" y="6727"/>
                    <a:pt x="3550" y="6936"/>
                  </a:cubicBezTo>
                  <a:cubicBezTo>
                    <a:pt x="4594" y="7197"/>
                    <a:pt x="5690" y="7327"/>
                    <a:pt x="6760" y="7327"/>
                  </a:cubicBezTo>
                  <a:lnTo>
                    <a:pt x="7229" y="7327"/>
                  </a:lnTo>
                  <a:cubicBezTo>
                    <a:pt x="8717" y="7405"/>
                    <a:pt x="10204" y="7692"/>
                    <a:pt x="11614" y="8214"/>
                  </a:cubicBezTo>
                  <a:cubicBezTo>
                    <a:pt x="12162" y="8397"/>
                    <a:pt x="12683" y="8606"/>
                    <a:pt x="13205" y="8814"/>
                  </a:cubicBezTo>
                  <a:cubicBezTo>
                    <a:pt x="13884" y="9102"/>
                    <a:pt x="14588" y="9389"/>
                    <a:pt x="15293" y="9597"/>
                  </a:cubicBezTo>
                  <a:cubicBezTo>
                    <a:pt x="15880" y="9773"/>
                    <a:pt x="16423" y="9862"/>
                    <a:pt x="16918" y="9862"/>
                  </a:cubicBezTo>
                  <a:cubicBezTo>
                    <a:pt x="17743" y="9862"/>
                    <a:pt x="18434" y="9617"/>
                    <a:pt x="18973" y="9128"/>
                  </a:cubicBezTo>
                  <a:cubicBezTo>
                    <a:pt x="19494" y="8658"/>
                    <a:pt x="20042" y="7953"/>
                    <a:pt x="19703" y="7223"/>
                  </a:cubicBezTo>
                  <a:cubicBezTo>
                    <a:pt x="19494" y="6805"/>
                    <a:pt x="19181" y="6466"/>
                    <a:pt x="18790" y="6231"/>
                  </a:cubicBezTo>
                  <a:cubicBezTo>
                    <a:pt x="18712" y="6205"/>
                    <a:pt x="18659" y="6153"/>
                    <a:pt x="18581" y="6127"/>
                  </a:cubicBezTo>
                  <a:lnTo>
                    <a:pt x="18503" y="6127"/>
                  </a:lnTo>
                  <a:lnTo>
                    <a:pt x="18320" y="6153"/>
                  </a:lnTo>
                  <a:cubicBezTo>
                    <a:pt x="17966" y="6198"/>
                    <a:pt x="17613" y="6219"/>
                    <a:pt x="17262" y="6219"/>
                  </a:cubicBezTo>
                  <a:cubicBezTo>
                    <a:pt x="15210" y="6219"/>
                    <a:pt x="13260" y="5509"/>
                    <a:pt x="11901" y="4952"/>
                  </a:cubicBezTo>
                  <a:cubicBezTo>
                    <a:pt x="10465" y="4352"/>
                    <a:pt x="9082" y="3621"/>
                    <a:pt x="7699" y="2943"/>
                  </a:cubicBezTo>
                  <a:cubicBezTo>
                    <a:pt x="6290" y="2212"/>
                    <a:pt x="4829" y="1455"/>
                    <a:pt x="3315" y="829"/>
                  </a:cubicBezTo>
                  <a:cubicBezTo>
                    <a:pt x="2689" y="568"/>
                    <a:pt x="1984" y="307"/>
                    <a:pt x="1175" y="20"/>
                  </a:cubicBezTo>
                  <a:cubicBezTo>
                    <a:pt x="1162" y="7"/>
                    <a:pt x="1156" y="1"/>
                    <a:pt x="1149" y="1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 rot="1770609">
              <a:off x="-4152678" y="755125"/>
              <a:ext cx="1525051" cy="1208722"/>
            </a:xfrm>
            <a:custGeom>
              <a:avLst/>
              <a:gdLst/>
              <a:ahLst/>
              <a:cxnLst/>
              <a:rect l="l" t="t" r="r" b="b"/>
              <a:pathLst>
                <a:path w="48669" h="38574" extrusionOk="0">
                  <a:moveTo>
                    <a:pt x="24297" y="0"/>
                  </a:moveTo>
                  <a:cubicBezTo>
                    <a:pt x="23304" y="0"/>
                    <a:pt x="22349" y="128"/>
                    <a:pt x="21451" y="386"/>
                  </a:cubicBezTo>
                  <a:cubicBezTo>
                    <a:pt x="19155" y="1117"/>
                    <a:pt x="17093" y="2447"/>
                    <a:pt x="15553" y="4300"/>
                  </a:cubicBezTo>
                  <a:cubicBezTo>
                    <a:pt x="13831" y="6231"/>
                    <a:pt x="12709" y="8502"/>
                    <a:pt x="11535" y="11033"/>
                  </a:cubicBezTo>
                  <a:cubicBezTo>
                    <a:pt x="10595" y="13016"/>
                    <a:pt x="9395" y="15313"/>
                    <a:pt x="7620" y="17322"/>
                  </a:cubicBezTo>
                  <a:cubicBezTo>
                    <a:pt x="6420" y="18679"/>
                    <a:pt x="5115" y="19906"/>
                    <a:pt x="3706" y="21054"/>
                  </a:cubicBezTo>
                  <a:cubicBezTo>
                    <a:pt x="2662" y="21889"/>
                    <a:pt x="1357" y="22959"/>
                    <a:pt x="653" y="24316"/>
                  </a:cubicBezTo>
                  <a:cubicBezTo>
                    <a:pt x="313" y="24968"/>
                    <a:pt x="0" y="25934"/>
                    <a:pt x="496" y="26795"/>
                  </a:cubicBezTo>
                  <a:cubicBezTo>
                    <a:pt x="783" y="27239"/>
                    <a:pt x="1149" y="27630"/>
                    <a:pt x="1618" y="27917"/>
                  </a:cubicBezTo>
                  <a:cubicBezTo>
                    <a:pt x="1827" y="28048"/>
                    <a:pt x="2062" y="28178"/>
                    <a:pt x="2297" y="28309"/>
                  </a:cubicBezTo>
                  <a:cubicBezTo>
                    <a:pt x="3941" y="29117"/>
                    <a:pt x="5820" y="29431"/>
                    <a:pt x="7620" y="29744"/>
                  </a:cubicBezTo>
                  <a:cubicBezTo>
                    <a:pt x="8325" y="29848"/>
                    <a:pt x="9056" y="29979"/>
                    <a:pt x="9786" y="30135"/>
                  </a:cubicBezTo>
                  <a:cubicBezTo>
                    <a:pt x="13518" y="30892"/>
                    <a:pt x="17171" y="32040"/>
                    <a:pt x="20668" y="33528"/>
                  </a:cubicBezTo>
                  <a:cubicBezTo>
                    <a:pt x="21921" y="34050"/>
                    <a:pt x="23121" y="34676"/>
                    <a:pt x="24296" y="35302"/>
                  </a:cubicBezTo>
                  <a:cubicBezTo>
                    <a:pt x="25835" y="36137"/>
                    <a:pt x="27427" y="36894"/>
                    <a:pt x="29045" y="37546"/>
                  </a:cubicBezTo>
                  <a:cubicBezTo>
                    <a:pt x="30396" y="38053"/>
                    <a:pt x="32030" y="38573"/>
                    <a:pt x="33735" y="38573"/>
                  </a:cubicBezTo>
                  <a:cubicBezTo>
                    <a:pt x="34401" y="38573"/>
                    <a:pt x="35077" y="38494"/>
                    <a:pt x="35752" y="38303"/>
                  </a:cubicBezTo>
                  <a:cubicBezTo>
                    <a:pt x="38126" y="37651"/>
                    <a:pt x="40423" y="35641"/>
                    <a:pt x="41884" y="32980"/>
                  </a:cubicBezTo>
                  <a:cubicBezTo>
                    <a:pt x="42693" y="31466"/>
                    <a:pt x="43137" y="29822"/>
                    <a:pt x="43554" y="28204"/>
                  </a:cubicBezTo>
                  <a:cubicBezTo>
                    <a:pt x="44128" y="26038"/>
                    <a:pt x="44702" y="23794"/>
                    <a:pt x="46242" y="21993"/>
                  </a:cubicBezTo>
                  <a:lnTo>
                    <a:pt x="46373" y="21811"/>
                  </a:lnTo>
                  <a:cubicBezTo>
                    <a:pt x="47390" y="20610"/>
                    <a:pt x="48669" y="19097"/>
                    <a:pt x="48147" y="17479"/>
                  </a:cubicBezTo>
                  <a:cubicBezTo>
                    <a:pt x="47834" y="16487"/>
                    <a:pt x="47103" y="15678"/>
                    <a:pt x="46451" y="15000"/>
                  </a:cubicBezTo>
                  <a:cubicBezTo>
                    <a:pt x="45929" y="14452"/>
                    <a:pt x="45381" y="13930"/>
                    <a:pt x="44833" y="13408"/>
                  </a:cubicBezTo>
                  <a:cubicBezTo>
                    <a:pt x="44415" y="13042"/>
                    <a:pt x="43998" y="12651"/>
                    <a:pt x="43606" y="12233"/>
                  </a:cubicBezTo>
                  <a:cubicBezTo>
                    <a:pt x="43032" y="11685"/>
                    <a:pt x="42458" y="11111"/>
                    <a:pt x="41884" y="10537"/>
                  </a:cubicBezTo>
                  <a:cubicBezTo>
                    <a:pt x="39275" y="7928"/>
                    <a:pt x="36561" y="5214"/>
                    <a:pt x="33481" y="3178"/>
                  </a:cubicBezTo>
                  <a:cubicBezTo>
                    <a:pt x="32098" y="2239"/>
                    <a:pt x="30611" y="1482"/>
                    <a:pt x="29045" y="882"/>
                  </a:cubicBezTo>
                  <a:cubicBezTo>
                    <a:pt x="27420" y="298"/>
                    <a:pt x="25814" y="0"/>
                    <a:pt x="24297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1770609">
              <a:off x="-3158858" y="1623224"/>
              <a:ext cx="381882" cy="610064"/>
            </a:xfrm>
            <a:custGeom>
              <a:avLst/>
              <a:gdLst/>
              <a:ahLst/>
              <a:cxnLst/>
              <a:rect l="l" t="t" r="r" b="b"/>
              <a:pathLst>
                <a:path w="12187" h="19469" extrusionOk="0">
                  <a:moveTo>
                    <a:pt x="10087" y="1"/>
                  </a:moveTo>
                  <a:cubicBezTo>
                    <a:pt x="9889" y="1"/>
                    <a:pt x="9692" y="24"/>
                    <a:pt x="9499" y="71"/>
                  </a:cubicBezTo>
                  <a:cubicBezTo>
                    <a:pt x="9473" y="71"/>
                    <a:pt x="9473" y="97"/>
                    <a:pt x="9447" y="97"/>
                  </a:cubicBezTo>
                  <a:cubicBezTo>
                    <a:pt x="9212" y="1297"/>
                    <a:pt x="8273" y="2419"/>
                    <a:pt x="7542" y="3306"/>
                  </a:cubicBezTo>
                  <a:lnTo>
                    <a:pt x="7490" y="3359"/>
                  </a:lnTo>
                  <a:cubicBezTo>
                    <a:pt x="6733" y="4246"/>
                    <a:pt x="6133" y="5264"/>
                    <a:pt x="5715" y="6360"/>
                  </a:cubicBezTo>
                  <a:cubicBezTo>
                    <a:pt x="5350" y="7351"/>
                    <a:pt x="5063" y="8395"/>
                    <a:pt x="4854" y="9413"/>
                  </a:cubicBezTo>
                  <a:cubicBezTo>
                    <a:pt x="4619" y="10300"/>
                    <a:pt x="4410" y="11240"/>
                    <a:pt x="4097" y="12127"/>
                  </a:cubicBezTo>
                  <a:cubicBezTo>
                    <a:pt x="3523" y="13797"/>
                    <a:pt x="2636" y="15337"/>
                    <a:pt x="1462" y="16667"/>
                  </a:cubicBezTo>
                  <a:cubicBezTo>
                    <a:pt x="1018" y="17163"/>
                    <a:pt x="548" y="17607"/>
                    <a:pt x="26" y="18051"/>
                  </a:cubicBezTo>
                  <a:cubicBezTo>
                    <a:pt x="0" y="18051"/>
                    <a:pt x="0" y="18077"/>
                    <a:pt x="26" y="18103"/>
                  </a:cubicBezTo>
                  <a:cubicBezTo>
                    <a:pt x="261" y="18364"/>
                    <a:pt x="522" y="18625"/>
                    <a:pt x="835" y="18807"/>
                  </a:cubicBezTo>
                  <a:cubicBezTo>
                    <a:pt x="1523" y="19232"/>
                    <a:pt x="2320" y="19469"/>
                    <a:pt x="3130" y="19469"/>
                  </a:cubicBezTo>
                  <a:cubicBezTo>
                    <a:pt x="3365" y="19469"/>
                    <a:pt x="3601" y="19449"/>
                    <a:pt x="3836" y="19408"/>
                  </a:cubicBezTo>
                  <a:cubicBezTo>
                    <a:pt x="3862" y="19408"/>
                    <a:pt x="3862" y="19408"/>
                    <a:pt x="3862" y="19381"/>
                  </a:cubicBezTo>
                  <a:cubicBezTo>
                    <a:pt x="3862" y="19381"/>
                    <a:pt x="3862" y="19355"/>
                    <a:pt x="3862" y="19355"/>
                  </a:cubicBezTo>
                  <a:cubicBezTo>
                    <a:pt x="3784" y="19199"/>
                    <a:pt x="3706" y="19042"/>
                    <a:pt x="3654" y="18860"/>
                  </a:cubicBezTo>
                  <a:cubicBezTo>
                    <a:pt x="3184" y="17737"/>
                    <a:pt x="3549" y="16485"/>
                    <a:pt x="3967" y="15441"/>
                  </a:cubicBezTo>
                  <a:cubicBezTo>
                    <a:pt x="4071" y="15180"/>
                    <a:pt x="4176" y="14893"/>
                    <a:pt x="4306" y="14632"/>
                  </a:cubicBezTo>
                  <a:cubicBezTo>
                    <a:pt x="4436" y="14267"/>
                    <a:pt x="4619" y="13875"/>
                    <a:pt x="4776" y="13484"/>
                  </a:cubicBezTo>
                  <a:cubicBezTo>
                    <a:pt x="5037" y="12727"/>
                    <a:pt x="5219" y="11944"/>
                    <a:pt x="5350" y="11161"/>
                  </a:cubicBezTo>
                  <a:cubicBezTo>
                    <a:pt x="5376" y="10952"/>
                    <a:pt x="5402" y="10718"/>
                    <a:pt x="5454" y="10509"/>
                  </a:cubicBezTo>
                  <a:cubicBezTo>
                    <a:pt x="5715" y="8943"/>
                    <a:pt x="6002" y="7351"/>
                    <a:pt x="6681" y="5890"/>
                  </a:cubicBezTo>
                  <a:lnTo>
                    <a:pt x="6707" y="5864"/>
                  </a:lnTo>
                  <a:cubicBezTo>
                    <a:pt x="8090" y="3045"/>
                    <a:pt x="9917" y="1480"/>
                    <a:pt x="12161" y="1245"/>
                  </a:cubicBezTo>
                  <a:lnTo>
                    <a:pt x="12187" y="1245"/>
                  </a:lnTo>
                  <a:cubicBezTo>
                    <a:pt x="12187" y="1219"/>
                    <a:pt x="12187" y="1193"/>
                    <a:pt x="12187" y="1193"/>
                  </a:cubicBezTo>
                  <a:cubicBezTo>
                    <a:pt x="11978" y="879"/>
                    <a:pt x="11717" y="619"/>
                    <a:pt x="11430" y="410"/>
                  </a:cubicBezTo>
                  <a:cubicBezTo>
                    <a:pt x="11026" y="134"/>
                    <a:pt x="10557" y="1"/>
                    <a:pt x="10087" y="1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rot="1770609">
              <a:off x="-3137375" y="1850917"/>
              <a:ext cx="951053" cy="666843"/>
            </a:xfrm>
            <a:custGeom>
              <a:avLst/>
              <a:gdLst/>
              <a:ahLst/>
              <a:cxnLst/>
              <a:rect l="l" t="t" r="r" b="b"/>
              <a:pathLst>
                <a:path w="30351" h="21281" extrusionOk="0">
                  <a:moveTo>
                    <a:pt x="9355" y="1"/>
                  </a:moveTo>
                  <a:cubicBezTo>
                    <a:pt x="8951" y="1"/>
                    <a:pt x="8546" y="43"/>
                    <a:pt x="8143" y="137"/>
                  </a:cubicBezTo>
                  <a:cubicBezTo>
                    <a:pt x="6238" y="554"/>
                    <a:pt x="4698" y="2016"/>
                    <a:pt x="3445" y="4547"/>
                  </a:cubicBezTo>
                  <a:cubicBezTo>
                    <a:pt x="2950" y="5643"/>
                    <a:pt x="2610" y="6791"/>
                    <a:pt x="2428" y="7992"/>
                  </a:cubicBezTo>
                  <a:cubicBezTo>
                    <a:pt x="2349" y="8305"/>
                    <a:pt x="2297" y="8644"/>
                    <a:pt x="2245" y="8957"/>
                  </a:cubicBezTo>
                  <a:cubicBezTo>
                    <a:pt x="2062" y="10236"/>
                    <a:pt x="1749" y="11515"/>
                    <a:pt x="1306" y="12741"/>
                  </a:cubicBezTo>
                  <a:cubicBezTo>
                    <a:pt x="1227" y="12924"/>
                    <a:pt x="1123" y="13133"/>
                    <a:pt x="1045" y="13341"/>
                  </a:cubicBezTo>
                  <a:cubicBezTo>
                    <a:pt x="549" y="14437"/>
                    <a:pt x="1" y="15690"/>
                    <a:pt x="210" y="16864"/>
                  </a:cubicBezTo>
                  <a:cubicBezTo>
                    <a:pt x="288" y="17256"/>
                    <a:pt x="444" y="17647"/>
                    <a:pt x="627" y="17986"/>
                  </a:cubicBezTo>
                  <a:lnTo>
                    <a:pt x="653" y="18013"/>
                  </a:lnTo>
                  <a:cubicBezTo>
                    <a:pt x="679" y="18039"/>
                    <a:pt x="705" y="18065"/>
                    <a:pt x="705" y="18117"/>
                  </a:cubicBezTo>
                  <a:cubicBezTo>
                    <a:pt x="1149" y="18848"/>
                    <a:pt x="1775" y="19474"/>
                    <a:pt x="2506" y="19944"/>
                  </a:cubicBezTo>
                  <a:cubicBezTo>
                    <a:pt x="2819" y="20152"/>
                    <a:pt x="3132" y="20309"/>
                    <a:pt x="3472" y="20466"/>
                  </a:cubicBezTo>
                  <a:cubicBezTo>
                    <a:pt x="4868" y="20995"/>
                    <a:pt x="6331" y="21281"/>
                    <a:pt x="7820" y="21281"/>
                  </a:cubicBezTo>
                  <a:cubicBezTo>
                    <a:pt x="7945" y="21281"/>
                    <a:pt x="8070" y="21279"/>
                    <a:pt x="8195" y="21275"/>
                  </a:cubicBezTo>
                  <a:cubicBezTo>
                    <a:pt x="9552" y="21275"/>
                    <a:pt x="10935" y="21144"/>
                    <a:pt x="12266" y="21014"/>
                  </a:cubicBezTo>
                  <a:lnTo>
                    <a:pt x="12944" y="20961"/>
                  </a:lnTo>
                  <a:cubicBezTo>
                    <a:pt x="14014" y="20857"/>
                    <a:pt x="15136" y="20831"/>
                    <a:pt x="16206" y="20805"/>
                  </a:cubicBezTo>
                  <a:cubicBezTo>
                    <a:pt x="16728" y="20779"/>
                    <a:pt x="17276" y="20779"/>
                    <a:pt x="17824" y="20753"/>
                  </a:cubicBezTo>
                  <a:cubicBezTo>
                    <a:pt x="21869" y="20570"/>
                    <a:pt x="25549" y="19239"/>
                    <a:pt x="28445" y="16917"/>
                  </a:cubicBezTo>
                  <a:cubicBezTo>
                    <a:pt x="29463" y="16081"/>
                    <a:pt x="30350" y="14672"/>
                    <a:pt x="29854" y="13185"/>
                  </a:cubicBezTo>
                  <a:cubicBezTo>
                    <a:pt x="29437" y="11984"/>
                    <a:pt x="28419" y="11202"/>
                    <a:pt x="27558" y="10627"/>
                  </a:cubicBezTo>
                  <a:cubicBezTo>
                    <a:pt x="27140" y="10366"/>
                    <a:pt x="26697" y="10106"/>
                    <a:pt x="26253" y="9845"/>
                  </a:cubicBezTo>
                  <a:cubicBezTo>
                    <a:pt x="26044" y="9740"/>
                    <a:pt x="25836" y="9610"/>
                    <a:pt x="25627" y="9479"/>
                  </a:cubicBezTo>
                  <a:lnTo>
                    <a:pt x="24505" y="8827"/>
                  </a:lnTo>
                  <a:cubicBezTo>
                    <a:pt x="23487" y="8227"/>
                    <a:pt x="22443" y="7574"/>
                    <a:pt x="21425" y="6922"/>
                  </a:cubicBezTo>
                  <a:cubicBezTo>
                    <a:pt x="20982" y="6635"/>
                    <a:pt x="20590" y="6374"/>
                    <a:pt x="20199" y="6087"/>
                  </a:cubicBezTo>
                  <a:cubicBezTo>
                    <a:pt x="19494" y="5565"/>
                    <a:pt x="18816" y="5017"/>
                    <a:pt x="18137" y="4469"/>
                  </a:cubicBezTo>
                  <a:cubicBezTo>
                    <a:pt x="17250" y="3738"/>
                    <a:pt x="16311" y="2981"/>
                    <a:pt x="15319" y="2329"/>
                  </a:cubicBezTo>
                  <a:lnTo>
                    <a:pt x="15189" y="2225"/>
                  </a:lnTo>
                  <a:cubicBezTo>
                    <a:pt x="13669" y="1234"/>
                    <a:pt x="11536" y="1"/>
                    <a:pt x="935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 rot="1770609">
              <a:off x="-4185602" y="877088"/>
              <a:ext cx="1525866" cy="1078055"/>
            </a:xfrm>
            <a:custGeom>
              <a:avLst/>
              <a:gdLst/>
              <a:ahLst/>
              <a:cxnLst/>
              <a:rect l="l" t="t" r="r" b="b"/>
              <a:pathLst>
                <a:path w="48695" h="34404" extrusionOk="0">
                  <a:moveTo>
                    <a:pt x="15658" y="1"/>
                  </a:moveTo>
                  <a:cubicBezTo>
                    <a:pt x="15647" y="18"/>
                    <a:pt x="15637" y="34"/>
                    <a:pt x="15626" y="51"/>
                  </a:cubicBezTo>
                  <a:lnTo>
                    <a:pt x="15626" y="51"/>
                  </a:lnTo>
                  <a:cubicBezTo>
                    <a:pt x="15638" y="37"/>
                    <a:pt x="15648" y="21"/>
                    <a:pt x="15658" y="1"/>
                  </a:cubicBezTo>
                  <a:close/>
                  <a:moveTo>
                    <a:pt x="15626" y="51"/>
                  </a:moveTo>
                  <a:cubicBezTo>
                    <a:pt x="15608" y="73"/>
                    <a:pt x="15585" y="89"/>
                    <a:pt x="15553" y="105"/>
                  </a:cubicBezTo>
                  <a:cubicBezTo>
                    <a:pt x="13857" y="2062"/>
                    <a:pt x="12735" y="4307"/>
                    <a:pt x="11535" y="6838"/>
                  </a:cubicBezTo>
                  <a:cubicBezTo>
                    <a:pt x="10621" y="8821"/>
                    <a:pt x="9421" y="11118"/>
                    <a:pt x="7646" y="13153"/>
                  </a:cubicBezTo>
                  <a:cubicBezTo>
                    <a:pt x="6446" y="14510"/>
                    <a:pt x="5141" y="15737"/>
                    <a:pt x="3732" y="16859"/>
                  </a:cubicBezTo>
                  <a:cubicBezTo>
                    <a:pt x="2688" y="17720"/>
                    <a:pt x="1357" y="18790"/>
                    <a:pt x="653" y="20147"/>
                  </a:cubicBezTo>
                  <a:cubicBezTo>
                    <a:pt x="339" y="20799"/>
                    <a:pt x="0" y="21765"/>
                    <a:pt x="522" y="22626"/>
                  </a:cubicBezTo>
                  <a:cubicBezTo>
                    <a:pt x="783" y="23070"/>
                    <a:pt x="1175" y="23461"/>
                    <a:pt x="1618" y="23722"/>
                  </a:cubicBezTo>
                  <a:cubicBezTo>
                    <a:pt x="1853" y="23879"/>
                    <a:pt x="2062" y="24009"/>
                    <a:pt x="2297" y="24113"/>
                  </a:cubicBezTo>
                  <a:cubicBezTo>
                    <a:pt x="3967" y="24922"/>
                    <a:pt x="5820" y="25236"/>
                    <a:pt x="7620" y="25549"/>
                  </a:cubicBezTo>
                  <a:cubicBezTo>
                    <a:pt x="8351" y="25679"/>
                    <a:pt x="9082" y="25784"/>
                    <a:pt x="9786" y="25940"/>
                  </a:cubicBezTo>
                  <a:cubicBezTo>
                    <a:pt x="13518" y="26723"/>
                    <a:pt x="17171" y="27845"/>
                    <a:pt x="20668" y="29359"/>
                  </a:cubicBezTo>
                  <a:cubicBezTo>
                    <a:pt x="21921" y="29881"/>
                    <a:pt x="23121" y="30507"/>
                    <a:pt x="24322" y="31133"/>
                  </a:cubicBezTo>
                  <a:cubicBezTo>
                    <a:pt x="25861" y="31942"/>
                    <a:pt x="27427" y="32699"/>
                    <a:pt x="29071" y="33351"/>
                  </a:cubicBezTo>
                  <a:cubicBezTo>
                    <a:pt x="30405" y="33878"/>
                    <a:pt x="32051" y="34404"/>
                    <a:pt x="33754" y="34404"/>
                  </a:cubicBezTo>
                  <a:cubicBezTo>
                    <a:pt x="34416" y="34404"/>
                    <a:pt x="35087" y="34324"/>
                    <a:pt x="35751" y="34134"/>
                  </a:cubicBezTo>
                  <a:cubicBezTo>
                    <a:pt x="38126" y="33456"/>
                    <a:pt x="40449" y="31472"/>
                    <a:pt x="41910" y="28811"/>
                  </a:cubicBezTo>
                  <a:cubicBezTo>
                    <a:pt x="42719" y="27323"/>
                    <a:pt x="43163" y="25653"/>
                    <a:pt x="43580" y="24035"/>
                  </a:cubicBezTo>
                  <a:cubicBezTo>
                    <a:pt x="44154" y="21869"/>
                    <a:pt x="44728" y="19625"/>
                    <a:pt x="46268" y="17798"/>
                  </a:cubicBezTo>
                  <a:lnTo>
                    <a:pt x="46399" y="17642"/>
                  </a:lnTo>
                  <a:cubicBezTo>
                    <a:pt x="47416" y="16441"/>
                    <a:pt x="48695" y="14928"/>
                    <a:pt x="48173" y="13284"/>
                  </a:cubicBezTo>
                  <a:cubicBezTo>
                    <a:pt x="48043" y="12892"/>
                    <a:pt x="47860" y="12527"/>
                    <a:pt x="47625" y="12188"/>
                  </a:cubicBezTo>
                  <a:cubicBezTo>
                    <a:pt x="47625" y="12736"/>
                    <a:pt x="47573" y="13310"/>
                    <a:pt x="47469" y="13858"/>
                  </a:cubicBezTo>
                  <a:cubicBezTo>
                    <a:pt x="47077" y="15737"/>
                    <a:pt x="45094" y="17120"/>
                    <a:pt x="43893" y="18451"/>
                  </a:cubicBezTo>
                  <a:cubicBezTo>
                    <a:pt x="41362" y="21321"/>
                    <a:pt x="41310" y="25549"/>
                    <a:pt x="38492" y="28237"/>
                  </a:cubicBezTo>
                  <a:cubicBezTo>
                    <a:pt x="37051" y="29619"/>
                    <a:pt x="35165" y="30223"/>
                    <a:pt x="33251" y="30223"/>
                  </a:cubicBezTo>
                  <a:cubicBezTo>
                    <a:pt x="31698" y="30223"/>
                    <a:pt x="30126" y="29825"/>
                    <a:pt x="28758" y="29124"/>
                  </a:cubicBezTo>
                  <a:cubicBezTo>
                    <a:pt x="27088" y="28263"/>
                    <a:pt x="25600" y="27036"/>
                    <a:pt x="24034" y="25992"/>
                  </a:cubicBezTo>
                  <a:cubicBezTo>
                    <a:pt x="22417" y="24922"/>
                    <a:pt x="20616" y="24140"/>
                    <a:pt x="18711" y="23722"/>
                  </a:cubicBezTo>
                  <a:cubicBezTo>
                    <a:pt x="15240" y="22887"/>
                    <a:pt x="11561" y="23409"/>
                    <a:pt x="8142" y="22469"/>
                  </a:cubicBezTo>
                  <a:cubicBezTo>
                    <a:pt x="6837" y="22104"/>
                    <a:pt x="5272" y="21165"/>
                    <a:pt x="5298" y="19651"/>
                  </a:cubicBezTo>
                  <a:cubicBezTo>
                    <a:pt x="5298" y="18529"/>
                    <a:pt x="6263" y="17459"/>
                    <a:pt x="6942" y="16650"/>
                  </a:cubicBezTo>
                  <a:cubicBezTo>
                    <a:pt x="7829" y="15580"/>
                    <a:pt x="8821" y="14588"/>
                    <a:pt x="9630" y="13466"/>
                  </a:cubicBezTo>
                  <a:cubicBezTo>
                    <a:pt x="10699" y="11901"/>
                    <a:pt x="11535" y="10178"/>
                    <a:pt x="12109" y="8378"/>
                  </a:cubicBezTo>
                  <a:cubicBezTo>
                    <a:pt x="13042" y="5474"/>
                    <a:pt x="14027" y="2596"/>
                    <a:pt x="15626" y="51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1770609">
              <a:off x="-3138145" y="1850719"/>
              <a:ext cx="951053" cy="666655"/>
            </a:xfrm>
            <a:custGeom>
              <a:avLst/>
              <a:gdLst/>
              <a:ahLst/>
              <a:cxnLst/>
              <a:rect l="l" t="t" r="r" b="b"/>
              <a:pathLst>
                <a:path w="30351" h="21275" extrusionOk="0">
                  <a:moveTo>
                    <a:pt x="9247" y="0"/>
                  </a:moveTo>
                  <a:cubicBezTo>
                    <a:pt x="8882" y="0"/>
                    <a:pt x="8525" y="41"/>
                    <a:pt x="8169" y="130"/>
                  </a:cubicBezTo>
                  <a:cubicBezTo>
                    <a:pt x="6238" y="547"/>
                    <a:pt x="4698" y="2009"/>
                    <a:pt x="3445" y="4540"/>
                  </a:cubicBezTo>
                  <a:cubicBezTo>
                    <a:pt x="2976" y="5636"/>
                    <a:pt x="2636" y="6784"/>
                    <a:pt x="2428" y="7985"/>
                  </a:cubicBezTo>
                  <a:cubicBezTo>
                    <a:pt x="2375" y="8298"/>
                    <a:pt x="2323" y="8637"/>
                    <a:pt x="2271" y="8950"/>
                  </a:cubicBezTo>
                  <a:cubicBezTo>
                    <a:pt x="2088" y="10255"/>
                    <a:pt x="1775" y="11508"/>
                    <a:pt x="1306" y="12734"/>
                  </a:cubicBezTo>
                  <a:cubicBezTo>
                    <a:pt x="1227" y="12943"/>
                    <a:pt x="1149" y="13126"/>
                    <a:pt x="1045" y="13334"/>
                  </a:cubicBezTo>
                  <a:cubicBezTo>
                    <a:pt x="549" y="14430"/>
                    <a:pt x="1" y="15683"/>
                    <a:pt x="236" y="16857"/>
                  </a:cubicBezTo>
                  <a:cubicBezTo>
                    <a:pt x="314" y="17249"/>
                    <a:pt x="444" y="17640"/>
                    <a:pt x="653" y="17979"/>
                  </a:cubicBezTo>
                  <a:lnTo>
                    <a:pt x="653" y="18006"/>
                  </a:lnTo>
                  <a:cubicBezTo>
                    <a:pt x="705" y="18032"/>
                    <a:pt x="731" y="18084"/>
                    <a:pt x="705" y="18110"/>
                  </a:cubicBezTo>
                  <a:cubicBezTo>
                    <a:pt x="1175" y="18841"/>
                    <a:pt x="1775" y="19467"/>
                    <a:pt x="2506" y="19963"/>
                  </a:cubicBezTo>
                  <a:cubicBezTo>
                    <a:pt x="2819" y="20145"/>
                    <a:pt x="3158" y="20328"/>
                    <a:pt x="3498" y="20485"/>
                  </a:cubicBezTo>
                  <a:cubicBezTo>
                    <a:pt x="4861" y="21011"/>
                    <a:pt x="6312" y="21274"/>
                    <a:pt x="7791" y="21274"/>
                  </a:cubicBezTo>
                  <a:cubicBezTo>
                    <a:pt x="7925" y="21274"/>
                    <a:pt x="8060" y="21272"/>
                    <a:pt x="8195" y="21268"/>
                  </a:cubicBezTo>
                  <a:cubicBezTo>
                    <a:pt x="9552" y="21268"/>
                    <a:pt x="10909" y="21137"/>
                    <a:pt x="12240" y="21033"/>
                  </a:cubicBezTo>
                  <a:lnTo>
                    <a:pt x="12918" y="20980"/>
                  </a:lnTo>
                  <a:cubicBezTo>
                    <a:pt x="14014" y="20876"/>
                    <a:pt x="15110" y="20850"/>
                    <a:pt x="16180" y="20824"/>
                  </a:cubicBezTo>
                  <a:cubicBezTo>
                    <a:pt x="16728" y="20824"/>
                    <a:pt x="17250" y="20772"/>
                    <a:pt x="17798" y="20746"/>
                  </a:cubicBezTo>
                  <a:cubicBezTo>
                    <a:pt x="21869" y="20589"/>
                    <a:pt x="25549" y="19258"/>
                    <a:pt x="28419" y="16910"/>
                  </a:cubicBezTo>
                  <a:cubicBezTo>
                    <a:pt x="29463" y="16101"/>
                    <a:pt x="30350" y="14691"/>
                    <a:pt x="29854" y="13204"/>
                  </a:cubicBezTo>
                  <a:cubicBezTo>
                    <a:pt x="29776" y="12995"/>
                    <a:pt x="29698" y="12812"/>
                    <a:pt x="29619" y="12656"/>
                  </a:cubicBezTo>
                  <a:lnTo>
                    <a:pt x="29619" y="12656"/>
                  </a:lnTo>
                  <a:cubicBezTo>
                    <a:pt x="29646" y="13204"/>
                    <a:pt x="29515" y="13778"/>
                    <a:pt x="29228" y="14274"/>
                  </a:cubicBezTo>
                  <a:cubicBezTo>
                    <a:pt x="27923" y="16675"/>
                    <a:pt x="24661" y="17510"/>
                    <a:pt x="22182" y="17875"/>
                  </a:cubicBezTo>
                  <a:cubicBezTo>
                    <a:pt x="21258" y="18011"/>
                    <a:pt x="20329" y="18047"/>
                    <a:pt x="19398" y="18047"/>
                  </a:cubicBezTo>
                  <a:cubicBezTo>
                    <a:pt x="18311" y="18047"/>
                    <a:pt x="17222" y="17997"/>
                    <a:pt x="16135" y="17997"/>
                  </a:cubicBezTo>
                  <a:cubicBezTo>
                    <a:pt x="15286" y="17997"/>
                    <a:pt x="14439" y="18028"/>
                    <a:pt x="13597" y="18136"/>
                  </a:cubicBezTo>
                  <a:cubicBezTo>
                    <a:pt x="11637" y="18376"/>
                    <a:pt x="9795" y="18905"/>
                    <a:pt x="7904" y="18905"/>
                  </a:cubicBezTo>
                  <a:cubicBezTo>
                    <a:pt x="7126" y="18905"/>
                    <a:pt x="6339" y="18815"/>
                    <a:pt x="5533" y="18580"/>
                  </a:cubicBezTo>
                  <a:cubicBezTo>
                    <a:pt x="4228" y="18188"/>
                    <a:pt x="2897" y="17170"/>
                    <a:pt x="2845" y="15709"/>
                  </a:cubicBezTo>
                  <a:cubicBezTo>
                    <a:pt x="2793" y="14535"/>
                    <a:pt x="3628" y="13334"/>
                    <a:pt x="3915" y="12186"/>
                  </a:cubicBezTo>
                  <a:cubicBezTo>
                    <a:pt x="4489" y="9942"/>
                    <a:pt x="3941" y="7619"/>
                    <a:pt x="4698" y="5401"/>
                  </a:cubicBezTo>
                  <a:cubicBezTo>
                    <a:pt x="5951" y="1852"/>
                    <a:pt x="6890" y="600"/>
                    <a:pt x="9761" y="25"/>
                  </a:cubicBezTo>
                  <a:cubicBezTo>
                    <a:pt x="9587" y="9"/>
                    <a:pt x="9416" y="0"/>
                    <a:pt x="9247" y="0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770609">
              <a:off x="-3732054" y="909652"/>
              <a:ext cx="1012376" cy="672766"/>
            </a:xfrm>
            <a:custGeom>
              <a:avLst/>
              <a:gdLst/>
              <a:ahLst/>
              <a:cxnLst/>
              <a:rect l="l" t="t" r="r" b="b"/>
              <a:pathLst>
                <a:path w="32308" h="21470" extrusionOk="0">
                  <a:moveTo>
                    <a:pt x="12046" y="1"/>
                  </a:moveTo>
                  <a:cubicBezTo>
                    <a:pt x="8695" y="1"/>
                    <a:pt x="6595" y="1537"/>
                    <a:pt x="5455" y="5239"/>
                  </a:cubicBezTo>
                  <a:cubicBezTo>
                    <a:pt x="4933" y="6961"/>
                    <a:pt x="4724" y="8553"/>
                    <a:pt x="3680" y="10041"/>
                  </a:cubicBezTo>
                  <a:cubicBezTo>
                    <a:pt x="1149" y="13720"/>
                    <a:pt x="1" y="17061"/>
                    <a:pt x="6707" y="18130"/>
                  </a:cubicBezTo>
                  <a:cubicBezTo>
                    <a:pt x="8090" y="18339"/>
                    <a:pt x="9499" y="18444"/>
                    <a:pt x="10909" y="18444"/>
                  </a:cubicBezTo>
                  <a:cubicBezTo>
                    <a:pt x="12318" y="18444"/>
                    <a:pt x="13753" y="18548"/>
                    <a:pt x="15162" y="18731"/>
                  </a:cubicBezTo>
                  <a:cubicBezTo>
                    <a:pt x="17041" y="19018"/>
                    <a:pt x="18763" y="19775"/>
                    <a:pt x="20512" y="20531"/>
                  </a:cubicBezTo>
                  <a:cubicBezTo>
                    <a:pt x="21986" y="21156"/>
                    <a:pt x="23435" y="21469"/>
                    <a:pt x="24835" y="21469"/>
                  </a:cubicBezTo>
                  <a:cubicBezTo>
                    <a:pt x="26361" y="21469"/>
                    <a:pt x="27827" y="21097"/>
                    <a:pt x="29202" y="20349"/>
                  </a:cubicBezTo>
                  <a:cubicBezTo>
                    <a:pt x="30715" y="19566"/>
                    <a:pt x="31942" y="18261"/>
                    <a:pt x="32098" y="16513"/>
                  </a:cubicBezTo>
                  <a:cubicBezTo>
                    <a:pt x="32307" y="14738"/>
                    <a:pt x="31498" y="12911"/>
                    <a:pt x="30507" y="11267"/>
                  </a:cubicBezTo>
                  <a:cubicBezTo>
                    <a:pt x="28549" y="8031"/>
                    <a:pt x="25470" y="5526"/>
                    <a:pt x="22208" y="3465"/>
                  </a:cubicBezTo>
                  <a:cubicBezTo>
                    <a:pt x="19807" y="1951"/>
                    <a:pt x="17093" y="672"/>
                    <a:pt x="14353" y="203"/>
                  </a:cubicBezTo>
                  <a:cubicBezTo>
                    <a:pt x="13526" y="70"/>
                    <a:pt x="12758" y="1"/>
                    <a:pt x="1204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1770609">
              <a:off x="-2935501" y="1974401"/>
              <a:ext cx="647666" cy="380346"/>
            </a:xfrm>
            <a:custGeom>
              <a:avLst/>
              <a:gdLst/>
              <a:ahLst/>
              <a:cxnLst/>
              <a:rect l="l" t="t" r="r" b="b"/>
              <a:pathLst>
                <a:path w="20669" h="12138" extrusionOk="0">
                  <a:moveTo>
                    <a:pt x="4866" y="1"/>
                  </a:moveTo>
                  <a:cubicBezTo>
                    <a:pt x="4339" y="1"/>
                    <a:pt x="3817" y="90"/>
                    <a:pt x="3315" y="295"/>
                  </a:cubicBezTo>
                  <a:cubicBezTo>
                    <a:pt x="1071" y="1183"/>
                    <a:pt x="1" y="3479"/>
                    <a:pt x="131" y="5775"/>
                  </a:cubicBezTo>
                  <a:cubicBezTo>
                    <a:pt x="288" y="8098"/>
                    <a:pt x="1592" y="9481"/>
                    <a:pt x="3654" y="10316"/>
                  </a:cubicBezTo>
                  <a:cubicBezTo>
                    <a:pt x="6211" y="11334"/>
                    <a:pt x="9004" y="11751"/>
                    <a:pt x="11718" y="11934"/>
                  </a:cubicBezTo>
                  <a:cubicBezTo>
                    <a:pt x="12731" y="12017"/>
                    <a:pt x="13870" y="12138"/>
                    <a:pt x="14993" y="12138"/>
                  </a:cubicBezTo>
                  <a:cubicBezTo>
                    <a:pt x="15981" y="12138"/>
                    <a:pt x="16957" y="12045"/>
                    <a:pt x="17824" y="11751"/>
                  </a:cubicBezTo>
                  <a:cubicBezTo>
                    <a:pt x="20668" y="10812"/>
                    <a:pt x="19677" y="9064"/>
                    <a:pt x="16154" y="6793"/>
                  </a:cubicBezTo>
                  <a:cubicBezTo>
                    <a:pt x="15006" y="6036"/>
                    <a:pt x="13936" y="5149"/>
                    <a:pt x="12840" y="4340"/>
                  </a:cubicBezTo>
                  <a:cubicBezTo>
                    <a:pt x="11300" y="3218"/>
                    <a:pt x="9839" y="1913"/>
                    <a:pt x="8169" y="974"/>
                  </a:cubicBezTo>
                  <a:cubicBezTo>
                    <a:pt x="7168" y="420"/>
                    <a:pt x="6008" y="1"/>
                    <a:pt x="486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770609">
              <a:off x="-3547570" y="1491114"/>
              <a:ext cx="311033" cy="179550"/>
            </a:xfrm>
            <a:custGeom>
              <a:avLst/>
              <a:gdLst/>
              <a:ahLst/>
              <a:cxnLst/>
              <a:rect l="l" t="t" r="r" b="b"/>
              <a:pathLst>
                <a:path w="9926" h="5730" extrusionOk="0">
                  <a:moveTo>
                    <a:pt x="2416" y="1"/>
                  </a:moveTo>
                  <a:cubicBezTo>
                    <a:pt x="0" y="1"/>
                    <a:pt x="1222" y="2223"/>
                    <a:pt x="2332" y="3332"/>
                  </a:cubicBezTo>
                  <a:cubicBezTo>
                    <a:pt x="3088" y="4141"/>
                    <a:pt x="4002" y="4819"/>
                    <a:pt x="4993" y="5315"/>
                  </a:cubicBezTo>
                  <a:cubicBezTo>
                    <a:pt x="5521" y="5579"/>
                    <a:pt x="6082" y="5729"/>
                    <a:pt x="6643" y="5729"/>
                  </a:cubicBezTo>
                  <a:cubicBezTo>
                    <a:pt x="7191" y="5729"/>
                    <a:pt x="7739" y="5585"/>
                    <a:pt x="8255" y="5263"/>
                  </a:cubicBezTo>
                  <a:cubicBezTo>
                    <a:pt x="9090" y="4741"/>
                    <a:pt x="9925" y="3671"/>
                    <a:pt x="9273" y="2679"/>
                  </a:cubicBezTo>
                  <a:cubicBezTo>
                    <a:pt x="8934" y="2184"/>
                    <a:pt x="8229" y="1844"/>
                    <a:pt x="7707" y="1583"/>
                  </a:cubicBezTo>
                  <a:cubicBezTo>
                    <a:pt x="6872" y="1192"/>
                    <a:pt x="6037" y="853"/>
                    <a:pt x="5202" y="540"/>
                  </a:cubicBezTo>
                  <a:cubicBezTo>
                    <a:pt x="4811" y="435"/>
                    <a:pt x="4445" y="331"/>
                    <a:pt x="4054" y="226"/>
                  </a:cubicBezTo>
                  <a:cubicBezTo>
                    <a:pt x="3381" y="70"/>
                    <a:pt x="2842" y="1"/>
                    <a:pt x="2416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1770609">
              <a:off x="-3275354" y="1669899"/>
              <a:ext cx="136339" cy="101119"/>
            </a:xfrm>
            <a:custGeom>
              <a:avLst/>
              <a:gdLst/>
              <a:ahLst/>
              <a:cxnLst/>
              <a:rect l="l" t="t" r="r" b="b"/>
              <a:pathLst>
                <a:path w="4351" h="3227" extrusionOk="0">
                  <a:moveTo>
                    <a:pt x="1377" y="0"/>
                  </a:moveTo>
                  <a:cubicBezTo>
                    <a:pt x="549" y="0"/>
                    <a:pt x="0" y="563"/>
                    <a:pt x="384" y="1840"/>
                  </a:cubicBezTo>
                  <a:cubicBezTo>
                    <a:pt x="610" y="2570"/>
                    <a:pt x="1127" y="3226"/>
                    <a:pt x="1865" y="3226"/>
                  </a:cubicBezTo>
                  <a:cubicBezTo>
                    <a:pt x="1893" y="3226"/>
                    <a:pt x="1921" y="3225"/>
                    <a:pt x="1949" y="3224"/>
                  </a:cubicBezTo>
                  <a:cubicBezTo>
                    <a:pt x="4350" y="3015"/>
                    <a:pt x="4324" y="1188"/>
                    <a:pt x="2550" y="301"/>
                  </a:cubicBezTo>
                  <a:cubicBezTo>
                    <a:pt x="2141" y="105"/>
                    <a:pt x="1733" y="0"/>
                    <a:pt x="1377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rot="1770609">
              <a:off x="-3012891" y="2168633"/>
              <a:ext cx="190549" cy="91937"/>
            </a:xfrm>
            <a:custGeom>
              <a:avLst/>
              <a:gdLst/>
              <a:ahLst/>
              <a:cxnLst/>
              <a:rect l="l" t="t" r="r" b="b"/>
              <a:pathLst>
                <a:path w="6081" h="2934" extrusionOk="0">
                  <a:moveTo>
                    <a:pt x="2455" y="0"/>
                  </a:moveTo>
                  <a:cubicBezTo>
                    <a:pt x="1885" y="0"/>
                    <a:pt x="1356" y="180"/>
                    <a:pt x="992" y="689"/>
                  </a:cubicBezTo>
                  <a:cubicBezTo>
                    <a:pt x="0" y="2046"/>
                    <a:pt x="1409" y="2908"/>
                    <a:pt x="2557" y="2934"/>
                  </a:cubicBezTo>
                  <a:cubicBezTo>
                    <a:pt x="3471" y="2882"/>
                    <a:pt x="4384" y="2647"/>
                    <a:pt x="5219" y="2229"/>
                  </a:cubicBezTo>
                  <a:cubicBezTo>
                    <a:pt x="5585" y="2020"/>
                    <a:pt x="6080" y="1603"/>
                    <a:pt x="5715" y="1159"/>
                  </a:cubicBezTo>
                  <a:cubicBezTo>
                    <a:pt x="5167" y="507"/>
                    <a:pt x="3967" y="246"/>
                    <a:pt x="3210" y="89"/>
                  </a:cubicBezTo>
                  <a:cubicBezTo>
                    <a:pt x="2957" y="34"/>
                    <a:pt x="2702" y="0"/>
                    <a:pt x="2455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 rot="1770609">
              <a:off x="-2964780" y="2083053"/>
              <a:ext cx="64488" cy="53144"/>
            </a:xfrm>
            <a:custGeom>
              <a:avLst/>
              <a:gdLst/>
              <a:ahLst/>
              <a:cxnLst/>
              <a:rect l="l" t="t" r="r" b="b"/>
              <a:pathLst>
                <a:path w="2058" h="1696" extrusionOk="0">
                  <a:moveTo>
                    <a:pt x="717" y="1"/>
                  </a:moveTo>
                  <a:cubicBezTo>
                    <a:pt x="341" y="1"/>
                    <a:pt x="100" y="335"/>
                    <a:pt x="53" y="690"/>
                  </a:cubicBezTo>
                  <a:cubicBezTo>
                    <a:pt x="1" y="1160"/>
                    <a:pt x="288" y="1577"/>
                    <a:pt x="732" y="1655"/>
                  </a:cubicBezTo>
                  <a:cubicBezTo>
                    <a:pt x="822" y="1683"/>
                    <a:pt x="910" y="1695"/>
                    <a:pt x="994" y="1695"/>
                  </a:cubicBezTo>
                  <a:cubicBezTo>
                    <a:pt x="1638" y="1695"/>
                    <a:pt x="2057" y="963"/>
                    <a:pt x="1619" y="455"/>
                  </a:cubicBezTo>
                  <a:cubicBezTo>
                    <a:pt x="1410" y="220"/>
                    <a:pt x="1123" y="64"/>
                    <a:pt x="836" y="11"/>
                  </a:cubicBezTo>
                  <a:cubicBezTo>
                    <a:pt x="795" y="4"/>
                    <a:pt x="755" y="1"/>
                    <a:pt x="717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 rot="1770609">
              <a:off x="-3153251" y="1605310"/>
              <a:ext cx="296023" cy="606774"/>
            </a:xfrm>
            <a:custGeom>
              <a:avLst/>
              <a:gdLst/>
              <a:ahLst/>
              <a:cxnLst/>
              <a:rect l="l" t="t" r="r" b="b"/>
              <a:pathLst>
                <a:path w="9447" h="19364" extrusionOk="0">
                  <a:moveTo>
                    <a:pt x="9447" y="1"/>
                  </a:moveTo>
                  <a:cubicBezTo>
                    <a:pt x="9212" y="1201"/>
                    <a:pt x="8273" y="2297"/>
                    <a:pt x="7516" y="3210"/>
                  </a:cubicBezTo>
                  <a:lnTo>
                    <a:pt x="7464" y="3263"/>
                  </a:lnTo>
                  <a:cubicBezTo>
                    <a:pt x="6707" y="4150"/>
                    <a:pt x="6107" y="5168"/>
                    <a:pt x="5715" y="6264"/>
                  </a:cubicBezTo>
                  <a:cubicBezTo>
                    <a:pt x="5350" y="7255"/>
                    <a:pt x="5063" y="8273"/>
                    <a:pt x="4828" y="9317"/>
                  </a:cubicBezTo>
                  <a:cubicBezTo>
                    <a:pt x="4619" y="10204"/>
                    <a:pt x="4384" y="11144"/>
                    <a:pt x="4097" y="12031"/>
                  </a:cubicBezTo>
                  <a:cubicBezTo>
                    <a:pt x="3523" y="13701"/>
                    <a:pt x="2610" y="15241"/>
                    <a:pt x="1436" y="16545"/>
                  </a:cubicBezTo>
                  <a:cubicBezTo>
                    <a:pt x="992" y="17041"/>
                    <a:pt x="522" y="17511"/>
                    <a:pt x="0" y="17955"/>
                  </a:cubicBezTo>
                  <a:cubicBezTo>
                    <a:pt x="0" y="17955"/>
                    <a:pt x="0" y="17981"/>
                    <a:pt x="0" y="18007"/>
                  </a:cubicBezTo>
                  <a:cubicBezTo>
                    <a:pt x="235" y="18268"/>
                    <a:pt x="496" y="18503"/>
                    <a:pt x="809" y="18711"/>
                  </a:cubicBezTo>
                  <a:cubicBezTo>
                    <a:pt x="1383" y="19103"/>
                    <a:pt x="2062" y="19312"/>
                    <a:pt x="2766" y="19364"/>
                  </a:cubicBezTo>
                  <a:cubicBezTo>
                    <a:pt x="2297" y="19233"/>
                    <a:pt x="1879" y="18920"/>
                    <a:pt x="1592" y="18503"/>
                  </a:cubicBezTo>
                  <a:cubicBezTo>
                    <a:pt x="914" y="17459"/>
                    <a:pt x="2375" y="16023"/>
                    <a:pt x="2949" y="15241"/>
                  </a:cubicBezTo>
                  <a:cubicBezTo>
                    <a:pt x="4410" y="13153"/>
                    <a:pt x="4750" y="10439"/>
                    <a:pt x="5480" y="8038"/>
                  </a:cubicBezTo>
                  <a:cubicBezTo>
                    <a:pt x="5846" y="6681"/>
                    <a:pt x="6446" y="5402"/>
                    <a:pt x="7229" y="4228"/>
                  </a:cubicBezTo>
                  <a:cubicBezTo>
                    <a:pt x="7725" y="3524"/>
                    <a:pt x="8273" y="2845"/>
                    <a:pt x="8742" y="2114"/>
                  </a:cubicBezTo>
                  <a:cubicBezTo>
                    <a:pt x="9134" y="1462"/>
                    <a:pt x="9395" y="757"/>
                    <a:pt x="9447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 rot="1770609">
              <a:off x="-3900537" y="1725805"/>
              <a:ext cx="569987" cy="226522"/>
            </a:xfrm>
            <a:custGeom>
              <a:avLst/>
              <a:gdLst/>
              <a:ahLst/>
              <a:cxnLst/>
              <a:rect l="l" t="t" r="r" b="b"/>
              <a:pathLst>
                <a:path w="18190" h="7229" extrusionOk="0">
                  <a:moveTo>
                    <a:pt x="1123" y="0"/>
                  </a:moveTo>
                  <a:cubicBezTo>
                    <a:pt x="1097" y="26"/>
                    <a:pt x="1097" y="26"/>
                    <a:pt x="1123" y="52"/>
                  </a:cubicBezTo>
                  <a:cubicBezTo>
                    <a:pt x="1488" y="887"/>
                    <a:pt x="1097" y="1775"/>
                    <a:pt x="679" y="2505"/>
                  </a:cubicBezTo>
                  <a:cubicBezTo>
                    <a:pt x="1" y="3653"/>
                    <a:pt x="27" y="4515"/>
                    <a:pt x="706" y="5271"/>
                  </a:cubicBezTo>
                  <a:cubicBezTo>
                    <a:pt x="966" y="5558"/>
                    <a:pt x="1254" y="5819"/>
                    <a:pt x="1593" y="6054"/>
                  </a:cubicBezTo>
                  <a:cubicBezTo>
                    <a:pt x="2193" y="6420"/>
                    <a:pt x="2845" y="6707"/>
                    <a:pt x="3524" y="6915"/>
                  </a:cubicBezTo>
                  <a:cubicBezTo>
                    <a:pt x="4124" y="7072"/>
                    <a:pt x="4750" y="7203"/>
                    <a:pt x="5377" y="7229"/>
                  </a:cubicBezTo>
                  <a:cubicBezTo>
                    <a:pt x="3524" y="6602"/>
                    <a:pt x="1645" y="5558"/>
                    <a:pt x="2089" y="3993"/>
                  </a:cubicBezTo>
                  <a:cubicBezTo>
                    <a:pt x="2358" y="3122"/>
                    <a:pt x="3468" y="2745"/>
                    <a:pt x="4384" y="2745"/>
                  </a:cubicBezTo>
                  <a:cubicBezTo>
                    <a:pt x="4621" y="2745"/>
                    <a:pt x="4845" y="2770"/>
                    <a:pt x="5037" y="2818"/>
                  </a:cubicBezTo>
                  <a:cubicBezTo>
                    <a:pt x="6655" y="3184"/>
                    <a:pt x="8143" y="4045"/>
                    <a:pt x="9630" y="4776"/>
                  </a:cubicBezTo>
                  <a:cubicBezTo>
                    <a:pt x="11336" y="5609"/>
                    <a:pt x="13771" y="6691"/>
                    <a:pt x="15926" y="6691"/>
                  </a:cubicBezTo>
                  <a:cubicBezTo>
                    <a:pt x="16738" y="6691"/>
                    <a:pt x="17511" y="6537"/>
                    <a:pt x="18190" y="6159"/>
                  </a:cubicBezTo>
                  <a:lnTo>
                    <a:pt x="18190" y="6159"/>
                  </a:lnTo>
                  <a:cubicBezTo>
                    <a:pt x="17884" y="6192"/>
                    <a:pt x="17579" y="6208"/>
                    <a:pt x="17276" y="6208"/>
                  </a:cubicBezTo>
                  <a:cubicBezTo>
                    <a:pt x="15223" y="6208"/>
                    <a:pt x="13265" y="5501"/>
                    <a:pt x="11901" y="4932"/>
                  </a:cubicBezTo>
                  <a:cubicBezTo>
                    <a:pt x="10465" y="4358"/>
                    <a:pt x="9056" y="3627"/>
                    <a:pt x="7699" y="2923"/>
                  </a:cubicBezTo>
                  <a:cubicBezTo>
                    <a:pt x="6290" y="2192"/>
                    <a:pt x="4803" y="1435"/>
                    <a:pt x="3315" y="835"/>
                  </a:cubicBezTo>
                  <a:cubicBezTo>
                    <a:pt x="2663" y="574"/>
                    <a:pt x="1958" y="287"/>
                    <a:pt x="1149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rot="1770609">
              <a:off x="-4240637" y="931073"/>
              <a:ext cx="2316608" cy="1342900"/>
            </a:xfrm>
            <a:custGeom>
              <a:avLst/>
              <a:gdLst/>
              <a:ahLst/>
              <a:cxnLst/>
              <a:rect l="l" t="t" r="r" b="b"/>
              <a:pathLst>
                <a:path w="73930" h="42856" extrusionOk="0">
                  <a:moveTo>
                    <a:pt x="49267" y="18992"/>
                  </a:moveTo>
                  <a:cubicBezTo>
                    <a:pt x="50103" y="18992"/>
                    <a:pt x="50888" y="19423"/>
                    <a:pt x="51331" y="20162"/>
                  </a:cubicBezTo>
                  <a:cubicBezTo>
                    <a:pt x="48695" y="20449"/>
                    <a:pt x="46947" y="22536"/>
                    <a:pt x="45851" y="24807"/>
                  </a:cubicBezTo>
                  <a:cubicBezTo>
                    <a:pt x="45068" y="26477"/>
                    <a:pt x="44807" y="28304"/>
                    <a:pt x="44494" y="30104"/>
                  </a:cubicBezTo>
                  <a:cubicBezTo>
                    <a:pt x="44389" y="30887"/>
                    <a:pt x="44181" y="31644"/>
                    <a:pt x="43946" y="32401"/>
                  </a:cubicBezTo>
                  <a:cubicBezTo>
                    <a:pt x="43685" y="33053"/>
                    <a:pt x="43398" y="33705"/>
                    <a:pt x="43137" y="34358"/>
                  </a:cubicBezTo>
                  <a:cubicBezTo>
                    <a:pt x="42693" y="35454"/>
                    <a:pt x="42354" y="36680"/>
                    <a:pt x="42797" y="37829"/>
                  </a:cubicBezTo>
                  <a:cubicBezTo>
                    <a:pt x="42850" y="37985"/>
                    <a:pt x="42928" y="38142"/>
                    <a:pt x="43032" y="38298"/>
                  </a:cubicBezTo>
                  <a:cubicBezTo>
                    <a:pt x="42767" y="38352"/>
                    <a:pt x="42501" y="38379"/>
                    <a:pt x="42236" y="38379"/>
                  </a:cubicBezTo>
                  <a:cubicBezTo>
                    <a:pt x="41092" y="38379"/>
                    <a:pt x="39985" y="37888"/>
                    <a:pt x="39222" y="37020"/>
                  </a:cubicBezTo>
                  <a:cubicBezTo>
                    <a:pt x="39744" y="36576"/>
                    <a:pt x="40214" y="36132"/>
                    <a:pt x="40658" y="35637"/>
                  </a:cubicBezTo>
                  <a:cubicBezTo>
                    <a:pt x="41832" y="34306"/>
                    <a:pt x="42745" y="32766"/>
                    <a:pt x="43319" y="31070"/>
                  </a:cubicBezTo>
                  <a:cubicBezTo>
                    <a:pt x="43972" y="29191"/>
                    <a:pt x="44233" y="27182"/>
                    <a:pt x="44937" y="25329"/>
                  </a:cubicBezTo>
                  <a:cubicBezTo>
                    <a:pt x="45355" y="24233"/>
                    <a:pt x="45929" y="23215"/>
                    <a:pt x="46686" y="22328"/>
                  </a:cubicBezTo>
                  <a:cubicBezTo>
                    <a:pt x="47469" y="21388"/>
                    <a:pt x="48434" y="20292"/>
                    <a:pt x="48669" y="19066"/>
                  </a:cubicBezTo>
                  <a:cubicBezTo>
                    <a:pt x="48869" y="19016"/>
                    <a:pt x="49069" y="18992"/>
                    <a:pt x="49267" y="18992"/>
                  </a:cubicBezTo>
                  <a:close/>
                  <a:moveTo>
                    <a:pt x="24583" y="270"/>
                  </a:moveTo>
                  <a:cubicBezTo>
                    <a:pt x="26185" y="270"/>
                    <a:pt x="27791" y="610"/>
                    <a:pt x="29306" y="1164"/>
                  </a:cubicBezTo>
                  <a:cubicBezTo>
                    <a:pt x="35125" y="3278"/>
                    <a:pt x="39509" y="8262"/>
                    <a:pt x="43815" y="12490"/>
                  </a:cubicBezTo>
                  <a:cubicBezTo>
                    <a:pt x="44755" y="13429"/>
                    <a:pt x="45772" y="14290"/>
                    <a:pt x="46686" y="15256"/>
                  </a:cubicBezTo>
                  <a:cubicBezTo>
                    <a:pt x="47364" y="15960"/>
                    <a:pt x="48069" y="16743"/>
                    <a:pt x="48356" y="17709"/>
                  </a:cubicBezTo>
                  <a:cubicBezTo>
                    <a:pt x="48904" y="19405"/>
                    <a:pt x="47469" y="20997"/>
                    <a:pt x="46477" y="22171"/>
                  </a:cubicBezTo>
                  <a:cubicBezTo>
                    <a:pt x="43789" y="25355"/>
                    <a:pt x="44024" y="29661"/>
                    <a:pt x="42093" y="33184"/>
                  </a:cubicBezTo>
                  <a:cubicBezTo>
                    <a:pt x="40814" y="35532"/>
                    <a:pt x="38596" y="37750"/>
                    <a:pt x="35986" y="38507"/>
                  </a:cubicBezTo>
                  <a:cubicBezTo>
                    <a:pt x="35353" y="38686"/>
                    <a:pt x="34708" y="38763"/>
                    <a:pt x="34062" y="38763"/>
                  </a:cubicBezTo>
                  <a:cubicBezTo>
                    <a:pt x="32448" y="38763"/>
                    <a:pt x="30823" y="38283"/>
                    <a:pt x="29332" y="37724"/>
                  </a:cubicBezTo>
                  <a:cubicBezTo>
                    <a:pt x="26435" y="36628"/>
                    <a:pt x="23774" y="34958"/>
                    <a:pt x="20955" y="33705"/>
                  </a:cubicBezTo>
                  <a:cubicBezTo>
                    <a:pt x="17432" y="32218"/>
                    <a:pt x="13779" y="31096"/>
                    <a:pt x="10047" y="30313"/>
                  </a:cubicBezTo>
                  <a:cubicBezTo>
                    <a:pt x="7568" y="29765"/>
                    <a:pt x="4880" y="29608"/>
                    <a:pt x="2584" y="28486"/>
                  </a:cubicBezTo>
                  <a:cubicBezTo>
                    <a:pt x="1853" y="28173"/>
                    <a:pt x="1227" y="27651"/>
                    <a:pt x="809" y="26999"/>
                  </a:cubicBezTo>
                  <a:cubicBezTo>
                    <a:pt x="340" y="26216"/>
                    <a:pt x="548" y="25329"/>
                    <a:pt x="940" y="24572"/>
                  </a:cubicBezTo>
                  <a:cubicBezTo>
                    <a:pt x="1644" y="23241"/>
                    <a:pt x="2871" y="22223"/>
                    <a:pt x="3993" y="21310"/>
                  </a:cubicBezTo>
                  <a:cubicBezTo>
                    <a:pt x="5402" y="20188"/>
                    <a:pt x="6707" y="18935"/>
                    <a:pt x="7907" y="17578"/>
                  </a:cubicBezTo>
                  <a:cubicBezTo>
                    <a:pt x="9578" y="15699"/>
                    <a:pt x="10752" y="13533"/>
                    <a:pt x="11822" y="11263"/>
                  </a:cubicBezTo>
                  <a:cubicBezTo>
                    <a:pt x="12944" y="8888"/>
                    <a:pt x="14092" y="6540"/>
                    <a:pt x="15841" y="4556"/>
                  </a:cubicBezTo>
                  <a:cubicBezTo>
                    <a:pt x="17380" y="2730"/>
                    <a:pt x="19442" y="1373"/>
                    <a:pt x="21712" y="668"/>
                  </a:cubicBezTo>
                  <a:cubicBezTo>
                    <a:pt x="22654" y="393"/>
                    <a:pt x="23618" y="270"/>
                    <a:pt x="24583" y="270"/>
                  </a:cubicBezTo>
                  <a:close/>
                  <a:moveTo>
                    <a:pt x="51944" y="20378"/>
                  </a:moveTo>
                  <a:cubicBezTo>
                    <a:pt x="54078" y="20378"/>
                    <a:pt x="56211" y="21545"/>
                    <a:pt x="57933" y="22693"/>
                  </a:cubicBezTo>
                  <a:cubicBezTo>
                    <a:pt x="59629" y="23841"/>
                    <a:pt x="61143" y="25250"/>
                    <a:pt x="62813" y="26451"/>
                  </a:cubicBezTo>
                  <a:cubicBezTo>
                    <a:pt x="64535" y="27730"/>
                    <a:pt x="66414" y="28773"/>
                    <a:pt x="68241" y="29869"/>
                  </a:cubicBezTo>
                  <a:cubicBezTo>
                    <a:pt x="69781" y="30783"/>
                    <a:pt x="71842" y="31748"/>
                    <a:pt x="72442" y="33549"/>
                  </a:cubicBezTo>
                  <a:cubicBezTo>
                    <a:pt x="72886" y="34958"/>
                    <a:pt x="72077" y="36367"/>
                    <a:pt x="71007" y="37228"/>
                  </a:cubicBezTo>
                  <a:cubicBezTo>
                    <a:pt x="68006" y="39655"/>
                    <a:pt x="64222" y="40882"/>
                    <a:pt x="60412" y="41065"/>
                  </a:cubicBezTo>
                  <a:cubicBezTo>
                    <a:pt x="58768" y="41117"/>
                    <a:pt x="57150" y="41117"/>
                    <a:pt x="55506" y="41273"/>
                  </a:cubicBezTo>
                  <a:cubicBezTo>
                    <a:pt x="53888" y="41404"/>
                    <a:pt x="52349" y="41560"/>
                    <a:pt x="50783" y="41586"/>
                  </a:cubicBezTo>
                  <a:cubicBezTo>
                    <a:pt x="50658" y="41590"/>
                    <a:pt x="50533" y="41592"/>
                    <a:pt x="50408" y="41592"/>
                  </a:cubicBezTo>
                  <a:cubicBezTo>
                    <a:pt x="48919" y="41592"/>
                    <a:pt x="47458" y="41307"/>
                    <a:pt x="46086" y="40777"/>
                  </a:cubicBezTo>
                  <a:cubicBezTo>
                    <a:pt x="44963" y="40308"/>
                    <a:pt x="43998" y="39473"/>
                    <a:pt x="43346" y="38429"/>
                  </a:cubicBezTo>
                  <a:cubicBezTo>
                    <a:pt x="43346" y="38377"/>
                    <a:pt x="43319" y="38324"/>
                    <a:pt x="43267" y="38298"/>
                  </a:cubicBezTo>
                  <a:cubicBezTo>
                    <a:pt x="43058" y="37959"/>
                    <a:pt x="42928" y="37568"/>
                    <a:pt x="42850" y="37176"/>
                  </a:cubicBezTo>
                  <a:cubicBezTo>
                    <a:pt x="42563" y="35819"/>
                    <a:pt x="43424" y="34306"/>
                    <a:pt x="43920" y="33079"/>
                  </a:cubicBezTo>
                  <a:cubicBezTo>
                    <a:pt x="44572" y="31566"/>
                    <a:pt x="44755" y="29948"/>
                    <a:pt x="45042" y="28330"/>
                  </a:cubicBezTo>
                  <a:cubicBezTo>
                    <a:pt x="45251" y="27155"/>
                    <a:pt x="45590" y="26007"/>
                    <a:pt x="46086" y="24911"/>
                  </a:cubicBezTo>
                  <a:cubicBezTo>
                    <a:pt x="47077" y="22928"/>
                    <a:pt x="48512" y="21023"/>
                    <a:pt x="50783" y="20501"/>
                  </a:cubicBezTo>
                  <a:cubicBezTo>
                    <a:pt x="51168" y="20417"/>
                    <a:pt x="51556" y="20378"/>
                    <a:pt x="51944" y="20378"/>
                  </a:cubicBezTo>
                  <a:close/>
                  <a:moveTo>
                    <a:pt x="17928" y="32818"/>
                  </a:moveTo>
                  <a:cubicBezTo>
                    <a:pt x="18633" y="33079"/>
                    <a:pt x="19363" y="33340"/>
                    <a:pt x="20068" y="33627"/>
                  </a:cubicBezTo>
                  <a:cubicBezTo>
                    <a:pt x="23017" y="34828"/>
                    <a:pt x="25731" y="36524"/>
                    <a:pt x="28654" y="37750"/>
                  </a:cubicBezTo>
                  <a:cubicBezTo>
                    <a:pt x="30356" y="38449"/>
                    <a:pt x="32168" y="39020"/>
                    <a:pt x="34014" y="39020"/>
                  </a:cubicBezTo>
                  <a:cubicBezTo>
                    <a:pt x="34374" y="39020"/>
                    <a:pt x="34736" y="38998"/>
                    <a:pt x="35099" y="38951"/>
                  </a:cubicBezTo>
                  <a:lnTo>
                    <a:pt x="35334" y="38899"/>
                  </a:lnTo>
                  <a:cubicBezTo>
                    <a:pt x="35804" y="39160"/>
                    <a:pt x="36169" y="39525"/>
                    <a:pt x="36430" y="39995"/>
                  </a:cubicBezTo>
                  <a:cubicBezTo>
                    <a:pt x="36769" y="40699"/>
                    <a:pt x="36221" y="41404"/>
                    <a:pt x="35726" y="41847"/>
                  </a:cubicBezTo>
                  <a:cubicBezTo>
                    <a:pt x="35127" y="42386"/>
                    <a:pt x="34417" y="42581"/>
                    <a:pt x="33689" y="42581"/>
                  </a:cubicBezTo>
                  <a:cubicBezTo>
                    <a:pt x="33148" y="42581"/>
                    <a:pt x="32596" y="42473"/>
                    <a:pt x="32072" y="42317"/>
                  </a:cubicBezTo>
                  <a:cubicBezTo>
                    <a:pt x="30846" y="41952"/>
                    <a:pt x="29645" y="41352"/>
                    <a:pt x="28393" y="40934"/>
                  </a:cubicBezTo>
                  <a:cubicBezTo>
                    <a:pt x="26983" y="40412"/>
                    <a:pt x="25496" y="40125"/>
                    <a:pt x="23982" y="40047"/>
                  </a:cubicBezTo>
                  <a:cubicBezTo>
                    <a:pt x="22730" y="39995"/>
                    <a:pt x="21555" y="39995"/>
                    <a:pt x="20329" y="39655"/>
                  </a:cubicBezTo>
                  <a:cubicBezTo>
                    <a:pt x="19259" y="39368"/>
                    <a:pt x="18294" y="38820"/>
                    <a:pt x="17511" y="38037"/>
                  </a:cubicBezTo>
                  <a:cubicBezTo>
                    <a:pt x="16728" y="37150"/>
                    <a:pt x="16937" y="36237"/>
                    <a:pt x="17485" y="35297"/>
                  </a:cubicBezTo>
                  <a:cubicBezTo>
                    <a:pt x="17928" y="34514"/>
                    <a:pt x="18294" y="33653"/>
                    <a:pt x="17928" y="32818"/>
                  </a:cubicBezTo>
                  <a:close/>
                  <a:moveTo>
                    <a:pt x="24740" y="0"/>
                  </a:moveTo>
                  <a:cubicBezTo>
                    <a:pt x="20642" y="0"/>
                    <a:pt x="17086" y="2322"/>
                    <a:pt x="14614" y="5626"/>
                  </a:cubicBezTo>
                  <a:cubicBezTo>
                    <a:pt x="13100" y="7688"/>
                    <a:pt x="12135" y="10063"/>
                    <a:pt x="11039" y="12333"/>
                  </a:cubicBezTo>
                  <a:cubicBezTo>
                    <a:pt x="9812" y="14864"/>
                    <a:pt x="8142" y="17135"/>
                    <a:pt x="6133" y="19092"/>
                  </a:cubicBezTo>
                  <a:cubicBezTo>
                    <a:pt x="4802" y="20370"/>
                    <a:pt x="3288" y="21440"/>
                    <a:pt x="2010" y="22771"/>
                  </a:cubicBezTo>
                  <a:cubicBezTo>
                    <a:pt x="1253" y="23476"/>
                    <a:pt x="679" y="24363"/>
                    <a:pt x="366" y="25381"/>
                  </a:cubicBezTo>
                  <a:cubicBezTo>
                    <a:pt x="0" y="26868"/>
                    <a:pt x="1070" y="27990"/>
                    <a:pt x="2271" y="28643"/>
                  </a:cubicBezTo>
                  <a:cubicBezTo>
                    <a:pt x="4332" y="29739"/>
                    <a:pt x="6759" y="29948"/>
                    <a:pt x="9029" y="30365"/>
                  </a:cubicBezTo>
                  <a:cubicBezTo>
                    <a:pt x="11926" y="30965"/>
                    <a:pt x="14771" y="31722"/>
                    <a:pt x="17589" y="32688"/>
                  </a:cubicBezTo>
                  <a:cubicBezTo>
                    <a:pt x="18398" y="34019"/>
                    <a:pt x="17041" y="35062"/>
                    <a:pt x="16754" y="36289"/>
                  </a:cubicBezTo>
                  <a:cubicBezTo>
                    <a:pt x="16545" y="37176"/>
                    <a:pt x="17067" y="37985"/>
                    <a:pt x="17693" y="38559"/>
                  </a:cubicBezTo>
                  <a:cubicBezTo>
                    <a:pt x="18581" y="39342"/>
                    <a:pt x="19755" y="39786"/>
                    <a:pt x="20903" y="40073"/>
                  </a:cubicBezTo>
                  <a:cubicBezTo>
                    <a:pt x="22364" y="40412"/>
                    <a:pt x="23826" y="40229"/>
                    <a:pt x="25313" y="40438"/>
                  </a:cubicBezTo>
                  <a:cubicBezTo>
                    <a:pt x="26957" y="40699"/>
                    <a:pt x="28575" y="41169"/>
                    <a:pt x="30089" y="41847"/>
                  </a:cubicBezTo>
                  <a:cubicBezTo>
                    <a:pt x="31183" y="42276"/>
                    <a:pt x="32408" y="42856"/>
                    <a:pt x="33625" y="42856"/>
                  </a:cubicBezTo>
                  <a:cubicBezTo>
                    <a:pt x="33742" y="42856"/>
                    <a:pt x="33860" y="42851"/>
                    <a:pt x="33977" y="42839"/>
                  </a:cubicBezTo>
                  <a:cubicBezTo>
                    <a:pt x="35125" y="42761"/>
                    <a:pt x="36300" y="42056"/>
                    <a:pt x="36743" y="40934"/>
                  </a:cubicBezTo>
                  <a:cubicBezTo>
                    <a:pt x="37056" y="40073"/>
                    <a:pt x="36404" y="39316"/>
                    <a:pt x="35726" y="38846"/>
                  </a:cubicBezTo>
                  <a:cubicBezTo>
                    <a:pt x="36952" y="38533"/>
                    <a:pt x="38074" y="37985"/>
                    <a:pt x="39040" y="37176"/>
                  </a:cubicBezTo>
                  <a:cubicBezTo>
                    <a:pt x="39863" y="38126"/>
                    <a:pt x="41061" y="38649"/>
                    <a:pt x="42289" y="38649"/>
                  </a:cubicBezTo>
                  <a:cubicBezTo>
                    <a:pt x="42580" y="38649"/>
                    <a:pt x="42873" y="38619"/>
                    <a:pt x="43163" y="38559"/>
                  </a:cubicBezTo>
                  <a:cubicBezTo>
                    <a:pt x="43789" y="39551"/>
                    <a:pt x="44650" y="40334"/>
                    <a:pt x="45694" y="40856"/>
                  </a:cubicBezTo>
                  <a:cubicBezTo>
                    <a:pt x="47198" y="41638"/>
                    <a:pt x="48918" y="41856"/>
                    <a:pt x="50646" y="41856"/>
                  </a:cubicBezTo>
                  <a:cubicBezTo>
                    <a:pt x="51916" y="41856"/>
                    <a:pt x="53190" y="41738"/>
                    <a:pt x="54384" y="41639"/>
                  </a:cubicBezTo>
                  <a:cubicBezTo>
                    <a:pt x="56002" y="41482"/>
                    <a:pt x="57672" y="41378"/>
                    <a:pt x="59316" y="41352"/>
                  </a:cubicBezTo>
                  <a:cubicBezTo>
                    <a:pt x="61065" y="41299"/>
                    <a:pt x="62787" y="41221"/>
                    <a:pt x="64483" y="40777"/>
                  </a:cubicBezTo>
                  <a:cubicBezTo>
                    <a:pt x="66205" y="40308"/>
                    <a:pt x="67849" y="39603"/>
                    <a:pt x="69363" y="38690"/>
                  </a:cubicBezTo>
                  <a:cubicBezTo>
                    <a:pt x="70563" y="37985"/>
                    <a:pt x="71868" y="37124"/>
                    <a:pt x="72495" y="35819"/>
                  </a:cubicBezTo>
                  <a:cubicBezTo>
                    <a:pt x="73930" y="32818"/>
                    <a:pt x="70459" y="30913"/>
                    <a:pt x="68371" y="29661"/>
                  </a:cubicBezTo>
                  <a:cubicBezTo>
                    <a:pt x="66519" y="28539"/>
                    <a:pt x="64666" y="27495"/>
                    <a:pt x="62943" y="26242"/>
                  </a:cubicBezTo>
                  <a:cubicBezTo>
                    <a:pt x="61273" y="25042"/>
                    <a:pt x="59760" y="23632"/>
                    <a:pt x="58037" y="22484"/>
                  </a:cubicBezTo>
                  <a:cubicBezTo>
                    <a:pt x="56285" y="21283"/>
                    <a:pt x="54101" y="20129"/>
                    <a:pt x="51922" y="20129"/>
                  </a:cubicBezTo>
                  <a:cubicBezTo>
                    <a:pt x="51829" y="20129"/>
                    <a:pt x="51737" y="20131"/>
                    <a:pt x="51644" y="20136"/>
                  </a:cubicBezTo>
                  <a:cubicBezTo>
                    <a:pt x="51158" y="19253"/>
                    <a:pt x="50244" y="18725"/>
                    <a:pt x="49279" y="18725"/>
                  </a:cubicBezTo>
                  <a:cubicBezTo>
                    <a:pt x="49102" y="18725"/>
                    <a:pt x="48925" y="18742"/>
                    <a:pt x="48747" y="18779"/>
                  </a:cubicBezTo>
                  <a:cubicBezTo>
                    <a:pt x="48800" y="18361"/>
                    <a:pt x="48747" y="17917"/>
                    <a:pt x="48591" y="17526"/>
                  </a:cubicBezTo>
                  <a:cubicBezTo>
                    <a:pt x="48225" y="16456"/>
                    <a:pt x="47443" y="15595"/>
                    <a:pt x="46634" y="14812"/>
                  </a:cubicBezTo>
                  <a:cubicBezTo>
                    <a:pt x="45433" y="13612"/>
                    <a:pt x="44154" y="12463"/>
                    <a:pt x="42954" y="11237"/>
                  </a:cubicBezTo>
                  <a:cubicBezTo>
                    <a:pt x="38309" y="6670"/>
                    <a:pt x="33168" y="1138"/>
                    <a:pt x="26357" y="120"/>
                  </a:cubicBezTo>
                  <a:cubicBezTo>
                    <a:pt x="25810" y="39"/>
                    <a:pt x="25270" y="0"/>
                    <a:pt x="24740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 rot="1770609">
              <a:off x="-3224877" y="908804"/>
              <a:ext cx="386645" cy="135211"/>
            </a:xfrm>
            <a:custGeom>
              <a:avLst/>
              <a:gdLst/>
              <a:ahLst/>
              <a:cxnLst/>
              <a:rect l="l" t="t" r="r" b="b"/>
              <a:pathLst>
                <a:path w="12339" h="4315" extrusionOk="0">
                  <a:moveTo>
                    <a:pt x="2171" y="1"/>
                  </a:moveTo>
                  <a:cubicBezTo>
                    <a:pt x="1442" y="1"/>
                    <a:pt x="714" y="82"/>
                    <a:pt x="0" y="263"/>
                  </a:cubicBezTo>
                  <a:lnTo>
                    <a:pt x="0" y="289"/>
                  </a:lnTo>
                  <a:cubicBezTo>
                    <a:pt x="594" y="186"/>
                    <a:pt x="1179" y="139"/>
                    <a:pt x="1757" y="139"/>
                  </a:cubicBezTo>
                  <a:cubicBezTo>
                    <a:pt x="5603" y="139"/>
                    <a:pt x="9112" y="2243"/>
                    <a:pt x="12266" y="4307"/>
                  </a:cubicBezTo>
                  <a:cubicBezTo>
                    <a:pt x="12275" y="4312"/>
                    <a:pt x="12284" y="4315"/>
                    <a:pt x="12292" y="4315"/>
                  </a:cubicBezTo>
                  <a:cubicBezTo>
                    <a:pt x="12326" y="4315"/>
                    <a:pt x="12339" y="4276"/>
                    <a:pt x="12318" y="4255"/>
                  </a:cubicBezTo>
                  <a:cubicBezTo>
                    <a:pt x="10595" y="2794"/>
                    <a:pt x="8638" y="1646"/>
                    <a:pt x="6524" y="863"/>
                  </a:cubicBezTo>
                  <a:cubicBezTo>
                    <a:pt x="5142" y="338"/>
                    <a:pt x="3654" y="1"/>
                    <a:pt x="2171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 rot="1770609">
              <a:off x="-2897490" y="1145049"/>
              <a:ext cx="24316" cy="18362"/>
            </a:xfrm>
            <a:custGeom>
              <a:avLst/>
              <a:gdLst/>
              <a:ahLst/>
              <a:cxnLst/>
              <a:rect l="l" t="t" r="r" b="b"/>
              <a:pathLst>
                <a:path w="776" h="586" extrusionOk="0">
                  <a:moveTo>
                    <a:pt x="23" y="0"/>
                  </a:moveTo>
                  <a:cubicBezTo>
                    <a:pt x="8" y="0"/>
                    <a:pt x="0" y="19"/>
                    <a:pt x="19" y="37"/>
                  </a:cubicBezTo>
                  <a:cubicBezTo>
                    <a:pt x="202" y="246"/>
                    <a:pt x="436" y="429"/>
                    <a:pt x="697" y="585"/>
                  </a:cubicBezTo>
                  <a:cubicBezTo>
                    <a:pt x="724" y="585"/>
                    <a:pt x="776" y="585"/>
                    <a:pt x="750" y="533"/>
                  </a:cubicBezTo>
                  <a:cubicBezTo>
                    <a:pt x="593" y="272"/>
                    <a:pt x="332" y="90"/>
                    <a:pt x="45" y="11"/>
                  </a:cubicBezTo>
                  <a:cubicBezTo>
                    <a:pt x="37" y="4"/>
                    <a:pt x="30" y="0"/>
                    <a:pt x="23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 rot="1770609">
              <a:off x="-3769048" y="1929558"/>
              <a:ext cx="230627" cy="55244"/>
            </a:xfrm>
            <a:custGeom>
              <a:avLst/>
              <a:gdLst/>
              <a:ahLst/>
              <a:cxnLst/>
              <a:rect l="l" t="t" r="r" b="b"/>
              <a:pathLst>
                <a:path w="7360" h="1763" extrusionOk="0">
                  <a:moveTo>
                    <a:pt x="1309" y="0"/>
                  </a:moveTo>
                  <a:cubicBezTo>
                    <a:pt x="877" y="0"/>
                    <a:pt x="448" y="30"/>
                    <a:pt x="27" y="93"/>
                  </a:cubicBezTo>
                  <a:cubicBezTo>
                    <a:pt x="1" y="119"/>
                    <a:pt x="1" y="119"/>
                    <a:pt x="27" y="145"/>
                  </a:cubicBezTo>
                  <a:cubicBezTo>
                    <a:pt x="1201" y="145"/>
                    <a:pt x="2375" y="249"/>
                    <a:pt x="3550" y="458"/>
                  </a:cubicBezTo>
                  <a:cubicBezTo>
                    <a:pt x="4855" y="745"/>
                    <a:pt x="6055" y="1293"/>
                    <a:pt x="7308" y="1763"/>
                  </a:cubicBezTo>
                  <a:cubicBezTo>
                    <a:pt x="7334" y="1763"/>
                    <a:pt x="7360" y="1711"/>
                    <a:pt x="7334" y="1685"/>
                  </a:cubicBezTo>
                  <a:cubicBezTo>
                    <a:pt x="5561" y="690"/>
                    <a:pt x="3395" y="0"/>
                    <a:pt x="1309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 rot="1770609">
              <a:off x="-3564293" y="2047938"/>
              <a:ext cx="16388" cy="8022"/>
            </a:xfrm>
            <a:custGeom>
              <a:avLst/>
              <a:gdLst/>
              <a:ahLst/>
              <a:cxnLst/>
              <a:rect l="l" t="t" r="r" b="b"/>
              <a:pathLst>
                <a:path w="523" h="256" extrusionOk="0">
                  <a:moveTo>
                    <a:pt x="117" y="0"/>
                  </a:moveTo>
                  <a:cubicBezTo>
                    <a:pt x="78" y="0"/>
                    <a:pt x="39" y="5"/>
                    <a:pt x="1" y="16"/>
                  </a:cubicBezTo>
                  <a:cubicBezTo>
                    <a:pt x="1" y="16"/>
                    <a:pt x="1" y="16"/>
                    <a:pt x="1" y="42"/>
                  </a:cubicBezTo>
                  <a:cubicBezTo>
                    <a:pt x="115" y="179"/>
                    <a:pt x="268" y="256"/>
                    <a:pt x="427" y="256"/>
                  </a:cubicBezTo>
                  <a:cubicBezTo>
                    <a:pt x="450" y="256"/>
                    <a:pt x="473" y="254"/>
                    <a:pt x="497" y="251"/>
                  </a:cubicBezTo>
                  <a:cubicBezTo>
                    <a:pt x="497" y="251"/>
                    <a:pt x="523" y="225"/>
                    <a:pt x="497" y="199"/>
                  </a:cubicBezTo>
                  <a:cubicBezTo>
                    <a:pt x="414" y="75"/>
                    <a:pt x="266" y="0"/>
                    <a:pt x="117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 rot="1770609">
              <a:off x="-2761174" y="2439945"/>
              <a:ext cx="366339" cy="127158"/>
            </a:xfrm>
            <a:custGeom>
              <a:avLst/>
              <a:gdLst/>
              <a:ahLst/>
              <a:cxnLst/>
              <a:rect l="l" t="t" r="r" b="b"/>
              <a:pathLst>
                <a:path w="11691" h="4058" extrusionOk="0">
                  <a:moveTo>
                    <a:pt x="11691" y="1"/>
                  </a:moveTo>
                  <a:lnTo>
                    <a:pt x="11691" y="1"/>
                  </a:lnTo>
                  <a:cubicBezTo>
                    <a:pt x="8507" y="2689"/>
                    <a:pt x="4149" y="3811"/>
                    <a:pt x="52" y="3941"/>
                  </a:cubicBezTo>
                  <a:cubicBezTo>
                    <a:pt x="0" y="3941"/>
                    <a:pt x="0" y="3993"/>
                    <a:pt x="52" y="3993"/>
                  </a:cubicBezTo>
                  <a:cubicBezTo>
                    <a:pt x="412" y="4038"/>
                    <a:pt x="775" y="4058"/>
                    <a:pt x="1141" y="4058"/>
                  </a:cubicBezTo>
                  <a:cubicBezTo>
                    <a:pt x="2709" y="4058"/>
                    <a:pt x="4307" y="3686"/>
                    <a:pt x="5767" y="3263"/>
                  </a:cubicBezTo>
                  <a:cubicBezTo>
                    <a:pt x="7933" y="2663"/>
                    <a:pt x="10177" y="1723"/>
                    <a:pt x="11691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 rot="1770609">
              <a:off x="-2797329" y="2453813"/>
              <a:ext cx="22906" cy="3917"/>
            </a:xfrm>
            <a:custGeom>
              <a:avLst/>
              <a:gdLst/>
              <a:ahLst/>
              <a:cxnLst/>
              <a:rect l="l" t="t" r="r" b="b"/>
              <a:pathLst>
                <a:path w="731" h="125" extrusionOk="0">
                  <a:moveTo>
                    <a:pt x="379" y="1"/>
                  </a:moveTo>
                  <a:cubicBezTo>
                    <a:pt x="261" y="1"/>
                    <a:pt x="144" y="20"/>
                    <a:pt x="26" y="59"/>
                  </a:cubicBezTo>
                  <a:cubicBezTo>
                    <a:pt x="0" y="59"/>
                    <a:pt x="0" y="85"/>
                    <a:pt x="26" y="85"/>
                  </a:cubicBezTo>
                  <a:cubicBezTo>
                    <a:pt x="144" y="112"/>
                    <a:pt x="261" y="125"/>
                    <a:pt x="379" y="125"/>
                  </a:cubicBezTo>
                  <a:cubicBezTo>
                    <a:pt x="496" y="125"/>
                    <a:pt x="613" y="112"/>
                    <a:pt x="731" y="85"/>
                  </a:cubicBezTo>
                  <a:lnTo>
                    <a:pt x="731" y="59"/>
                  </a:lnTo>
                  <a:cubicBezTo>
                    <a:pt x="613" y="20"/>
                    <a:pt x="496" y="1"/>
                    <a:pt x="379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 rot="1770609">
              <a:off x="-3250761" y="1909466"/>
              <a:ext cx="120076" cy="171153"/>
            </a:xfrm>
            <a:custGeom>
              <a:avLst/>
              <a:gdLst/>
              <a:ahLst/>
              <a:cxnLst/>
              <a:rect l="l" t="t" r="r" b="b"/>
              <a:pathLst>
                <a:path w="3832" h="5462" extrusionOk="0">
                  <a:moveTo>
                    <a:pt x="3806" y="1"/>
                  </a:moveTo>
                  <a:cubicBezTo>
                    <a:pt x="2971" y="2114"/>
                    <a:pt x="1614" y="3811"/>
                    <a:pt x="22" y="5403"/>
                  </a:cubicBezTo>
                  <a:cubicBezTo>
                    <a:pt x="1" y="5424"/>
                    <a:pt x="31" y="5462"/>
                    <a:pt x="57" y="5462"/>
                  </a:cubicBezTo>
                  <a:cubicBezTo>
                    <a:pt x="63" y="5462"/>
                    <a:pt x="69" y="5460"/>
                    <a:pt x="74" y="5455"/>
                  </a:cubicBezTo>
                  <a:cubicBezTo>
                    <a:pt x="1822" y="4098"/>
                    <a:pt x="3336" y="2219"/>
                    <a:pt x="3832" y="27"/>
                  </a:cubicBezTo>
                  <a:cubicBezTo>
                    <a:pt x="3832" y="1"/>
                    <a:pt x="3806" y="1"/>
                    <a:pt x="3806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 rot="1770609">
              <a:off x="-4112774" y="1359550"/>
              <a:ext cx="302290" cy="71413"/>
            </a:xfrm>
            <a:custGeom>
              <a:avLst/>
              <a:gdLst/>
              <a:ahLst/>
              <a:cxnLst/>
              <a:rect l="l" t="t" r="r" b="b"/>
              <a:pathLst>
                <a:path w="9647" h="2279" extrusionOk="0">
                  <a:moveTo>
                    <a:pt x="123" y="0"/>
                  </a:moveTo>
                  <a:cubicBezTo>
                    <a:pt x="82" y="0"/>
                    <a:pt x="41" y="1"/>
                    <a:pt x="1" y="1"/>
                  </a:cubicBezTo>
                  <a:lnTo>
                    <a:pt x="1" y="27"/>
                  </a:lnTo>
                  <a:cubicBezTo>
                    <a:pt x="3341" y="314"/>
                    <a:pt x="6394" y="1384"/>
                    <a:pt x="9604" y="2271"/>
                  </a:cubicBezTo>
                  <a:cubicBezTo>
                    <a:pt x="9609" y="2276"/>
                    <a:pt x="9614" y="2278"/>
                    <a:pt x="9618" y="2278"/>
                  </a:cubicBezTo>
                  <a:cubicBezTo>
                    <a:pt x="9637" y="2278"/>
                    <a:pt x="9646" y="2240"/>
                    <a:pt x="9604" y="2219"/>
                  </a:cubicBezTo>
                  <a:cubicBezTo>
                    <a:pt x="6666" y="1008"/>
                    <a:pt x="3322" y="0"/>
                    <a:pt x="123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6922172" y="1497096"/>
            <a:ext cx="690798" cy="669178"/>
            <a:chOff x="-1830642" y="-1141753"/>
            <a:chExt cx="1178635" cy="1141747"/>
          </a:xfrm>
        </p:grpSpPr>
        <p:sp>
          <p:nvSpPr>
            <p:cNvPr id="155" name="Google Shape;155;p13"/>
            <p:cNvSpPr/>
            <p:nvPr/>
          </p:nvSpPr>
          <p:spPr>
            <a:xfrm>
              <a:off x="-1801380" y="-1126797"/>
              <a:ext cx="789895" cy="762111"/>
            </a:xfrm>
            <a:custGeom>
              <a:avLst/>
              <a:gdLst/>
              <a:ahLst/>
              <a:cxnLst/>
              <a:rect l="l" t="t" r="r" b="b"/>
              <a:pathLst>
                <a:path w="13362" h="12892" extrusionOk="0">
                  <a:moveTo>
                    <a:pt x="4881" y="0"/>
                  </a:moveTo>
                  <a:cubicBezTo>
                    <a:pt x="4463" y="0"/>
                    <a:pt x="4046" y="79"/>
                    <a:pt x="3654" y="209"/>
                  </a:cubicBezTo>
                  <a:cubicBezTo>
                    <a:pt x="2193" y="705"/>
                    <a:pt x="1045" y="1827"/>
                    <a:pt x="523" y="3289"/>
                  </a:cubicBezTo>
                  <a:cubicBezTo>
                    <a:pt x="1" y="4933"/>
                    <a:pt x="418" y="6524"/>
                    <a:pt x="1697" y="7855"/>
                  </a:cubicBezTo>
                  <a:lnTo>
                    <a:pt x="5168" y="11352"/>
                  </a:lnTo>
                  <a:lnTo>
                    <a:pt x="6525" y="12709"/>
                  </a:lnTo>
                  <a:cubicBezTo>
                    <a:pt x="6655" y="12814"/>
                    <a:pt x="6838" y="12866"/>
                    <a:pt x="7021" y="12866"/>
                  </a:cubicBezTo>
                  <a:lnTo>
                    <a:pt x="7021" y="12892"/>
                  </a:lnTo>
                  <a:cubicBezTo>
                    <a:pt x="7543" y="12892"/>
                    <a:pt x="8169" y="12500"/>
                    <a:pt x="8482" y="12265"/>
                  </a:cubicBezTo>
                  <a:cubicBezTo>
                    <a:pt x="9291" y="11770"/>
                    <a:pt x="10022" y="11143"/>
                    <a:pt x="10700" y="10465"/>
                  </a:cubicBezTo>
                  <a:cubicBezTo>
                    <a:pt x="11431" y="9786"/>
                    <a:pt x="12057" y="9004"/>
                    <a:pt x="12579" y="8142"/>
                  </a:cubicBezTo>
                  <a:lnTo>
                    <a:pt x="12631" y="8116"/>
                  </a:lnTo>
                  <a:cubicBezTo>
                    <a:pt x="12866" y="7673"/>
                    <a:pt x="13362" y="6864"/>
                    <a:pt x="12997" y="6368"/>
                  </a:cubicBezTo>
                  <a:lnTo>
                    <a:pt x="8247" y="1644"/>
                  </a:lnTo>
                  <a:cubicBezTo>
                    <a:pt x="7517" y="888"/>
                    <a:pt x="6342" y="0"/>
                    <a:pt x="4881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-1389464" y="-727237"/>
              <a:ext cx="731253" cy="712750"/>
            </a:xfrm>
            <a:custGeom>
              <a:avLst/>
              <a:gdLst/>
              <a:ahLst/>
              <a:cxnLst/>
              <a:rect l="l" t="t" r="r" b="b"/>
              <a:pathLst>
                <a:path w="12370" h="12057" extrusionOk="0">
                  <a:moveTo>
                    <a:pt x="6420" y="0"/>
                  </a:moveTo>
                  <a:cubicBezTo>
                    <a:pt x="6394" y="0"/>
                    <a:pt x="6394" y="26"/>
                    <a:pt x="6394" y="52"/>
                  </a:cubicBezTo>
                  <a:cubicBezTo>
                    <a:pt x="6342" y="444"/>
                    <a:pt x="6211" y="809"/>
                    <a:pt x="6029" y="1148"/>
                  </a:cubicBezTo>
                  <a:cubicBezTo>
                    <a:pt x="5455" y="2140"/>
                    <a:pt x="4750" y="3053"/>
                    <a:pt x="3915" y="3836"/>
                  </a:cubicBezTo>
                  <a:cubicBezTo>
                    <a:pt x="3106" y="4698"/>
                    <a:pt x="2140" y="5428"/>
                    <a:pt x="1097" y="6002"/>
                  </a:cubicBezTo>
                  <a:cubicBezTo>
                    <a:pt x="783" y="6159"/>
                    <a:pt x="418" y="6289"/>
                    <a:pt x="53" y="6315"/>
                  </a:cubicBezTo>
                  <a:cubicBezTo>
                    <a:pt x="53" y="6315"/>
                    <a:pt x="27" y="6342"/>
                    <a:pt x="27" y="6342"/>
                  </a:cubicBezTo>
                  <a:cubicBezTo>
                    <a:pt x="0" y="6368"/>
                    <a:pt x="0" y="6394"/>
                    <a:pt x="27" y="6394"/>
                  </a:cubicBezTo>
                  <a:lnTo>
                    <a:pt x="1279" y="7672"/>
                  </a:lnTo>
                  <a:cubicBezTo>
                    <a:pt x="1905" y="8299"/>
                    <a:pt x="2532" y="8925"/>
                    <a:pt x="3158" y="9551"/>
                  </a:cubicBezTo>
                  <a:lnTo>
                    <a:pt x="3236" y="9630"/>
                  </a:lnTo>
                  <a:cubicBezTo>
                    <a:pt x="4437" y="10830"/>
                    <a:pt x="5663" y="12057"/>
                    <a:pt x="7412" y="12057"/>
                  </a:cubicBezTo>
                  <a:cubicBezTo>
                    <a:pt x="7620" y="12057"/>
                    <a:pt x="7829" y="12030"/>
                    <a:pt x="8064" y="12004"/>
                  </a:cubicBezTo>
                  <a:cubicBezTo>
                    <a:pt x="9525" y="11743"/>
                    <a:pt x="10830" y="10830"/>
                    <a:pt x="11561" y="9525"/>
                  </a:cubicBezTo>
                  <a:cubicBezTo>
                    <a:pt x="12370" y="8116"/>
                    <a:pt x="12292" y="6368"/>
                    <a:pt x="11378" y="5037"/>
                  </a:cubicBezTo>
                  <a:cubicBezTo>
                    <a:pt x="10830" y="4306"/>
                    <a:pt x="10204" y="3628"/>
                    <a:pt x="9525" y="3027"/>
                  </a:cubicBezTo>
                  <a:cubicBezTo>
                    <a:pt x="9265" y="2793"/>
                    <a:pt x="9030" y="2558"/>
                    <a:pt x="8795" y="2323"/>
                  </a:cubicBezTo>
                  <a:cubicBezTo>
                    <a:pt x="8012" y="1566"/>
                    <a:pt x="7255" y="783"/>
                    <a:pt x="6472" y="0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-1801380" y="-1085121"/>
              <a:ext cx="726701" cy="718898"/>
            </a:xfrm>
            <a:custGeom>
              <a:avLst/>
              <a:gdLst/>
              <a:ahLst/>
              <a:cxnLst/>
              <a:rect l="l" t="t" r="r" b="b"/>
              <a:pathLst>
                <a:path w="12293" h="12161" extrusionOk="0">
                  <a:moveTo>
                    <a:pt x="2610" y="0"/>
                  </a:moveTo>
                  <a:cubicBezTo>
                    <a:pt x="1645" y="600"/>
                    <a:pt x="914" y="1514"/>
                    <a:pt x="549" y="2584"/>
                  </a:cubicBezTo>
                  <a:cubicBezTo>
                    <a:pt x="1" y="4228"/>
                    <a:pt x="418" y="5819"/>
                    <a:pt x="1697" y="7150"/>
                  </a:cubicBezTo>
                  <a:lnTo>
                    <a:pt x="5194" y="10647"/>
                  </a:lnTo>
                  <a:lnTo>
                    <a:pt x="6551" y="12004"/>
                  </a:lnTo>
                  <a:cubicBezTo>
                    <a:pt x="6681" y="12109"/>
                    <a:pt x="6838" y="12161"/>
                    <a:pt x="7021" y="12161"/>
                  </a:cubicBezTo>
                  <a:cubicBezTo>
                    <a:pt x="7543" y="12161"/>
                    <a:pt x="8169" y="11769"/>
                    <a:pt x="8508" y="11560"/>
                  </a:cubicBezTo>
                  <a:cubicBezTo>
                    <a:pt x="9291" y="11039"/>
                    <a:pt x="10048" y="10438"/>
                    <a:pt x="10700" y="9760"/>
                  </a:cubicBezTo>
                  <a:cubicBezTo>
                    <a:pt x="11274" y="9186"/>
                    <a:pt x="11822" y="8559"/>
                    <a:pt x="12292" y="7907"/>
                  </a:cubicBezTo>
                  <a:lnTo>
                    <a:pt x="12292" y="7907"/>
                  </a:lnTo>
                  <a:cubicBezTo>
                    <a:pt x="11509" y="8612"/>
                    <a:pt x="10622" y="9134"/>
                    <a:pt x="9656" y="9473"/>
                  </a:cubicBezTo>
                  <a:cubicBezTo>
                    <a:pt x="9215" y="9620"/>
                    <a:pt x="8776" y="9687"/>
                    <a:pt x="8344" y="9687"/>
                  </a:cubicBezTo>
                  <a:cubicBezTo>
                    <a:pt x="7013" y="9687"/>
                    <a:pt x="5755" y="9048"/>
                    <a:pt x="4750" y="8142"/>
                  </a:cubicBezTo>
                  <a:cubicBezTo>
                    <a:pt x="3419" y="6915"/>
                    <a:pt x="2637" y="5193"/>
                    <a:pt x="2271" y="3419"/>
                  </a:cubicBezTo>
                  <a:cubicBezTo>
                    <a:pt x="2062" y="2296"/>
                    <a:pt x="2193" y="1096"/>
                    <a:pt x="2610" y="0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-1480502" y="-950929"/>
              <a:ext cx="293565" cy="284048"/>
            </a:xfrm>
            <a:custGeom>
              <a:avLst/>
              <a:gdLst/>
              <a:ahLst/>
              <a:cxnLst/>
              <a:rect l="l" t="t" r="r" b="b"/>
              <a:pathLst>
                <a:path w="4966" h="4805" extrusionOk="0">
                  <a:moveTo>
                    <a:pt x="1280" y="0"/>
                  </a:moveTo>
                  <a:cubicBezTo>
                    <a:pt x="758" y="0"/>
                    <a:pt x="314" y="340"/>
                    <a:pt x="184" y="835"/>
                  </a:cubicBezTo>
                  <a:cubicBezTo>
                    <a:pt x="1" y="1592"/>
                    <a:pt x="184" y="2401"/>
                    <a:pt x="653" y="3001"/>
                  </a:cubicBezTo>
                  <a:cubicBezTo>
                    <a:pt x="1149" y="3732"/>
                    <a:pt x="1801" y="4619"/>
                    <a:pt x="2715" y="4776"/>
                  </a:cubicBezTo>
                  <a:cubicBezTo>
                    <a:pt x="2833" y="4796"/>
                    <a:pt x="2947" y="4805"/>
                    <a:pt x="3057" y="4805"/>
                  </a:cubicBezTo>
                  <a:cubicBezTo>
                    <a:pt x="4262" y="4805"/>
                    <a:pt x="4965" y="3675"/>
                    <a:pt x="4463" y="2479"/>
                  </a:cubicBezTo>
                  <a:cubicBezTo>
                    <a:pt x="4228" y="1905"/>
                    <a:pt x="3628" y="1514"/>
                    <a:pt x="3185" y="1044"/>
                  </a:cubicBezTo>
                  <a:cubicBezTo>
                    <a:pt x="2715" y="470"/>
                    <a:pt x="2036" y="79"/>
                    <a:pt x="1280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-1391001" y="-539073"/>
              <a:ext cx="691173" cy="524587"/>
            </a:xfrm>
            <a:custGeom>
              <a:avLst/>
              <a:gdLst/>
              <a:ahLst/>
              <a:cxnLst/>
              <a:rect l="l" t="t" r="r" b="b"/>
              <a:pathLst>
                <a:path w="11692" h="8874" extrusionOk="0">
                  <a:moveTo>
                    <a:pt x="4567" y="1"/>
                  </a:moveTo>
                  <a:lnTo>
                    <a:pt x="4567" y="1"/>
                  </a:lnTo>
                  <a:cubicBezTo>
                    <a:pt x="4384" y="210"/>
                    <a:pt x="4150" y="445"/>
                    <a:pt x="3915" y="653"/>
                  </a:cubicBezTo>
                  <a:cubicBezTo>
                    <a:pt x="3106" y="1515"/>
                    <a:pt x="2140" y="2245"/>
                    <a:pt x="1096" y="2793"/>
                  </a:cubicBezTo>
                  <a:cubicBezTo>
                    <a:pt x="783" y="2976"/>
                    <a:pt x="418" y="3080"/>
                    <a:pt x="79" y="3132"/>
                  </a:cubicBezTo>
                  <a:cubicBezTo>
                    <a:pt x="53" y="3132"/>
                    <a:pt x="26" y="3132"/>
                    <a:pt x="26" y="3159"/>
                  </a:cubicBezTo>
                  <a:cubicBezTo>
                    <a:pt x="0" y="3185"/>
                    <a:pt x="0" y="3211"/>
                    <a:pt x="26" y="3211"/>
                  </a:cubicBezTo>
                  <a:lnTo>
                    <a:pt x="1279" y="4489"/>
                  </a:lnTo>
                  <a:cubicBezTo>
                    <a:pt x="1905" y="5116"/>
                    <a:pt x="2532" y="5742"/>
                    <a:pt x="3158" y="6368"/>
                  </a:cubicBezTo>
                  <a:lnTo>
                    <a:pt x="3236" y="6447"/>
                  </a:lnTo>
                  <a:cubicBezTo>
                    <a:pt x="4437" y="7647"/>
                    <a:pt x="5689" y="8874"/>
                    <a:pt x="7412" y="8874"/>
                  </a:cubicBezTo>
                  <a:cubicBezTo>
                    <a:pt x="7620" y="8874"/>
                    <a:pt x="7829" y="8847"/>
                    <a:pt x="8064" y="8821"/>
                  </a:cubicBezTo>
                  <a:cubicBezTo>
                    <a:pt x="9551" y="8560"/>
                    <a:pt x="10830" y="7647"/>
                    <a:pt x="11561" y="6316"/>
                  </a:cubicBezTo>
                  <a:lnTo>
                    <a:pt x="11691" y="6107"/>
                  </a:lnTo>
                  <a:lnTo>
                    <a:pt x="11691" y="6107"/>
                  </a:lnTo>
                  <a:cubicBezTo>
                    <a:pt x="11166" y="6292"/>
                    <a:pt x="10619" y="6390"/>
                    <a:pt x="10057" y="6390"/>
                  </a:cubicBezTo>
                  <a:cubicBezTo>
                    <a:pt x="9111" y="6390"/>
                    <a:pt x="8123" y="6113"/>
                    <a:pt x="7125" y="5507"/>
                  </a:cubicBezTo>
                  <a:cubicBezTo>
                    <a:pt x="5950" y="4750"/>
                    <a:pt x="5089" y="3602"/>
                    <a:pt x="4645" y="2271"/>
                  </a:cubicBezTo>
                  <a:cubicBezTo>
                    <a:pt x="4411" y="1541"/>
                    <a:pt x="4384" y="758"/>
                    <a:pt x="4567" y="1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-979144" y="-505732"/>
              <a:ext cx="220676" cy="224933"/>
            </a:xfrm>
            <a:custGeom>
              <a:avLst/>
              <a:gdLst/>
              <a:ahLst/>
              <a:cxnLst/>
              <a:rect l="l" t="t" r="r" b="b"/>
              <a:pathLst>
                <a:path w="3733" h="3805" extrusionOk="0">
                  <a:moveTo>
                    <a:pt x="201" y="390"/>
                  </a:moveTo>
                  <a:lnTo>
                    <a:pt x="201" y="390"/>
                  </a:lnTo>
                  <a:cubicBezTo>
                    <a:pt x="201" y="390"/>
                    <a:pt x="195" y="411"/>
                    <a:pt x="184" y="455"/>
                  </a:cubicBezTo>
                  <a:cubicBezTo>
                    <a:pt x="179" y="462"/>
                    <a:pt x="174" y="469"/>
                    <a:pt x="170" y="476"/>
                  </a:cubicBezTo>
                  <a:lnTo>
                    <a:pt x="170" y="476"/>
                  </a:lnTo>
                  <a:cubicBezTo>
                    <a:pt x="191" y="420"/>
                    <a:pt x="201" y="390"/>
                    <a:pt x="201" y="390"/>
                  </a:cubicBezTo>
                  <a:close/>
                  <a:moveTo>
                    <a:pt x="158" y="505"/>
                  </a:moveTo>
                  <a:cubicBezTo>
                    <a:pt x="158" y="514"/>
                    <a:pt x="158" y="524"/>
                    <a:pt x="158" y="533"/>
                  </a:cubicBezTo>
                  <a:lnTo>
                    <a:pt x="158" y="507"/>
                  </a:lnTo>
                  <a:cubicBezTo>
                    <a:pt x="158" y="506"/>
                    <a:pt x="158" y="506"/>
                    <a:pt x="158" y="505"/>
                  </a:cubicBezTo>
                  <a:close/>
                  <a:moveTo>
                    <a:pt x="1101" y="1"/>
                  </a:moveTo>
                  <a:cubicBezTo>
                    <a:pt x="995" y="1"/>
                    <a:pt x="889" y="14"/>
                    <a:pt x="784" y="37"/>
                  </a:cubicBezTo>
                  <a:cubicBezTo>
                    <a:pt x="704" y="57"/>
                    <a:pt x="608" y="62"/>
                    <a:pt x="651" y="75"/>
                  </a:cubicBezTo>
                  <a:lnTo>
                    <a:pt x="651" y="75"/>
                  </a:lnTo>
                  <a:cubicBezTo>
                    <a:pt x="637" y="73"/>
                    <a:pt x="623" y="73"/>
                    <a:pt x="609" y="73"/>
                  </a:cubicBezTo>
                  <a:cubicBezTo>
                    <a:pt x="381" y="73"/>
                    <a:pt x="179" y="246"/>
                    <a:pt x="159" y="493"/>
                  </a:cubicBezTo>
                  <a:lnTo>
                    <a:pt x="159" y="493"/>
                  </a:lnTo>
                  <a:cubicBezTo>
                    <a:pt x="67" y="645"/>
                    <a:pt x="1" y="837"/>
                    <a:pt x="1" y="1029"/>
                  </a:cubicBezTo>
                  <a:cubicBezTo>
                    <a:pt x="1" y="1368"/>
                    <a:pt x="79" y="1707"/>
                    <a:pt x="210" y="2047"/>
                  </a:cubicBezTo>
                  <a:cubicBezTo>
                    <a:pt x="392" y="2438"/>
                    <a:pt x="627" y="2777"/>
                    <a:pt x="940" y="3090"/>
                  </a:cubicBezTo>
                  <a:cubicBezTo>
                    <a:pt x="1280" y="3508"/>
                    <a:pt x="1802" y="3769"/>
                    <a:pt x="2350" y="3795"/>
                  </a:cubicBezTo>
                  <a:cubicBezTo>
                    <a:pt x="2393" y="3801"/>
                    <a:pt x="2436" y="3804"/>
                    <a:pt x="2478" y="3804"/>
                  </a:cubicBezTo>
                  <a:cubicBezTo>
                    <a:pt x="3155" y="3804"/>
                    <a:pt x="3733" y="3050"/>
                    <a:pt x="3733" y="2412"/>
                  </a:cubicBezTo>
                  <a:cubicBezTo>
                    <a:pt x="3707" y="1916"/>
                    <a:pt x="3524" y="1446"/>
                    <a:pt x="3185" y="1107"/>
                  </a:cubicBezTo>
                  <a:cubicBezTo>
                    <a:pt x="2950" y="820"/>
                    <a:pt x="2689" y="585"/>
                    <a:pt x="2402" y="376"/>
                  </a:cubicBezTo>
                  <a:cubicBezTo>
                    <a:pt x="2115" y="220"/>
                    <a:pt x="1802" y="115"/>
                    <a:pt x="1488" y="63"/>
                  </a:cubicBezTo>
                  <a:cubicBezTo>
                    <a:pt x="1359" y="20"/>
                    <a:pt x="1230" y="1"/>
                    <a:pt x="1101" y="1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-1830642" y="-1141753"/>
              <a:ext cx="1178635" cy="1141747"/>
            </a:xfrm>
            <a:custGeom>
              <a:avLst/>
              <a:gdLst/>
              <a:ahLst/>
              <a:cxnLst/>
              <a:rect l="l" t="t" r="r" b="b"/>
              <a:pathLst>
                <a:path w="19938" h="19314" extrusionOk="0">
                  <a:moveTo>
                    <a:pt x="5371" y="293"/>
                  </a:moveTo>
                  <a:cubicBezTo>
                    <a:pt x="6645" y="293"/>
                    <a:pt x="7796" y="957"/>
                    <a:pt x="8716" y="1897"/>
                  </a:cubicBezTo>
                  <a:cubicBezTo>
                    <a:pt x="10308" y="3489"/>
                    <a:pt x="11874" y="5055"/>
                    <a:pt x="13439" y="6647"/>
                  </a:cubicBezTo>
                  <a:cubicBezTo>
                    <a:pt x="13805" y="7117"/>
                    <a:pt x="13283" y="7952"/>
                    <a:pt x="13048" y="8369"/>
                  </a:cubicBezTo>
                  <a:cubicBezTo>
                    <a:pt x="12526" y="9204"/>
                    <a:pt x="11900" y="9987"/>
                    <a:pt x="11169" y="10666"/>
                  </a:cubicBezTo>
                  <a:cubicBezTo>
                    <a:pt x="10491" y="11344"/>
                    <a:pt x="9760" y="11970"/>
                    <a:pt x="8951" y="12466"/>
                  </a:cubicBezTo>
                  <a:cubicBezTo>
                    <a:pt x="8620" y="12680"/>
                    <a:pt x="8014" y="13068"/>
                    <a:pt x="7511" y="13068"/>
                  </a:cubicBezTo>
                  <a:cubicBezTo>
                    <a:pt x="7339" y="13068"/>
                    <a:pt x="7179" y="13023"/>
                    <a:pt x="7046" y="12910"/>
                  </a:cubicBezTo>
                  <a:cubicBezTo>
                    <a:pt x="5428" y="11318"/>
                    <a:pt x="3810" y="9700"/>
                    <a:pt x="2192" y="8082"/>
                  </a:cubicBezTo>
                  <a:cubicBezTo>
                    <a:pt x="1018" y="6830"/>
                    <a:pt x="522" y="5238"/>
                    <a:pt x="1070" y="3568"/>
                  </a:cubicBezTo>
                  <a:cubicBezTo>
                    <a:pt x="1592" y="2106"/>
                    <a:pt x="2740" y="984"/>
                    <a:pt x="4175" y="488"/>
                  </a:cubicBezTo>
                  <a:cubicBezTo>
                    <a:pt x="4583" y="354"/>
                    <a:pt x="4983" y="293"/>
                    <a:pt x="5371" y="293"/>
                  </a:cubicBezTo>
                  <a:close/>
                  <a:moveTo>
                    <a:pt x="13883" y="7064"/>
                  </a:moveTo>
                  <a:lnTo>
                    <a:pt x="16206" y="9387"/>
                  </a:lnTo>
                  <a:cubicBezTo>
                    <a:pt x="17067" y="10248"/>
                    <a:pt x="18084" y="11083"/>
                    <a:pt x="18789" y="12075"/>
                  </a:cubicBezTo>
                  <a:cubicBezTo>
                    <a:pt x="19702" y="13380"/>
                    <a:pt x="19781" y="15128"/>
                    <a:pt x="18972" y="16511"/>
                  </a:cubicBezTo>
                  <a:cubicBezTo>
                    <a:pt x="18241" y="17816"/>
                    <a:pt x="16962" y="18703"/>
                    <a:pt x="15501" y="18964"/>
                  </a:cubicBezTo>
                  <a:cubicBezTo>
                    <a:pt x="15280" y="19003"/>
                    <a:pt x="15066" y="19021"/>
                    <a:pt x="14859" y="19021"/>
                  </a:cubicBezTo>
                  <a:cubicBezTo>
                    <a:pt x="13115" y="19021"/>
                    <a:pt x="11863" y="17727"/>
                    <a:pt x="10673" y="16537"/>
                  </a:cubicBezTo>
                  <a:cubicBezTo>
                    <a:pt x="9603" y="15493"/>
                    <a:pt x="8560" y="14423"/>
                    <a:pt x="7516" y="13380"/>
                  </a:cubicBezTo>
                  <a:cubicBezTo>
                    <a:pt x="7881" y="13354"/>
                    <a:pt x="8246" y="13223"/>
                    <a:pt x="8560" y="13067"/>
                  </a:cubicBezTo>
                  <a:cubicBezTo>
                    <a:pt x="9629" y="12492"/>
                    <a:pt x="10569" y="11762"/>
                    <a:pt x="11404" y="10901"/>
                  </a:cubicBezTo>
                  <a:cubicBezTo>
                    <a:pt x="12239" y="10118"/>
                    <a:pt x="12944" y="9204"/>
                    <a:pt x="13518" y="8187"/>
                  </a:cubicBezTo>
                  <a:cubicBezTo>
                    <a:pt x="13726" y="7847"/>
                    <a:pt x="13831" y="7456"/>
                    <a:pt x="13883" y="7064"/>
                  </a:cubicBezTo>
                  <a:close/>
                  <a:moveTo>
                    <a:pt x="5478" y="1"/>
                  </a:moveTo>
                  <a:cubicBezTo>
                    <a:pt x="3988" y="1"/>
                    <a:pt x="2516" y="788"/>
                    <a:pt x="1566" y="2002"/>
                  </a:cubicBezTo>
                  <a:cubicBezTo>
                    <a:pt x="0" y="3959"/>
                    <a:pt x="287" y="6569"/>
                    <a:pt x="1983" y="8317"/>
                  </a:cubicBezTo>
                  <a:cubicBezTo>
                    <a:pt x="3680" y="10013"/>
                    <a:pt x="5350" y="11710"/>
                    <a:pt x="7046" y="13380"/>
                  </a:cubicBezTo>
                  <a:cubicBezTo>
                    <a:pt x="8664" y="15024"/>
                    <a:pt x="10230" y="16824"/>
                    <a:pt x="12004" y="18286"/>
                  </a:cubicBezTo>
                  <a:cubicBezTo>
                    <a:pt x="12856" y="18990"/>
                    <a:pt x="13847" y="19313"/>
                    <a:pt x="14838" y="19313"/>
                  </a:cubicBezTo>
                  <a:cubicBezTo>
                    <a:pt x="16307" y="19313"/>
                    <a:pt x="17776" y="18603"/>
                    <a:pt x="18789" y="17372"/>
                  </a:cubicBezTo>
                  <a:cubicBezTo>
                    <a:pt x="19572" y="16407"/>
                    <a:pt x="19937" y="15180"/>
                    <a:pt x="19833" y="13954"/>
                  </a:cubicBezTo>
                  <a:cubicBezTo>
                    <a:pt x="19676" y="12258"/>
                    <a:pt x="18424" y="11135"/>
                    <a:pt x="17276" y="10013"/>
                  </a:cubicBezTo>
                  <a:cubicBezTo>
                    <a:pt x="16075" y="8813"/>
                    <a:pt x="14875" y="7612"/>
                    <a:pt x="13674" y="6412"/>
                  </a:cubicBezTo>
                  <a:cubicBezTo>
                    <a:pt x="13648" y="6386"/>
                    <a:pt x="13648" y="6386"/>
                    <a:pt x="13648" y="6360"/>
                  </a:cubicBezTo>
                  <a:cubicBezTo>
                    <a:pt x="13648" y="6360"/>
                    <a:pt x="13622" y="6334"/>
                    <a:pt x="13622" y="6334"/>
                  </a:cubicBezTo>
                  <a:lnTo>
                    <a:pt x="12291" y="5029"/>
                  </a:lnTo>
                  <a:lnTo>
                    <a:pt x="9838" y="2576"/>
                  </a:lnTo>
                  <a:cubicBezTo>
                    <a:pt x="9134" y="1845"/>
                    <a:pt x="8455" y="1088"/>
                    <a:pt x="7594" y="593"/>
                  </a:cubicBezTo>
                  <a:cubicBezTo>
                    <a:pt x="6922" y="185"/>
                    <a:pt x="6198" y="1"/>
                    <a:pt x="5478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-1184275" y="-193484"/>
              <a:ext cx="259219" cy="146014"/>
            </a:xfrm>
            <a:custGeom>
              <a:avLst/>
              <a:gdLst/>
              <a:ahLst/>
              <a:cxnLst/>
              <a:rect l="l" t="t" r="r" b="b"/>
              <a:pathLst>
                <a:path w="4385" h="2470" extrusionOk="0">
                  <a:moveTo>
                    <a:pt x="0" y="0"/>
                  </a:moveTo>
                  <a:cubicBezTo>
                    <a:pt x="782" y="1138"/>
                    <a:pt x="2361" y="2470"/>
                    <a:pt x="3876" y="2470"/>
                  </a:cubicBezTo>
                  <a:cubicBezTo>
                    <a:pt x="4029" y="2470"/>
                    <a:pt x="4181" y="2456"/>
                    <a:pt x="4332" y="2427"/>
                  </a:cubicBezTo>
                  <a:cubicBezTo>
                    <a:pt x="4384" y="2401"/>
                    <a:pt x="4358" y="2349"/>
                    <a:pt x="4306" y="2349"/>
                  </a:cubicBezTo>
                  <a:cubicBezTo>
                    <a:pt x="2610" y="2140"/>
                    <a:pt x="1305" y="1044"/>
                    <a:pt x="26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-1566870" y="-1087131"/>
              <a:ext cx="222213" cy="89973"/>
            </a:xfrm>
            <a:custGeom>
              <a:avLst/>
              <a:gdLst/>
              <a:ahLst/>
              <a:cxnLst/>
              <a:rect l="l" t="t" r="r" b="b"/>
              <a:pathLst>
                <a:path w="3759" h="1522" extrusionOk="0">
                  <a:moveTo>
                    <a:pt x="874" y="1"/>
                  </a:moveTo>
                  <a:cubicBezTo>
                    <a:pt x="577" y="1"/>
                    <a:pt x="282" y="44"/>
                    <a:pt x="0" y="138"/>
                  </a:cubicBezTo>
                  <a:lnTo>
                    <a:pt x="0" y="164"/>
                  </a:lnTo>
                  <a:cubicBezTo>
                    <a:pt x="88" y="158"/>
                    <a:pt x="175" y="154"/>
                    <a:pt x="262" y="154"/>
                  </a:cubicBezTo>
                  <a:cubicBezTo>
                    <a:pt x="1522" y="154"/>
                    <a:pt x="2705" y="838"/>
                    <a:pt x="3706" y="1521"/>
                  </a:cubicBezTo>
                  <a:cubicBezTo>
                    <a:pt x="3732" y="1521"/>
                    <a:pt x="3758" y="1495"/>
                    <a:pt x="3758" y="1469"/>
                  </a:cubicBezTo>
                  <a:cubicBezTo>
                    <a:pt x="3121" y="605"/>
                    <a:pt x="1980" y="1"/>
                    <a:pt x="874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-1332359" y="-987935"/>
              <a:ext cx="24710" cy="24178"/>
            </a:xfrm>
            <a:custGeom>
              <a:avLst/>
              <a:gdLst/>
              <a:ahLst/>
              <a:cxnLst/>
              <a:rect l="l" t="t" r="r" b="b"/>
              <a:pathLst>
                <a:path w="418" h="409" extrusionOk="0">
                  <a:moveTo>
                    <a:pt x="0" y="0"/>
                  </a:moveTo>
                  <a:lnTo>
                    <a:pt x="0" y="0"/>
                  </a:lnTo>
                  <a:cubicBezTo>
                    <a:pt x="26" y="104"/>
                    <a:pt x="78" y="235"/>
                    <a:pt x="183" y="313"/>
                  </a:cubicBezTo>
                  <a:cubicBezTo>
                    <a:pt x="203" y="353"/>
                    <a:pt x="269" y="409"/>
                    <a:pt x="334" y="409"/>
                  </a:cubicBezTo>
                  <a:cubicBezTo>
                    <a:pt x="354" y="409"/>
                    <a:pt x="373" y="404"/>
                    <a:pt x="391" y="391"/>
                  </a:cubicBezTo>
                  <a:cubicBezTo>
                    <a:pt x="418" y="339"/>
                    <a:pt x="391" y="235"/>
                    <a:pt x="339" y="209"/>
                  </a:cubicBezTo>
                  <a:cubicBezTo>
                    <a:pt x="261" y="104"/>
                    <a:pt x="131" y="26"/>
                    <a:pt x="0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-1218207" y="-227417"/>
              <a:ext cx="26247" cy="24710"/>
            </a:xfrm>
            <a:custGeom>
              <a:avLst/>
              <a:gdLst/>
              <a:ahLst/>
              <a:cxnLst/>
              <a:rect l="l" t="t" r="r" b="b"/>
              <a:pathLst>
                <a:path w="444" h="418" extrusionOk="0">
                  <a:moveTo>
                    <a:pt x="26" y="0"/>
                  </a:moveTo>
                  <a:cubicBezTo>
                    <a:pt x="0" y="0"/>
                    <a:pt x="0" y="0"/>
                    <a:pt x="0" y="26"/>
                  </a:cubicBezTo>
                  <a:cubicBezTo>
                    <a:pt x="52" y="209"/>
                    <a:pt x="209" y="366"/>
                    <a:pt x="392" y="418"/>
                  </a:cubicBezTo>
                  <a:cubicBezTo>
                    <a:pt x="392" y="418"/>
                    <a:pt x="444" y="418"/>
                    <a:pt x="418" y="392"/>
                  </a:cubicBezTo>
                  <a:cubicBezTo>
                    <a:pt x="365" y="209"/>
                    <a:pt x="209" y="53"/>
                    <a:pt x="26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Overcoming Challenges to Cure HCV </a:t>
            </a:r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Linkage to Care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Multidisciplinary team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Pharmacy Mail Out Program </a:t>
            </a:r>
            <a:endParaRPr sz="2000"/>
          </a:p>
        </p:txBody>
      </p:sp>
      <p:grpSp>
        <p:nvGrpSpPr>
          <p:cNvPr id="272" name="Google Shape;272;p22"/>
          <p:cNvGrpSpPr/>
          <p:nvPr/>
        </p:nvGrpSpPr>
        <p:grpSpPr>
          <a:xfrm rot="690144">
            <a:off x="5097711" y="1773556"/>
            <a:ext cx="1715977" cy="2520217"/>
            <a:chOff x="-26863" y="702825"/>
            <a:chExt cx="3093862" cy="4190694"/>
          </a:xfrm>
        </p:grpSpPr>
        <p:sp>
          <p:nvSpPr>
            <p:cNvPr id="273" name="Google Shape;273;p22"/>
            <p:cNvSpPr/>
            <p:nvPr/>
          </p:nvSpPr>
          <p:spPr>
            <a:xfrm>
              <a:off x="402075" y="1167515"/>
              <a:ext cx="2648975" cy="3715464"/>
            </a:xfrm>
            <a:custGeom>
              <a:avLst/>
              <a:gdLst/>
              <a:ahLst/>
              <a:cxnLst/>
              <a:rect l="l" t="t" r="r" b="b"/>
              <a:pathLst>
                <a:path w="51984" h="72913" extrusionOk="0">
                  <a:moveTo>
                    <a:pt x="47756" y="1"/>
                  </a:moveTo>
                  <a:cubicBezTo>
                    <a:pt x="46816" y="27"/>
                    <a:pt x="45772" y="53"/>
                    <a:pt x="44520" y="53"/>
                  </a:cubicBezTo>
                  <a:lnTo>
                    <a:pt x="42406" y="79"/>
                  </a:lnTo>
                  <a:lnTo>
                    <a:pt x="40370" y="105"/>
                  </a:lnTo>
                  <a:cubicBezTo>
                    <a:pt x="40344" y="105"/>
                    <a:pt x="40344" y="105"/>
                    <a:pt x="40318" y="131"/>
                  </a:cubicBezTo>
                  <a:cubicBezTo>
                    <a:pt x="40318" y="131"/>
                    <a:pt x="40318" y="157"/>
                    <a:pt x="40318" y="157"/>
                  </a:cubicBezTo>
                  <a:cubicBezTo>
                    <a:pt x="40370" y="235"/>
                    <a:pt x="40423" y="314"/>
                    <a:pt x="40475" y="392"/>
                  </a:cubicBezTo>
                  <a:cubicBezTo>
                    <a:pt x="40997" y="1384"/>
                    <a:pt x="41023" y="2401"/>
                    <a:pt x="41049" y="3471"/>
                  </a:cubicBezTo>
                  <a:cubicBezTo>
                    <a:pt x="41049" y="3550"/>
                    <a:pt x="41075" y="3680"/>
                    <a:pt x="41075" y="3811"/>
                  </a:cubicBezTo>
                  <a:cubicBezTo>
                    <a:pt x="41075" y="3811"/>
                    <a:pt x="41101" y="3837"/>
                    <a:pt x="41101" y="3837"/>
                  </a:cubicBezTo>
                  <a:lnTo>
                    <a:pt x="42145" y="3837"/>
                  </a:lnTo>
                  <a:cubicBezTo>
                    <a:pt x="43867" y="3811"/>
                    <a:pt x="45563" y="3784"/>
                    <a:pt x="47260" y="3758"/>
                  </a:cubicBezTo>
                  <a:cubicBezTo>
                    <a:pt x="47312" y="3758"/>
                    <a:pt x="47364" y="3811"/>
                    <a:pt x="47364" y="3863"/>
                  </a:cubicBezTo>
                  <a:lnTo>
                    <a:pt x="48173" y="68476"/>
                  </a:lnTo>
                  <a:cubicBezTo>
                    <a:pt x="48173" y="68528"/>
                    <a:pt x="48121" y="68581"/>
                    <a:pt x="48069" y="68581"/>
                  </a:cubicBezTo>
                  <a:cubicBezTo>
                    <a:pt x="44494" y="68607"/>
                    <a:pt x="40918" y="68659"/>
                    <a:pt x="37343" y="68711"/>
                  </a:cubicBezTo>
                  <a:lnTo>
                    <a:pt x="27322" y="68815"/>
                  </a:lnTo>
                  <a:lnTo>
                    <a:pt x="15866" y="68972"/>
                  </a:lnTo>
                  <a:cubicBezTo>
                    <a:pt x="12135" y="69024"/>
                    <a:pt x="8403" y="69050"/>
                    <a:pt x="4671" y="69129"/>
                  </a:cubicBezTo>
                  <a:cubicBezTo>
                    <a:pt x="4645" y="69103"/>
                    <a:pt x="4619" y="69103"/>
                    <a:pt x="4593" y="69103"/>
                  </a:cubicBezTo>
                  <a:cubicBezTo>
                    <a:pt x="4567" y="69076"/>
                    <a:pt x="4567" y="69050"/>
                    <a:pt x="4567" y="69024"/>
                  </a:cubicBezTo>
                  <a:lnTo>
                    <a:pt x="3758" y="4411"/>
                  </a:lnTo>
                  <a:cubicBezTo>
                    <a:pt x="3758" y="4385"/>
                    <a:pt x="3784" y="4359"/>
                    <a:pt x="3784" y="4333"/>
                  </a:cubicBezTo>
                  <a:cubicBezTo>
                    <a:pt x="3810" y="4306"/>
                    <a:pt x="3836" y="4306"/>
                    <a:pt x="3862" y="4306"/>
                  </a:cubicBezTo>
                  <a:lnTo>
                    <a:pt x="8664" y="4254"/>
                  </a:lnTo>
                  <a:lnTo>
                    <a:pt x="9447" y="4254"/>
                  </a:lnTo>
                  <a:cubicBezTo>
                    <a:pt x="9473" y="4254"/>
                    <a:pt x="9473" y="4228"/>
                    <a:pt x="9473" y="4202"/>
                  </a:cubicBezTo>
                  <a:lnTo>
                    <a:pt x="9473" y="3941"/>
                  </a:lnTo>
                  <a:cubicBezTo>
                    <a:pt x="9421" y="3132"/>
                    <a:pt x="9499" y="2297"/>
                    <a:pt x="9708" y="1488"/>
                  </a:cubicBezTo>
                  <a:cubicBezTo>
                    <a:pt x="9812" y="1149"/>
                    <a:pt x="9969" y="836"/>
                    <a:pt x="10178" y="549"/>
                  </a:cubicBezTo>
                  <a:cubicBezTo>
                    <a:pt x="10178" y="549"/>
                    <a:pt x="10178" y="523"/>
                    <a:pt x="10178" y="523"/>
                  </a:cubicBezTo>
                  <a:cubicBezTo>
                    <a:pt x="10178" y="496"/>
                    <a:pt x="10151" y="496"/>
                    <a:pt x="10125" y="496"/>
                  </a:cubicBezTo>
                  <a:lnTo>
                    <a:pt x="6550" y="549"/>
                  </a:lnTo>
                  <a:lnTo>
                    <a:pt x="3367" y="575"/>
                  </a:lnTo>
                  <a:lnTo>
                    <a:pt x="2766" y="575"/>
                  </a:lnTo>
                  <a:cubicBezTo>
                    <a:pt x="1983" y="575"/>
                    <a:pt x="1122" y="653"/>
                    <a:pt x="600" y="1201"/>
                  </a:cubicBezTo>
                  <a:cubicBezTo>
                    <a:pt x="0" y="1827"/>
                    <a:pt x="26" y="2871"/>
                    <a:pt x="26" y="3680"/>
                  </a:cubicBezTo>
                  <a:lnTo>
                    <a:pt x="26" y="3889"/>
                  </a:lnTo>
                  <a:cubicBezTo>
                    <a:pt x="52" y="7281"/>
                    <a:pt x="105" y="10726"/>
                    <a:pt x="131" y="14040"/>
                  </a:cubicBezTo>
                  <a:cubicBezTo>
                    <a:pt x="157" y="15710"/>
                    <a:pt x="183" y="17354"/>
                    <a:pt x="209" y="19025"/>
                  </a:cubicBezTo>
                  <a:lnTo>
                    <a:pt x="835" y="68972"/>
                  </a:lnTo>
                  <a:lnTo>
                    <a:pt x="835" y="69363"/>
                  </a:lnTo>
                  <a:cubicBezTo>
                    <a:pt x="835" y="70773"/>
                    <a:pt x="835" y="72521"/>
                    <a:pt x="2584" y="72808"/>
                  </a:cubicBezTo>
                  <a:cubicBezTo>
                    <a:pt x="3079" y="72886"/>
                    <a:pt x="3575" y="72913"/>
                    <a:pt x="4097" y="72913"/>
                  </a:cubicBezTo>
                  <a:lnTo>
                    <a:pt x="4671" y="72886"/>
                  </a:lnTo>
                  <a:lnTo>
                    <a:pt x="5219" y="72886"/>
                  </a:lnTo>
                  <a:lnTo>
                    <a:pt x="8455" y="72834"/>
                  </a:lnTo>
                  <a:lnTo>
                    <a:pt x="24478" y="72625"/>
                  </a:lnTo>
                  <a:lnTo>
                    <a:pt x="32489" y="72547"/>
                  </a:lnTo>
                  <a:lnTo>
                    <a:pt x="39614" y="72469"/>
                  </a:lnTo>
                  <a:cubicBezTo>
                    <a:pt x="42093" y="72443"/>
                    <a:pt x="44572" y="72391"/>
                    <a:pt x="47077" y="72365"/>
                  </a:cubicBezTo>
                  <a:lnTo>
                    <a:pt x="48852" y="72338"/>
                  </a:lnTo>
                  <a:cubicBezTo>
                    <a:pt x="49791" y="72338"/>
                    <a:pt x="51383" y="72312"/>
                    <a:pt x="51748" y="71034"/>
                  </a:cubicBezTo>
                  <a:cubicBezTo>
                    <a:pt x="51931" y="70303"/>
                    <a:pt x="51983" y="69572"/>
                    <a:pt x="51931" y="68815"/>
                  </a:cubicBezTo>
                  <a:lnTo>
                    <a:pt x="51122" y="3680"/>
                  </a:lnTo>
                  <a:lnTo>
                    <a:pt x="51122" y="3263"/>
                  </a:lnTo>
                  <a:cubicBezTo>
                    <a:pt x="51148" y="2480"/>
                    <a:pt x="51148" y="1619"/>
                    <a:pt x="50783" y="966"/>
                  </a:cubicBezTo>
                  <a:cubicBezTo>
                    <a:pt x="50313" y="105"/>
                    <a:pt x="49243" y="1"/>
                    <a:pt x="48173" y="1"/>
                  </a:cubicBezTo>
                  <a:close/>
                </a:path>
              </a:pathLst>
            </a:custGeom>
            <a:solidFill>
              <a:srgbClr val="4A7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2"/>
            <p:cNvSpPr/>
            <p:nvPr/>
          </p:nvSpPr>
          <p:spPr>
            <a:xfrm>
              <a:off x="955280" y="1282733"/>
              <a:ext cx="1468086" cy="140999"/>
            </a:xfrm>
            <a:custGeom>
              <a:avLst/>
              <a:gdLst/>
              <a:ahLst/>
              <a:cxnLst/>
              <a:rect l="l" t="t" r="r" b="b"/>
              <a:pathLst>
                <a:path w="28810" h="2767" extrusionOk="0">
                  <a:moveTo>
                    <a:pt x="28346" y="1"/>
                  </a:moveTo>
                  <a:cubicBezTo>
                    <a:pt x="28310" y="1"/>
                    <a:pt x="28273" y="4"/>
                    <a:pt x="28236" y="10"/>
                  </a:cubicBezTo>
                  <a:lnTo>
                    <a:pt x="28001" y="10"/>
                  </a:lnTo>
                  <a:lnTo>
                    <a:pt x="1514" y="323"/>
                  </a:lnTo>
                  <a:lnTo>
                    <a:pt x="913" y="323"/>
                  </a:lnTo>
                  <a:cubicBezTo>
                    <a:pt x="679" y="323"/>
                    <a:pt x="0" y="375"/>
                    <a:pt x="26" y="845"/>
                  </a:cubicBezTo>
                  <a:cubicBezTo>
                    <a:pt x="52" y="1315"/>
                    <a:pt x="52" y="1784"/>
                    <a:pt x="52" y="2228"/>
                  </a:cubicBezTo>
                  <a:cubicBezTo>
                    <a:pt x="52" y="2359"/>
                    <a:pt x="78" y="2489"/>
                    <a:pt x="157" y="2567"/>
                  </a:cubicBezTo>
                  <a:cubicBezTo>
                    <a:pt x="342" y="2691"/>
                    <a:pt x="561" y="2766"/>
                    <a:pt x="773" y="2766"/>
                  </a:cubicBezTo>
                  <a:cubicBezTo>
                    <a:pt x="829" y="2766"/>
                    <a:pt x="885" y="2761"/>
                    <a:pt x="939" y="2750"/>
                  </a:cubicBezTo>
                  <a:cubicBezTo>
                    <a:pt x="1070" y="2750"/>
                    <a:pt x="1200" y="2724"/>
                    <a:pt x="1305" y="2724"/>
                  </a:cubicBezTo>
                  <a:lnTo>
                    <a:pt x="1540" y="2724"/>
                  </a:lnTo>
                  <a:lnTo>
                    <a:pt x="28001" y="2411"/>
                  </a:lnTo>
                  <a:lnTo>
                    <a:pt x="28236" y="2411"/>
                  </a:lnTo>
                  <a:cubicBezTo>
                    <a:pt x="28392" y="2411"/>
                    <a:pt x="28549" y="2359"/>
                    <a:pt x="28679" y="2280"/>
                  </a:cubicBezTo>
                  <a:cubicBezTo>
                    <a:pt x="28758" y="2150"/>
                    <a:pt x="28810" y="2019"/>
                    <a:pt x="28810" y="1863"/>
                  </a:cubicBezTo>
                  <a:lnTo>
                    <a:pt x="28810" y="1054"/>
                  </a:lnTo>
                  <a:lnTo>
                    <a:pt x="28810" y="506"/>
                  </a:lnTo>
                  <a:cubicBezTo>
                    <a:pt x="28810" y="375"/>
                    <a:pt x="28758" y="219"/>
                    <a:pt x="28679" y="114"/>
                  </a:cubicBezTo>
                  <a:cubicBezTo>
                    <a:pt x="28580" y="35"/>
                    <a:pt x="28465" y="1"/>
                    <a:pt x="28346" y="1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2"/>
            <p:cNvSpPr/>
            <p:nvPr/>
          </p:nvSpPr>
          <p:spPr>
            <a:xfrm>
              <a:off x="894079" y="714036"/>
              <a:ext cx="1593135" cy="770019"/>
            </a:xfrm>
            <a:custGeom>
              <a:avLst/>
              <a:gdLst/>
              <a:ahLst/>
              <a:cxnLst/>
              <a:rect l="l" t="t" r="r" b="b"/>
              <a:pathLst>
                <a:path w="31264" h="15111" extrusionOk="0">
                  <a:moveTo>
                    <a:pt x="15502" y="1854"/>
                  </a:moveTo>
                  <a:cubicBezTo>
                    <a:pt x="15971" y="1854"/>
                    <a:pt x="16415" y="2036"/>
                    <a:pt x="16728" y="2376"/>
                  </a:cubicBezTo>
                  <a:cubicBezTo>
                    <a:pt x="17015" y="2689"/>
                    <a:pt x="17172" y="3080"/>
                    <a:pt x="17146" y="3524"/>
                  </a:cubicBezTo>
                  <a:cubicBezTo>
                    <a:pt x="17172" y="4411"/>
                    <a:pt x="16441" y="5142"/>
                    <a:pt x="15554" y="5142"/>
                  </a:cubicBezTo>
                  <a:cubicBezTo>
                    <a:pt x="15537" y="5142"/>
                    <a:pt x="15521" y="5142"/>
                    <a:pt x="15505" y="5142"/>
                  </a:cubicBezTo>
                  <a:cubicBezTo>
                    <a:pt x="14613" y="5142"/>
                    <a:pt x="13883" y="4447"/>
                    <a:pt x="13857" y="3550"/>
                  </a:cubicBezTo>
                  <a:cubicBezTo>
                    <a:pt x="13884" y="2741"/>
                    <a:pt x="14432" y="1854"/>
                    <a:pt x="15449" y="1854"/>
                  </a:cubicBezTo>
                  <a:close/>
                  <a:moveTo>
                    <a:pt x="29243" y="10958"/>
                  </a:moveTo>
                  <a:cubicBezTo>
                    <a:pt x="29753" y="10958"/>
                    <a:pt x="30048" y="11087"/>
                    <a:pt x="30167" y="11327"/>
                  </a:cubicBezTo>
                  <a:cubicBezTo>
                    <a:pt x="30246" y="11614"/>
                    <a:pt x="30272" y="11927"/>
                    <a:pt x="30220" y="12240"/>
                  </a:cubicBezTo>
                  <a:cubicBezTo>
                    <a:pt x="30220" y="12344"/>
                    <a:pt x="30220" y="12449"/>
                    <a:pt x="30220" y="12579"/>
                  </a:cubicBezTo>
                  <a:lnTo>
                    <a:pt x="30220" y="12788"/>
                  </a:lnTo>
                  <a:cubicBezTo>
                    <a:pt x="30246" y="13049"/>
                    <a:pt x="30272" y="13388"/>
                    <a:pt x="30115" y="13545"/>
                  </a:cubicBezTo>
                  <a:cubicBezTo>
                    <a:pt x="29975" y="13685"/>
                    <a:pt x="29771" y="13784"/>
                    <a:pt x="29543" y="13784"/>
                  </a:cubicBezTo>
                  <a:cubicBezTo>
                    <a:pt x="29516" y="13784"/>
                    <a:pt x="29490" y="13782"/>
                    <a:pt x="29463" y="13780"/>
                  </a:cubicBezTo>
                  <a:lnTo>
                    <a:pt x="29045" y="13780"/>
                  </a:lnTo>
                  <a:lnTo>
                    <a:pt x="2558" y="14093"/>
                  </a:lnTo>
                  <a:lnTo>
                    <a:pt x="1958" y="14093"/>
                  </a:lnTo>
                  <a:cubicBezTo>
                    <a:pt x="1749" y="14093"/>
                    <a:pt x="1566" y="14093"/>
                    <a:pt x="1358" y="14040"/>
                  </a:cubicBezTo>
                  <a:cubicBezTo>
                    <a:pt x="940" y="13910"/>
                    <a:pt x="992" y="12944"/>
                    <a:pt x="1044" y="12370"/>
                  </a:cubicBezTo>
                  <a:lnTo>
                    <a:pt x="1044" y="12005"/>
                  </a:lnTo>
                  <a:cubicBezTo>
                    <a:pt x="1044" y="11431"/>
                    <a:pt x="1331" y="11327"/>
                    <a:pt x="1906" y="11327"/>
                  </a:cubicBezTo>
                  <a:lnTo>
                    <a:pt x="27949" y="11039"/>
                  </a:lnTo>
                  <a:cubicBezTo>
                    <a:pt x="28054" y="11013"/>
                    <a:pt x="28210" y="11013"/>
                    <a:pt x="28367" y="10987"/>
                  </a:cubicBezTo>
                  <a:cubicBezTo>
                    <a:pt x="28602" y="10987"/>
                    <a:pt x="28836" y="10961"/>
                    <a:pt x="29097" y="10961"/>
                  </a:cubicBezTo>
                  <a:cubicBezTo>
                    <a:pt x="29148" y="10959"/>
                    <a:pt x="29196" y="10958"/>
                    <a:pt x="29243" y="10958"/>
                  </a:cubicBezTo>
                  <a:close/>
                  <a:moveTo>
                    <a:pt x="15371" y="1"/>
                  </a:moveTo>
                  <a:cubicBezTo>
                    <a:pt x="14666" y="1"/>
                    <a:pt x="14014" y="157"/>
                    <a:pt x="13414" y="471"/>
                  </a:cubicBezTo>
                  <a:cubicBezTo>
                    <a:pt x="12605" y="940"/>
                    <a:pt x="12213" y="1749"/>
                    <a:pt x="12161" y="2976"/>
                  </a:cubicBezTo>
                  <a:lnTo>
                    <a:pt x="12161" y="4646"/>
                  </a:lnTo>
                  <a:cubicBezTo>
                    <a:pt x="12161" y="4672"/>
                    <a:pt x="12161" y="4698"/>
                    <a:pt x="12135" y="4724"/>
                  </a:cubicBezTo>
                  <a:cubicBezTo>
                    <a:pt x="12109" y="4750"/>
                    <a:pt x="12083" y="4750"/>
                    <a:pt x="12057" y="4750"/>
                  </a:cubicBezTo>
                  <a:lnTo>
                    <a:pt x="11196" y="4750"/>
                  </a:lnTo>
                  <a:cubicBezTo>
                    <a:pt x="10726" y="4750"/>
                    <a:pt x="10100" y="4803"/>
                    <a:pt x="10021" y="5220"/>
                  </a:cubicBezTo>
                  <a:cubicBezTo>
                    <a:pt x="9943" y="5612"/>
                    <a:pt x="9943" y="6003"/>
                    <a:pt x="9969" y="6394"/>
                  </a:cubicBezTo>
                  <a:cubicBezTo>
                    <a:pt x="9995" y="6734"/>
                    <a:pt x="9995" y="7073"/>
                    <a:pt x="9969" y="7438"/>
                  </a:cubicBezTo>
                  <a:cubicBezTo>
                    <a:pt x="9865" y="8012"/>
                    <a:pt x="9421" y="8299"/>
                    <a:pt x="8508" y="8299"/>
                  </a:cubicBezTo>
                  <a:cubicBezTo>
                    <a:pt x="8273" y="8299"/>
                    <a:pt x="8012" y="8273"/>
                    <a:pt x="7829" y="8273"/>
                  </a:cubicBezTo>
                  <a:cubicBezTo>
                    <a:pt x="7647" y="8247"/>
                    <a:pt x="7464" y="8247"/>
                    <a:pt x="7307" y="8247"/>
                  </a:cubicBezTo>
                  <a:lnTo>
                    <a:pt x="5977" y="8247"/>
                  </a:lnTo>
                  <a:lnTo>
                    <a:pt x="4985" y="8273"/>
                  </a:lnTo>
                  <a:lnTo>
                    <a:pt x="3706" y="8273"/>
                  </a:lnTo>
                  <a:cubicBezTo>
                    <a:pt x="3615" y="8266"/>
                    <a:pt x="3524" y="8263"/>
                    <a:pt x="3434" y="8263"/>
                  </a:cubicBezTo>
                  <a:cubicBezTo>
                    <a:pt x="3187" y="8263"/>
                    <a:pt x="2944" y="8287"/>
                    <a:pt x="2715" y="8325"/>
                  </a:cubicBezTo>
                  <a:cubicBezTo>
                    <a:pt x="1123" y="8560"/>
                    <a:pt x="53" y="9917"/>
                    <a:pt x="53" y="11718"/>
                  </a:cubicBezTo>
                  <a:cubicBezTo>
                    <a:pt x="27" y="11979"/>
                    <a:pt x="27" y="12266"/>
                    <a:pt x="27" y="12527"/>
                  </a:cubicBezTo>
                  <a:cubicBezTo>
                    <a:pt x="1" y="13179"/>
                    <a:pt x="1" y="13806"/>
                    <a:pt x="53" y="14458"/>
                  </a:cubicBezTo>
                  <a:cubicBezTo>
                    <a:pt x="105" y="15058"/>
                    <a:pt x="757" y="15110"/>
                    <a:pt x="1227" y="15110"/>
                  </a:cubicBezTo>
                  <a:cubicBezTo>
                    <a:pt x="1436" y="15110"/>
                    <a:pt x="1671" y="15084"/>
                    <a:pt x="1827" y="15058"/>
                  </a:cubicBezTo>
                  <a:lnTo>
                    <a:pt x="2245" y="15058"/>
                  </a:lnTo>
                  <a:lnTo>
                    <a:pt x="28915" y="14719"/>
                  </a:lnTo>
                  <a:lnTo>
                    <a:pt x="29228" y="14719"/>
                  </a:lnTo>
                  <a:cubicBezTo>
                    <a:pt x="29463" y="14745"/>
                    <a:pt x="29750" y="14745"/>
                    <a:pt x="30037" y="14745"/>
                  </a:cubicBezTo>
                  <a:cubicBezTo>
                    <a:pt x="30768" y="14745"/>
                    <a:pt x="31159" y="14588"/>
                    <a:pt x="31211" y="14328"/>
                  </a:cubicBezTo>
                  <a:cubicBezTo>
                    <a:pt x="31237" y="13988"/>
                    <a:pt x="31263" y="13649"/>
                    <a:pt x="31237" y="13310"/>
                  </a:cubicBezTo>
                  <a:lnTo>
                    <a:pt x="31237" y="12944"/>
                  </a:lnTo>
                  <a:lnTo>
                    <a:pt x="31237" y="12631"/>
                  </a:lnTo>
                  <a:lnTo>
                    <a:pt x="31211" y="11431"/>
                  </a:lnTo>
                  <a:cubicBezTo>
                    <a:pt x="31159" y="9865"/>
                    <a:pt x="30272" y="8143"/>
                    <a:pt x="28445" y="8012"/>
                  </a:cubicBezTo>
                  <a:cubicBezTo>
                    <a:pt x="27871" y="7986"/>
                    <a:pt x="27271" y="7986"/>
                    <a:pt x="26514" y="7986"/>
                  </a:cubicBezTo>
                  <a:cubicBezTo>
                    <a:pt x="26044" y="7986"/>
                    <a:pt x="25548" y="8012"/>
                    <a:pt x="25079" y="8012"/>
                  </a:cubicBezTo>
                  <a:cubicBezTo>
                    <a:pt x="24687" y="8012"/>
                    <a:pt x="24270" y="8038"/>
                    <a:pt x="23852" y="8038"/>
                  </a:cubicBezTo>
                  <a:cubicBezTo>
                    <a:pt x="23722" y="8038"/>
                    <a:pt x="23565" y="8065"/>
                    <a:pt x="23356" y="8065"/>
                  </a:cubicBezTo>
                  <a:cubicBezTo>
                    <a:pt x="23122" y="8091"/>
                    <a:pt x="22887" y="8117"/>
                    <a:pt x="22652" y="8117"/>
                  </a:cubicBezTo>
                  <a:cubicBezTo>
                    <a:pt x="21765" y="8117"/>
                    <a:pt x="21295" y="7882"/>
                    <a:pt x="21190" y="7282"/>
                  </a:cubicBezTo>
                  <a:cubicBezTo>
                    <a:pt x="21164" y="7047"/>
                    <a:pt x="21164" y="6812"/>
                    <a:pt x="21190" y="6551"/>
                  </a:cubicBezTo>
                  <a:cubicBezTo>
                    <a:pt x="21217" y="5846"/>
                    <a:pt x="21269" y="4959"/>
                    <a:pt x="20877" y="4776"/>
                  </a:cubicBezTo>
                  <a:cubicBezTo>
                    <a:pt x="20639" y="4690"/>
                    <a:pt x="20402" y="4639"/>
                    <a:pt x="20149" y="4639"/>
                  </a:cubicBezTo>
                  <a:cubicBezTo>
                    <a:pt x="20097" y="4639"/>
                    <a:pt x="20044" y="4641"/>
                    <a:pt x="19990" y="4646"/>
                  </a:cubicBezTo>
                  <a:cubicBezTo>
                    <a:pt x="19807" y="4646"/>
                    <a:pt x="19651" y="4672"/>
                    <a:pt x="19494" y="4672"/>
                  </a:cubicBezTo>
                  <a:lnTo>
                    <a:pt x="19024" y="4672"/>
                  </a:lnTo>
                  <a:cubicBezTo>
                    <a:pt x="18998" y="4672"/>
                    <a:pt x="18972" y="4672"/>
                    <a:pt x="18946" y="4646"/>
                  </a:cubicBezTo>
                  <a:cubicBezTo>
                    <a:pt x="18946" y="4646"/>
                    <a:pt x="18920" y="4620"/>
                    <a:pt x="18920" y="4594"/>
                  </a:cubicBezTo>
                  <a:cubicBezTo>
                    <a:pt x="18920" y="2793"/>
                    <a:pt x="18920" y="549"/>
                    <a:pt x="16702" y="131"/>
                  </a:cubicBezTo>
                  <a:cubicBezTo>
                    <a:pt x="16258" y="27"/>
                    <a:pt x="15815" y="1"/>
                    <a:pt x="15371" y="1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778404" y="1653710"/>
              <a:ext cx="461471" cy="462541"/>
            </a:xfrm>
            <a:custGeom>
              <a:avLst/>
              <a:gdLst/>
              <a:ahLst/>
              <a:cxnLst/>
              <a:rect l="l" t="t" r="r" b="b"/>
              <a:pathLst>
                <a:path w="9056" h="9077" extrusionOk="0">
                  <a:moveTo>
                    <a:pt x="5585" y="1002"/>
                  </a:moveTo>
                  <a:cubicBezTo>
                    <a:pt x="5637" y="1002"/>
                    <a:pt x="5689" y="1055"/>
                    <a:pt x="5689" y="1107"/>
                  </a:cubicBezTo>
                  <a:lnTo>
                    <a:pt x="5715" y="3299"/>
                  </a:lnTo>
                  <a:cubicBezTo>
                    <a:pt x="5715" y="3325"/>
                    <a:pt x="5715" y="3325"/>
                    <a:pt x="5741" y="3325"/>
                  </a:cubicBezTo>
                  <a:lnTo>
                    <a:pt x="7933" y="3299"/>
                  </a:lnTo>
                  <a:cubicBezTo>
                    <a:pt x="7960" y="3299"/>
                    <a:pt x="7986" y="3325"/>
                    <a:pt x="8012" y="3351"/>
                  </a:cubicBezTo>
                  <a:cubicBezTo>
                    <a:pt x="8038" y="3351"/>
                    <a:pt x="8038" y="3377"/>
                    <a:pt x="8038" y="3403"/>
                  </a:cubicBezTo>
                  <a:cubicBezTo>
                    <a:pt x="8038" y="4160"/>
                    <a:pt x="8038" y="4891"/>
                    <a:pt x="8064" y="5647"/>
                  </a:cubicBezTo>
                  <a:cubicBezTo>
                    <a:pt x="8064" y="5674"/>
                    <a:pt x="8064" y="5700"/>
                    <a:pt x="8038" y="5700"/>
                  </a:cubicBezTo>
                  <a:cubicBezTo>
                    <a:pt x="8012" y="5726"/>
                    <a:pt x="7986" y="5726"/>
                    <a:pt x="7960" y="5752"/>
                  </a:cubicBezTo>
                  <a:lnTo>
                    <a:pt x="5767" y="5778"/>
                  </a:lnTo>
                  <a:cubicBezTo>
                    <a:pt x="5767" y="5778"/>
                    <a:pt x="5741" y="5778"/>
                    <a:pt x="5741" y="5804"/>
                  </a:cubicBezTo>
                  <a:lnTo>
                    <a:pt x="5767" y="7996"/>
                  </a:lnTo>
                  <a:cubicBezTo>
                    <a:pt x="5767" y="8048"/>
                    <a:pt x="5715" y="8100"/>
                    <a:pt x="5689" y="8100"/>
                  </a:cubicBezTo>
                  <a:lnTo>
                    <a:pt x="3419" y="8100"/>
                  </a:lnTo>
                  <a:cubicBezTo>
                    <a:pt x="3393" y="8100"/>
                    <a:pt x="3393" y="8074"/>
                    <a:pt x="3367" y="8074"/>
                  </a:cubicBezTo>
                  <a:cubicBezTo>
                    <a:pt x="3341" y="8048"/>
                    <a:pt x="3341" y="8022"/>
                    <a:pt x="3341" y="7996"/>
                  </a:cubicBezTo>
                  <a:lnTo>
                    <a:pt x="3314" y="5804"/>
                  </a:lnTo>
                  <a:cubicBezTo>
                    <a:pt x="3314" y="5778"/>
                    <a:pt x="3288" y="5778"/>
                    <a:pt x="3262" y="5778"/>
                  </a:cubicBezTo>
                  <a:lnTo>
                    <a:pt x="1070" y="5804"/>
                  </a:lnTo>
                  <a:cubicBezTo>
                    <a:pt x="1070" y="5804"/>
                    <a:pt x="1044" y="5804"/>
                    <a:pt x="1018" y="5778"/>
                  </a:cubicBezTo>
                  <a:cubicBezTo>
                    <a:pt x="992" y="5752"/>
                    <a:pt x="992" y="5726"/>
                    <a:pt x="992" y="5700"/>
                  </a:cubicBezTo>
                  <a:cubicBezTo>
                    <a:pt x="992" y="4969"/>
                    <a:pt x="966" y="4212"/>
                    <a:pt x="966" y="3455"/>
                  </a:cubicBezTo>
                  <a:cubicBezTo>
                    <a:pt x="966" y="3429"/>
                    <a:pt x="966" y="3429"/>
                    <a:pt x="992" y="3403"/>
                  </a:cubicBezTo>
                  <a:cubicBezTo>
                    <a:pt x="1018" y="3377"/>
                    <a:pt x="1018" y="3377"/>
                    <a:pt x="1044" y="3377"/>
                  </a:cubicBezTo>
                  <a:lnTo>
                    <a:pt x="3236" y="3351"/>
                  </a:lnTo>
                  <a:lnTo>
                    <a:pt x="3262" y="3351"/>
                  </a:lnTo>
                  <a:cubicBezTo>
                    <a:pt x="3288" y="3325"/>
                    <a:pt x="3288" y="3325"/>
                    <a:pt x="3262" y="3325"/>
                  </a:cubicBezTo>
                  <a:lnTo>
                    <a:pt x="3236" y="1133"/>
                  </a:lnTo>
                  <a:cubicBezTo>
                    <a:pt x="3236" y="1081"/>
                    <a:pt x="3288" y="1028"/>
                    <a:pt x="3341" y="1028"/>
                  </a:cubicBezTo>
                  <a:lnTo>
                    <a:pt x="4489" y="1028"/>
                  </a:lnTo>
                  <a:lnTo>
                    <a:pt x="5585" y="1002"/>
                  </a:lnTo>
                  <a:close/>
                  <a:moveTo>
                    <a:pt x="7809" y="1"/>
                  </a:moveTo>
                  <a:cubicBezTo>
                    <a:pt x="7738" y="1"/>
                    <a:pt x="7666" y="4"/>
                    <a:pt x="7594" y="11"/>
                  </a:cubicBezTo>
                  <a:lnTo>
                    <a:pt x="2766" y="63"/>
                  </a:lnTo>
                  <a:cubicBezTo>
                    <a:pt x="2688" y="76"/>
                    <a:pt x="2616" y="82"/>
                    <a:pt x="2538" y="82"/>
                  </a:cubicBezTo>
                  <a:cubicBezTo>
                    <a:pt x="2460" y="82"/>
                    <a:pt x="2375" y="76"/>
                    <a:pt x="2271" y="63"/>
                  </a:cubicBezTo>
                  <a:cubicBezTo>
                    <a:pt x="2062" y="37"/>
                    <a:pt x="1827" y="37"/>
                    <a:pt x="1592" y="37"/>
                  </a:cubicBezTo>
                  <a:cubicBezTo>
                    <a:pt x="914" y="63"/>
                    <a:pt x="26" y="167"/>
                    <a:pt x="0" y="1002"/>
                  </a:cubicBezTo>
                  <a:cubicBezTo>
                    <a:pt x="0" y="1446"/>
                    <a:pt x="0" y="1890"/>
                    <a:pt x="0" y="2307"/>
                  </a:cubicBezTo>
                  <a:lnTo>
                    <a:pt x="0" y="2907"/>
                  </a:lnTo>
                  <a:cubicBezTo>
                    <a:pt x="26" y="3429"/>
                    <a:pt x="26" y="3951"/>
                    <a:pt x="26" y="4499"/>
                  </a:cubicBezTo>
                  <a:cubicBezTo>
                    <a:pt x="52" y="5595"/>
                    <a:pt x="79" y="6743"/>
                    <a:pt x="79" y="7866"/>
                  </a:cubicBezTo>
                  <a:cubicBezTo>
                    <a:pt x="79" y="8205"/>
                    <a:pt x="52" y="8857"/>
                    <a:pt x="600" y="9014"/>
                  </a:cubicBezTo>
                  <a:cubicBezTo>
                    <a:pt x="811" y="9052"/>
                    <a:pt x="1007" y="9076"/>
                    <a:pt x="1209" y="9076"/>
                  </a:cubicBezTo>
                  <a:cubicBezTo>
                    <a:pt x="1284" y="9076"/>
                    <a:pt x="1359" y="9073"/>
                    <a:pt x="1436" y="9066"/>
                  </a:cubicBezTo>
                  <a:lnTo>
                    <a:pt x="6289" y="9014"/>
                  </a:lnTo>
                  <a:cubicBezTo>
                    <a:pt x="6376" y="9014"/>
                    <a:pt x="6463" y="9002"/>
                    <a:pt x="6574" y="9002"/>
                  </a:cubicBezTo>
                  <a:cubicBezTo>
                    <a:pt x="6629" y="9002"/>
                    <a:pt x="6690" y="9005"/>
                    <a:pt x="6759" y="9014"/>
                  </a:cubicBezTo>
                  <a:cubicBezTo>
                    <a:pt x="6968" y="9040"/>
                    <a:pt x="7203" y="9040"/>
                    <a:pt x="7438" y="9040"/>
                  </a:cubicBezTo>
                  <a:lnTo>
                    <a:pt x="7438" y="9014"/>
                  </a:lnTo>
                  <a:cubicBezTo>
                    <a:pt x="8116" y="9014"/>
                    <a:pt x="9003" y="8909"/>
                    <a:pt x="9029" y="8074"/>
                  </a:cubicBezTo>
                  <a:cubicBezTo>
                    <a:pt x="9056" y="7631"/>
                    <a:pt x="9029" y="7187"/>
                    <a:pt x="9029" y="6770"/>
                  </a:cubicBezTo>
                  <a:lnTo>
                    <a:pt x="9029" y="6169"/>
                  </a:lnTo>
                  <a:cubicBezTo>
                    <a:pt x="9029" y="5647"/>
                    <a:pt x="9003" y="5099"/>
                    <a:pt x="9003" y="4577"/>
                  </a:cubicBezTo>
                  <a:cubicBezTo>
                    <a:pt x="8977" y="3481"/>
                    <a:pt x="8977" y="2333"/>
                    <a:pt x="8977" y="1237"/>
                  </a:cubicBezTo>
                  <a:cubicBezTo>
                    <a:pt x="8977" y="872"/>
                    <a:pt x="8977" y="219"/>
                    <a:pt x="8429" y="89"/>
                  </a:cubicBezTo>
                  <a:cubicBezTo>
                    <a:pt x="8234" y="30"/>
                    <a:pt x="8023" y="1"/>
                    <a:pt x="7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836904" y="1715727"/>
              <a:ext cx="343148" cy="341466"/>
            </a:xfrm>
            <a:custGeom>
              <a:avLst/>
              <a:gdLst/>
              <a:ahLst/>
              <a:cxnLst/>
              <a:rect l="l" t="t" r="r" b="b"/>
              <a:pathLst>
                <a:path w="6734" h="6701" extrusionOk="0">
                  <a:moveTo>
                    <a:pt x="4329" y="1"/>
                  </a:moveTo>
                  <a:cubicBezTo>
                    <a:pt x="4326" y="1"/>
                    <a:pt x="4319" y="7"/>
                    <a:pt x="4306" y="20"/>
                  </a:cubicBezTo>
                  <a:lnTo>
                    <a:pt x="2297" y="20"/>
                  </a:lnTo>
                  <a:cubicBezTo>
                    <a:pt x="2297" y="20"/>
                    <a:pt x="2297" y="46"/>
                    <a:pt x="2297" y="46"/>
                  </a:cubicBezTo>
                  <a:lnTo>
                    <a:pt x="2323" y="2238"/>
                  </a:lnTo>
                  <a:cubicBezTo>
                    <a:pt x="2323" y="2291"/>
                    <a:pt x="2297" y="2343"/>
                    <a:pt x="2245" y="2343"/>
                  </a:cubicBezTo>
                  <a:lnTo>
                    <a:pt x="53" y="2369"/>
                  </a:lnTo>
                  <a:lnTo>
                    <a:pt x="0" y="2369"/>
                  </a:lnTo>
                  <a:cubicBezTo>
                    <a:pt x="0" y="2369"/>
                    <a:pt x="0" y="2395"/>
                    <a:pt x="0" y="2395"/>
                  </a:cubicBezTo>
                  <a:cubicBezTo>
                    <a:pt x="27" y="3047"/>
                    <a:pt x="27" y="3726"/>
                    <a:pt x="27" y="4378"/>
                  </a:cubicBezTo>
                  <a:cubicBezTo>
                    <a:pt x="27" y="4378"/>
                    <a:pt x="27" y="4404"/>
                    <a:pt x="27" y="4404"/>
                  </a:cubicBezTo>
                  <a:lnTo>
                    <a:pt x="79" y="4404"/>
                  </a:lnTo>
                  <a:lnTo>
                    <a:pt x="2271" y="4378"/>
                  </a:lnTo>
                  <a:cubicBezTo>
                    <a:pt x="2323" y="4378"/>
                    <a:pt x="2349" y="4430"/>
                    <a:pt x="2349" y="4483"/>
                  </a:cubicBezTo>
                  <a:lnTo>
                    <a:pt x="2375" y="6675"/>
                  </a:lnTo>
                  <a:cubicBezTo>
                    <a:pt x="2375" y="6675"/>
                    <a:pt x="2375" y="6675"/>
                    <a:pt x="2375" y="6701"/>
                  </a:cubicBezTo>
                  <a:lnTo>
                    <a:pt x="2401" y="6701"/>
                  </a:lnTo>
                  <a:lnTo>
                    <a:pt x="2427" y="6675"/>
                  </a:lnTo>
                  <a:lnTo>
                    <a:pt x="4437" y="6675"/>
                  </a:lnTo>
                  <a:cubicBezTo>
                    <a:pt x="4437" y="6675"/>
                    <a:pt x="4437" y="6675"/>
                    <a:pt x="4437" y="6649"/>
                  </a:cubicBezTo>
                  <a:lnTo>
                    <a:pt x="4411" y="4457"/>
                  </a:lnTo>
                  <a:cubicBezTo>
                    <a:pt x="4411" y="4404"/>
                    <a:pt x="4437" y="4378"/>
                    <a:pt x="4489" y="4378"/>
                  </a:cubicBezTo>
                  <a:lnTo>
                    <a:pt x="6681" y="4352"/>
                  </a:lnTo>
                  <a:lnTo>
                    <a:pt x="6707" y="4352"/>
                  </a:lnTo>
                  <a:cubicBezTo>
                    <a:pt x="6733" y="4326"/>
                    <a:pt x="6733" y="4326"/>
                    <a:pt x="6707" y="4326"/>
                  </a:cubicBezTo>
                  <a:cubicBezTo>
                    <a:pt x="6707" y="3648"/>
                    <a:pt x="6707" y="2995"/>
                    <a:pt x="6707" y="2343"/>
                  </a:cubicBezTo>
                  <a:cubicBezTo>
                    <a:pt x="6707" y="2317"/>
                    <a:pt x="6681" y="2291"/>
                    <a:pt x="6655" y="2291"/>
                  </a:cubicBezTo>
                  <a:lnTo>
                    <a:pt x="4463" y="2317"/>
                  </a:lnTo>
                  <a:cubicBezTo>
                    <a:pt x="4411" y="2317"/>
                    <a:pt x="4385" y="2291"/>
                    <a:pt x="4358" y="2238"/>
                  </a:cubicBezTo>
                  <a:lnTo>
                    <a:pt x="4332" y="46"/>
                  </a:lnTo>
                  <a:cubicBezTo>
                    <a:pt x="4358" y="20"/>
                    <a:pt x="4358" y="20"/>
                    <a:pt x="4332" y="20"/>
                  </a:cubicBezTo>
                  <a:cubicBezTo>
                    <a:pt x="4332" y="7"/>
                    <a:pt x="4332" y="1"/>
                    <a:pt x="4329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1380784" y="1636690"/>
              <a:ext cx="1262013" cy="112005"/>
            </a:xfrm>
            <a:custGeom>
              <a:avLst/>
              <a:gdLst/>
              <a:ahLst/>
              <a:cxnLst/>
              <a:rect l="l" t="t" r="r" b="b"/>
              <a:pathLst>
                <a:path w="24766" h="2198" extrusionOk="0">
                  <a:moveTo>
                    <a:pt x="24167" y="0"/>
                  </a:moveTo>
                  <a:cubicBezTo>
                    <a:pt x="24141" y="0"/>
                    <a:pt x="24114" y="2"/>
                    <a:pt x="24087" y="5"/>
                  </a:cubicBezTo>
                  <a:lnTo>
                    <a:pt x="23800" y="5"/>
                  </a:lnTo>
                  <a:lnTo>
                    <a:pt x="705" y="293"/>
                  </a:lnTo>
                  <a:cubicBezTo>
                    <a:pt x="444" y="293"/>
                    <a:pt x="27" y="319"/>
                    <a:pt x="27" y="736"/>
                  </a:cubicBezTo>
                  <a:lnTo>
                    <a:pt x="27" y="1101"/>
                  </a:lnTo>
                  <a:lnTo>
                    <a:pt x="27" y="1258"/>
                  </a:lnTo>
                  <a:cubicBezTo>
                    <a:pt x="27" y="1310"/>
                    <a:pt x="27" y="1362"/>
                    <a:pt x="27" y="1415"/>
                  </a:cubicBezTo>
                  <a:cubicBezTo>
                    <a:pt x="1" y="1571"/>
                    <a:pt x="27" y="1754"/>
                    <a:pt x="53" y="1910"/>
                  </a:cubicBezTo>
                  <a:cubicBezTo>
                    <a:pt x="157" y="2198"/>
                    <a:pt x="470" y="2198"/>
                    <a:pt x="705" y="2198"/>
                  </a:cubicBezTo>
                  <a:lnTo>
                    <a:pt x="24035" y="1910"/>
                  </a:lnTo>
                  <a:cubicBezTo>
                    <a:pt x="24322" y="1910"/>
                    <a:pt x="24713" y="1884"/>
                    <a:pt x="24713" y="1467"/>
                  </a:cubicBezTo>
                  <a:lnTo>
                    <a:pt x="24713" y="1049"/>
                  </a:lnTo>
                  <a:lnTo>
                    <a:pt x="24713" y="867"/>
                  </a:lnTo>
                  <a:lnTo>
                    <a:pt x="24713" y="736"/>
                  </a:lnTo>
                  <a:cubicBezTo>
                    <a:pt x="24766" y="553"/>
                    <a:pt x="24713" y="345"/>
                    <a:pt x="24635" y="188"/>
                  </a:cubicBezTo>
                  <a:cubicBezTo>
                    <a:pt x="24499" y="74"/>
                    <a:pt x="24343" y="0"/>
                    <a:pt x="24167" y="0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1383433" y="1817797"/>
              <a:ext cx="1262013" cy="110425"/>
            </a:xfrm>
            <a:custGeom>
              <a:avLst/>
              <a:gdLst/>
              <a:ahLst/>
              <a:cxnLst/>
              <a:rect l="l" t="t" r="r" b="b"/>
              <a:pathLst>
                <a:path w="24766" h="2167" extrusionOk="0">
                  <a:moveTo>
                    <a:pt x="24061" y="0"/>
                  </a:moveTo>
                  <a:lnTo>
                    <a:pt x="914" y="288"/>
                  </a:lnTo>
                  <a:lnTo>
                    <a:pt x="627" y="288"/>
                  </a:lnTo>
                  <a:cubicBezTo>
                    <a:pt x="418" y="288"/>
                    <a:pt x="184" y="314"/>
                    <a:pt x="105" y="470"/>
                  </a:cubicBezTo>
                  <a:cubicBezTo>
                    <a:pt x="27" y="653"/>
                    <a:pt x="1" y="836"/>
                    <a:pt x="27" y="1044"/>
                  </a:cubicBezTo>
                  <a:lnTo>
                    <a:pt x="27" y="1175"/>
                  </a:lnTo>
                  <a:lnTo>
                    <a:pt x="27" y="1331"/>
                  </a:lnTo>
                  <a:cubicBezTo>
                    <a:pt x="27" y="1488"/>
                    <a:pt x="27" y="1618"/>
                    <a:pt x="27" y="1749"/>
                  </a:cubicBezTo>
                  <a:cubicBezTo>
                    <a:pt x="79" y="2166"/>
                    <a:pt x="445" y="2166"/>
                    <a:pt x="732" y="2166"/>
                  </a:cubicBezTo>
                  <a:lnTo>
                    <a:pt x="24061" y="1879"/>
                  </a:lnTo>
                  <a:cubicBezTo>
                    <a:pt x="24322" y="1879"/>
                    <a:pt x="24740" y="1853"/>
                    <a:pt x="24740" y="1436"/>
                  </a:cubicBezTo>
                  <a:lnTo>
                    <a:pt x="24740" y="1070"/>
                  </a:lnTo>
                  <a:lnTo>
                    <a:pt x="24740" y="940"/>
                  </a:lnTo>
                  <a:lnTo>
                    <a:pt x="24740" y="757"/>
                  </a:lnTo>
                  <a:cubicBezTo>
                    <a:pt x="24766" y="601"/>
                    <a:pt x="24740" y="444"/>
                    <a:pt x="24714" y="261"/>
                  </a:cubicBezTo>
                  <a:cubicBezTo>
                    <a:pt x="24583" y="0"/>
                    <a:pt x="24296" y="0"/>
                    <a:pt x="24061" y="0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1384758" y="2005324"/>
              <a:ext cx="627745" cy="103749"/>
            </a:xfrm>
            <a:custGeom>
              <a:avLst/>
              <a:gdLst/>
              <a:ahLst/>
              <a:cxnLst/>
              <a:rect l="l" t="t" r="r" b="b"/>
              <a:pathLst>
                <a:path w="12319" h="2036" extrusionOk="0">
                  <a:moveTo>
                    <a:pt x="11457" y="0"/>
                  </a:moveTo>
                  <a:lnTo>
                    <a:pt x="732" y="130"/>
                  </a:lnTo>
                  <a:cubicBezTo>
                    <a:pt x="445" y="130"/>
                    <a:pt x="27" y="130"/>
                    <a:pt x="27" y="574"/>
                  </a:cubicBezTo>
                  <a:lnTo>
                    <a:pt x="27" y="966"/>
                  </a:lnTo>
                  <a:lnTo>
                    <a:pt x="27" y="1148"/>
                  </a:lnTo>
                  <a:lnTo>
                    <a:pt x="27" y="1305"/>
                  </a:lnTo>
                  <a:cubicBezTo>
                    <a:pt x="1" y="1487"/>
                    <a:pt x="27" y="1670"/>
                    <a:pt x="131" y="1853"/>
                  </a:cubicBezTo>
                  <a:cubicBezTo>
                    <a:pt x="262" y="1983"/>
                    <a:pt x="471" y="2035"/>
                    <a:pt x="653" y="2035"/>
                  </a:cubicBezTo>
                  <a:lnTo>
                    <a:pt x="888" y="2035"/>
                  </a:lnTo>
                  <a:lnTo>
                    <a:pt x="11405" y="1905"/>
                  </a:lnTo>
                  <a:lnTo>
                    <a:pt x="11666" y="1905"/>
                  </a:lnTo>
                  <a:cubicBezTo>
                    <a:pt x="11901" y="1879"/>
                    <a:pt x="12214" y="1853"/>
                    <a:pt x="12266" y="1592"/>
                  </a:cubicBezTo>
                  <a:cubicBezTo>
                    <a:pt x="12292" y="1409"/>
                    <a:pt x="12318" y="1253"/>
                    <a:pt x="12292" y="1070"/>
                  </a:cubicBezTo>
                  <a:lnTo>
                    <a:pt x="12292" y="939"/>
                  </a:lnTo>
                  <a:lnTo>
                    <a:pt x="12292" y="757"/>
                  </a:lnTo>
                  <a:cubicBezTo>
                    <a:pt x="12318" y="600"/>
                    <a:pt x="12292" y="444"/>
                    <a:pt x="12266" y="261"/>
                  </a:cubicBezTo>
                  <a:cubicBezTo>
                    <a:pt x="12162" y="26"/>
                    <a:pt x="11901" y="0"/>
                    <a:pt x="11666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785028" y="2255326"/>
              <a:ext cx="461522" cy="461981"/>
            </a:xfrm>
            <a:custGeom>
              <a:avLst/>
              <a:gdLst/>
              <a:ahLst/>
              <a:cxnLst/>
              <a:rect l="l" t="t" r="r" b="b"/>
              <a:pathLst>
                <a:path w="9057" h="9066" extrusionOk="0">
                  <a:moveTo>
                    <a:pt x="5611" y="992"/>
                  </a:moveTo>
                  <a:cubicBezTo>
                    <a:pt x="5664" y="992"/>
                    <a:pt x="5690" y="1018"/>
                    <a:pt x="5690" y="1070"/>
                  </a:cubicBezTo>
                  <a:lnTo>
                    <a:pt x="5716" y="3262"/>
                  </a:lnTo>
                  <a:cubicBezTo>
                    <a:pt x="5716" y="3288"/>
                    <a:pt x="5742" y="3314"/>
                    <a:pt x="5768" y="3314"/>
                  </a:cubicBezTo>
                  <a:lnTo>
                    <a:pt x="7960" y="3288"/>
                  </a:lnTo>
                  <a:cubicBezTo>
                    <a:pt x="7986" y="3288"/>
                    <a:pt x="8012" y="3288"/>
                    <a:pt x="8012" y="3314"/>
                  </a:cubicBezTo>
                  <a:cubicBezTo>
                    <a:pt x="8038" y="3340"/>
                    <a:pt x="8038" y="3340"/>
                    <a:pt x="8038" y="3366"/>
                  </a:cubicBezTo>
                  <a:cubicBezTo>
                    <a:pt x="8064" y="4123"/>
                    <a:pt x="8064" y="4880"/>
                    <a:pt x="8064" y="5611"/>
                  </a:cubicBezTo>
                  <a:cubicBezTo>
                    <a:pt x="8090" y="5637"/>
                    <a:pt x="8064" y="5663"/>
                    <a:pt x="8038" y="5689"/>
                  </a:cubicBezTo>
                  <a:cubicBezTo>
                    <a:pt x="8038" y="5715"/>
                    <a:pt x="8012" y="5715"/>
                    <a:pt x="7986" y="5715"/>
                  </a:cubicBezTo>
                  <a:lnTo>
                    <a:pt x="5794" y="5741"/>
                  </a:lnTo>
                  <a:cubicBezTo>
                    <a:pt x="5768" y="5741"/>
                    <a:pt x="5742" y="5767"/>
                    <a:pt x="5742" y="5767"/>
                  </a:cubicBezTo>
                  <a:lnTo>
                    <a:pt x="5768" y="7985"/>
                  </a:lnTo>
                  <a:cubicBezTo>
                    <a:pt x="5794" y="8038"/>
                    <a:pt x="5742" y="8064"/>
                    <a:pt x="5690" y="8064"/>
                  </a:cubicBezTo>
                  <a:lnTo>
                    <a:pt x="4568" y="8064"/>
                  </a:lnTo>
                  <a:lnTo>
                    <a:pt x="3445" y="8090"/>
                  </a:lnTo>
                  <a:cubicBezTo>
                    <a:pt x="3419" y="8090"/>
                    <a:pt x="3393" y="8090"/>
                    <a:pt x="3393" y="8064"/>
                  </a:cubicBezTo>
                  <a:cubicBezTo>
                    <a:pt x="3367" y="8038"/>
                    <a:pt x="3341" y="8011"/>
                    <a:pt x="3341" y="7985"/>
                  </a:cubicBezTo>
                  <a:lnTo>
                    <a:pt x="3315" y="5793"/>
                  </a:lnTo>
                  <a:cubicBezTo>
                    <a:pt x="3315" y="5793"/>
                    <a:pt x="3315" y="5767"/>
                    <a:pt x="3289" y="5767"/>
                  </a:cubicBezTo>
                  <a:lnTo>
                    <a:pt x="1097" y="5793"/>
                  </a:lnTo>
                  <a:cubicBezTo>
                    <a:pt x="1071" y="5793"/>
                    <a:pt x="1045" y="5793"/>
                    <a:pt x="1018" y="5767"/>
                  </a:cubicBezTo>
                  <a:cubicBezTo>
                    <a:pt x="1018" y="5741"/>
                    <a:pt x="992" y="5715"/>
                    <a:pt x="992" y="5689"/>
                  </a:cubicBezTo>
                  <a:cubicBezTo>
                    <a:pt x="992" y="4958"/>
                    <a:pt x="992" y="4201"/>
                    <a:pt x="966" y="3445"/>
                  </a:cubicBezTo>
                  <a:cubicBezTo>
                    <a:pt x="966" y="3419"/>
                    <a:pt x="966" y="3419"/>
                    <a:pt x="992" y="3393"/>
                  </a:cubicBezTo>
                  <a:cubicBezTo>
                    <a:pt x="1018" y="3366"/>
                    <a:pt x="1045" y="3366"/>
                    <a:pt x="1071" y="3366"/>
                  </a:cubicBezTo>
                  <a:lnTo>
                    <a:pt x="3263" y="3340"/>
                  </a:lnTo>
                  <a:cubicBezTo>
                    <a:pt x="3263" y="3340"/>
                    <a:pt x="3289" y="3314"/>
                    <a:pt x="3289" y="3288"/>
                  </a:cubicBezTo>
                  <a:lnTo>
                    <a:pt x="3263" y="1096"/>
                  </a:lnTo>
                  <a:cubicBezTo>
                    <a:pt x="3263" y="1053"/>
                    <a:pt x="3298" y="1011"/>
                    <a:pt x="3339" y="1011"/>
                  </a:cubicBezTo>
                  <a:cubicBezTo>
                    <a:pt x="3348" y="1011"/>
                    <a:pt x="3358" y="1013"/>
                    <a:pt x="3367" y="1018"/>
                  </a:cubicBezTo>
                  <a:lnTo>
                    <a:pt x="4489" y="992"/>
                  </a:lnTo>
                  <a:close/>
                  <a:moveTo>
                    <a:pt x="7621" y="0"/>
                  </a:moveTo>
                  <a:lnTo>
                    <a:pt x="2767" y="78"/>
                  </a:lnTo>
                  <a:lnTo>
                    <a:pt x="2297" y="78"/>
                  </a:lnTo>
                  <a:cubicBezTo>
                    <a:pt x="2088" y="52"/>
                    <a:pt x="1854" y="52"/>
                    <a:pt x="1593" y="52"/>
                  </a:cubicBezTo>
                  <a:cubicBezTo>
                    <a:pt x="940" y="52"/>
                    <a:pt x="53" y="183"/>
                    <a:pt x="27" y="992"/>
                  </a:cubicBezTo>
                  <a:cubicBezTo>
                    <a:pt x="1" y="1435"/>
                    <a:pt x="27" y="1879"/>
                    <a:pt x="27" y="2296"/>
                  </a:cubicBezTo>
                  <a:lnTo>
                    <a:pt x="27" y="2897"/>
                  </a:lnTo>
                  <a:cubicBezTo>
                    <a:pt x="27" y="3419"/>
                    <a:pt x="53" y="3967"/>
                    <a:pt x="53" y="4489"/>
                  </a:cubicBezTo>
                  <a:cubicBezTo>
                    <a:pt x="79" y="5585"/>
                    <a:pt x="79" y="6733"/>
                    <a:pt x="79" y="7855"/>
                  </a:cubicBezTo>
                  <a:cubicBezTo>
                    <a:pt x="79" y="8194"/>
                    <a:pt x="79" y="8847"/>
                    <a:pt x="627" y="9003"/>
                  </a:cubicBezTo>
                  <a:cubicBezTo>
                    <a:pt x="818" y="9041"/>
                    <a:pt x="1023" y="9066"/>
                    <a:pt x="1222" y="9066"/>
                  </a:cubicBezTo>
                  <a:cubicBezTo>
                    <a:pt x="1294" y="9066"/>
                    <a:pt x="1366" y="9062"/>
                    <a:pt x="1436" y="9055"/>
                  </a:cubicBezTo>
                  <a:lnTo>
                    <a:pt x="6290" y="9003"/>
                  </a:lnTo>
                  <a:cubicBezTo>
                    <a:pt x="6394" y="9003"/>
                    <a:pt x="6475" y="8992"/>
                    <a:pt x="6580" y="8992"/>
                  </a:cubicBezTo>
                  <a:cubicBezTo>
                    <a:pt x="6632" y="8992"/>
                    <a:pt x="6690" y="8994"/>
                    <a:pt x="6760" y="9003"/>
                  </a:cubicBezTo>
                  <a:cubicBezTo>
                    <a:pt x="6994" y="9029"/>
                    <a:pt x="7229" y="9029"/>
                    <a:pt x="7464" y="9029"/>
                  </a:cubicBezTo>
                  <a:cubicBezTo>
                    <a:pt x="8117" y="9003"/>
                    <a:pt x="9004" y="8899"/>
                    <a:pt x="9030" y="8064"/>
                  </a:cubicBezTo>
                  <a:cubicBezTo>
                    <a:pt x="9056" y="7646"/>
                    <a:pt x="9030" y="7203"/>
                    <a:pt x="9030" y="6785"/>
                  </a:cubicBezTo>
                  <a:lnTo>
                    <a:pt x="9030" y="6185"/>
                  </a:lnTo>
                  <a:cubicBezTo>
                    <a:pt x="9030" y="5637"/>
                    <a:pt x="9004" y="5115"/>
                    <a:pt x="9004" y="4567"/>
                  </a:cubicBezTo>
                  <a:cubicBezTo>
                    <a:pt x="8978" y="3471"/>
                    <a:pt x="8978" y="2349"/>
                    <a:pt x="8978" y="1227"/>
                  </a:cubicBezTo>
                  <a:cubicBezTo>
                    <a:pt x="8978" y="887"/>
                    <a:pt x="8978" y="235"/>
                    <a:pt x="8430" y="78"/>
                  </a:cubicBezTo>
                  <a:cubicBezTo>
                    <a:pt x="8169" y="26"/>
                    <a:pt x="7908" y="0"/>
                    <a:pt x="7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846229" y="2316476"/>
              <a:ext cx="341772" cy="340447"/>
            </a:xfrm>
            <a:custGeom>
              <a:avLst/>
              <a:gdLst/>
              <a:ahLst/>
              <a:cxnLst/>
              <a:rect l="l" t="t" r="r" b="b"/>
              <a:pathLst>
                <a:path w="6707" h="6681" extrusionOk="0">
                  <a:moveTo>
                    <a:pt x="2297" y="0"/>
                  </a:moveTo>
                  <a:cubicBezTo>
                    <a:pt x="2297" y="0"/>
                    <a:pt x="2297" y="27"/>
                    <a:pt x="2297" y="27"/>
                  </a:cubicBezTo>
                  <a:lnTo>
                    <a:pt x="2323" y="2219"/>
                  </a:lnTo>
                  <a:cubicBezTo>
                    <a:pt x="2323" y="2271"/>
                    <a:pt x="2297" y="2297"/>
                    <a:pt x="2244" y="2323"/>
                  </a:cubicBezTo>
                  <a:lnTo>
                    <a:pt x="52" y="2349"/>
                  </a:lnTo>
                  <a:cubicBezTo>
                    <a:pt x="26" y="2349"/>
                    <a:pt x="0" y="2349"/>
                    <a:pt x="0" y="2375"/>
                  </a:cubicBezTo>
                  <a:cubicBezTo>
                    <a:pt x="26" y="3054"/>
                    <a:pt x="26" y="3706"/>
                    <a:pt x="26" y="4358"/>
                  </a:cubicBezTo>
                  <a:cubicBezTo>
                    <a:pt x="26" y="4358"/>
                    <a:pt x="26" y="4385"/>
                    <a:pt x="26" y="4385"/>
                  </a:cubicBezTo>
                  <a:lnTo>
                    <a:pt x="52" y="4385"/>
                  </a:lnTo>
                  <a:lnTo>
                    <a:pt x="2244" y="4358"/>
                  </a:lnTo>
                  <a:cubicBezTo>
                    <a:pt x="2297" y="4358"/>
                    <a:pt x="2349" y="4411"/>
                    <a:pt x="2349" y="4463"/>
                  </a:cubicBezTo>
                  <a:lnTo>
                    <a:pt x="2375" y="6655"/>
                  </a:lnTo>
                  <a:cubicBezTo>
                    <a:pt x="2375" y="6655"/>
                    <a:pt x="2375" y="6681"/>
                    <a:pt x="2375" y="6681"/>
                  </a:cubicBezTo>
                  <a:lnTo>
                    <a:pt x="4410" y="6681"/>
                  </a:lnTo>
                  <a:cubicBezTo>
                    <a:pt x="4410" y="6655"/>
                    <a:pt x="4410" y="6655"/>
                    <a:pt x="4410" y="6655"/>
                  </a:cubicBezTo>
                  <a:lnTo>
                    <a:pt x="4384" y="4463"/>
                  </a:lnTo>
                  <a:cubicBezTo>
                    <a:pt x="4384" y="4411"/>
                    <a:pt x="4436" y="4358"/>
                    <a:pt x="4489" y="4358"/>
                  </a:cubicBezTo>
                  <a:lnTo>
                    <a:pt x="6681" y="4332"/>
                  </a:lnTo>
                  <a:lnTo>
                    <a:pt x="6707" y="4332"/>
                  </a:lnTo>
                  <a:cubicBezTo>
                    <a:pt x="6707" y="4332"/>
                    <a:pt x="6707" y="4306"/>
                    <a:pt x="6707" y="4306"/>
                  </a:cubicBezTo>
                  <a:cubicBezTo>
                    <a:pt x="6681" y="3654"/>
                    <a:pt x="6681" y="2975"/>
                    <a:pt x="6681" y="2323"/>
                  </a:cubicBezTo>
                  <a:cubicBezTo>
                    <a:pt x="6681" y="2297"/>
                    <a:pt x="6655" y="2271"/>
                    <a:pt x="6629" y="2271"/>
                  </a:cubicBezTo>
                  <a:lnTo>
                    <a:pt x="4436" y="2323"/>
                  </a:lnTo>
                  <a:cubicBezTo>
                    <a:pt x="4384" y="2297"/>
                    <a:pt x="4358" y="2271"/>
                    <a:pt x="4358" y="2219"/>
                  </a:cubicBezTo>
                  <a:lnTo>
                    <a:pt x="4332" y="27"/>
                  </a:lnTo>
                  <a:cubicBezTo>
                    <a:pt x="4332" y="27"/>
                    <a:pt x="4332" y="0"/>
                    <a:pt x="4332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1388784" y="2237746"/>
              <a:ext cx="1260689" cy="112005"/>
            </a:xfrm>
            <a:custGeom>
              <a:avLst/>
              <a:gdLst/>
              <a:ahLst/>
              <a:cxnLst/>
              <a:rect l="l" t="t" r="r" b="b"/>
              <a:pathLst>
                <a:path w="24740" h="2198" extrusionOk="0">
                  <a:moveTo>
                    <a:pt x="24166" y="1"/>
                  </a:moveTo>
                  <a:cubicBezTo>
                    <a:pt x="24140" y="1"/>
                    <a:pt x="24114" y="2"/>
                    <a:pt x="24087" y="6"/>
                  </a:cubicBezTo>
                  <a:lnTo>
                    <a:pt x="23800" y="6"/>
                  </a:lnTo>
                  <a:lnTo>
                    <a:pt x="705" y="293"/>
                  </a:lnTo>
                  <a:cubicBezTo>
                    <a:pt x="444" y="319"/>
                    <a:pt x="26" y="319"/>
                    <a:pt x="0" y="763"/>
                  </a:cubicBezTo>
                  <a:lnTo>
                    <a:pt x="0" y="1102"/>
                  </a:lnTo>
                  <a:lnTo>
                    <a:pt x="0" y="1258"/>
                  </a:lnTo>
                  <a:cubicBezTo>
                    <a:pt x="0" y="1311"/>
                    <a:pt x="0" y="1363"/>
                    <a:pt x="0" y="1415"/>
                  </a:cubicBezTo>
                  <a:cubicBezTo>
                    <a:pt x="0" y="1572"/>
                    <a:pt x="0" y="1754"/>
                    <a:pt x="52" y="1911"/>
                  </a:cubicBezTo>
                  <a:cubicBezTo>
                    <a:pt x="157" y="2198"/>
                    <a:pt x="444" y="2198"/>
                    <a:pt x="679" y="2198"/>
                  </a:cubicBezTo>
                  <a:lnTo>
                    <a:pt x="24035" y="1911"/>
                  </a:lnTo>
                  <a:cubicBezTo>
                    <a:pt x="24295" y="1911"/>
                    <a:pt x="24713" y="1885"/>
                    <a:pt x="24713" y="1467"/>
                  </a:cubicBezTo>
                  <a:lnTo>
                    <a:pt x="24713" y="1050"/>
                  </a:lnTo>
                  <a:lnTo>
                    <a:pt x="24713" y="867"/>
                  </a:lnTo>
                  <a:lnTo>
                    <a:pt x="24713" y="736"/>
                  </a:lnTo>
                  <a:cubicBezTo>
                    <a:pt x="24739" y="554"/>
                    <a:pt x="24713" y="345"/>
                    <a:pt x="24635" y="188"/>
                  </a:cubicBezTo>
                  <a:cubicBezTo>
                    <a:pt x="24498" y="75"/>
                    <a:pt x="24342" y="1"/>
                    <a:pt x="24166" y="1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1391434" y="2417527"/>
              <a:ext cx="1260689" cy="111750"/>
            </a:xfrm>
            <a:custGeom>
              <a:avLst/>
              <a:gdLst/>
              <a:ahLst/>
              <a:cxnLst/>
              <a:rect l="l" t="t" r="r" b="b"/>
              <a:pathLst>
                <a:path w="24740" h="2193" extrusionOk="0">
                  <a:moveTo>
                    <a:pt x="24061" y="1"/>
                  </a:moveTo>
                  <a:lnTo>
                    <a:pt x="888" y="288"/>
                  </a:lnTo>
                  <a:lnTo>
                    <a:pt x="601" y="288"/>
                  </a:lnTo>
                  <a:cubicBezTo>
                    <a:pt x="418" y="288"/>
                    <a:pt x="183" y="314"/>
                    <a:pt x="79" y="497"/>
                  </a:cubicBezTo>
                  <a:cubicBezTo>
                    <a:pt x="27" y="679"/>
                    <a:pt x="0" y="862"/>
                    <a:pt x="27" y="1045"/>
                  </a:cubicBezTo>
                  <a:lnTo>
                    <a:pt x="27" y="1175"/>
                  </a:lnTo>
                  <a:lnTo>
                    <a:pt x="27" y="1358"/>
                  </a:lnTo>
                  <a:cubicBezTo>
                    <a:pt x="0" y="1488"/>
                    <a:pt x="0" y="1619"/>
                    <a:pt x="27" y="1775"/>
                  </a:cubicBezTo>
                  <a:cubicBezTo>
                    <a:pt x="79" y="2193"/>
                    <a:pt x="418" y="2193"/>
                    <a:pt x="705" y="2193"/>
                  </a:cubicBezTo>
                  <a:lnTo>
                    <a:pt x="24035" y="1906"/>
                  </a:lnTo>
                  <a:cubicBezTo>
                    <a:pt x="24322" y="1906"/>
                    <a:pt x="24713" y="1880"/>
                    <a:pt x="24739" y="1462"/>
                  </a:cubicBezTo>
                  <a:lnTo>
                    <a:pt x="24739" y="1097"/>
                  </a:lnTo>
                  <a:lnTo>
                    <a:pt x="24739" y="940"/>
                  </a:lnTo>
                  <a:lnTo>
                    <a:pt x="24739" y="784"/>
                  </a:lnTo>
                  <a:cubicBezTo>
                    <a:pt x="24739" y="627"/>
                    <a:pt x="24739" y="444"/>
                    <a:pt x="24687" y="288"/>
                  </a:cubicBezTo>
                  <a:cubicBezTo>
                    <a:pt x="24583" y="1"/>
                    <a:pt x="24296" y="1"/>
                    <a:pt x="24061" y="1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1392759" y="2605054"/>
              <a:ext cx="627694" cy="104106"/>
            </a:xfrm>
            <a:custGeom>
              <a:avLst/>
              <a:gdLst/>
              <a:ahLst/>
              <a:cxnLst/>
              <a:rect l="l" t="t" r="r" b="b"/>
              <a:pathLst>
                <a:path w="12318" h="2043" extrusionOk="0">
                  <a:moveTo>
                    <a:pt x="11457" y="0"/>
                  </a:moveTo>
                  <a:lnTo>
                    <a:pt x="731" y="157"/>
                  </a:lnTo>
                  <a:cubicBezTo>
                    <a:pt x="444" y="157"/>
                    <a:pt x="53" y="157"/>
                    <a:pt x="27" y="600"/>
                  </a:cubicBezTo>
                  <a:lnTo>
                    <a:pt x="27" y="992"/>
                  </a:lnTo>
                  <a:lnTo>
                    <a:pt x="27" y="1175"/>
                  </a:lnTo>
                  <a:cubicBezTo>
                    <a:pt x="27" y="1227"/>
                    <a:pt x="27" y="1279"/>
                    <a:pt x="27" y="1331"/>
                  </a:cubicBezTo>
                  <a:cubicBezTo>
                    <a:pt x="1" y="1514"/>
                    <a:pt x="53" y="1696"/>
                    <a:pt x="131" y="1879"/>
                  </a:cubicBezTo>
                  <a:cubicBezTo>
                    <a:pt x="240" y="1988"/>
                    <a:pt x="403" y="2042"/>
                    <a:pt x="560" y="2042"/>
                  </a:cubicBezTo>
                  <a:cubicBezTo>
                    <a:pt x="591" y="2042"/>
                    <a:pt x="622" y="2040"/>
                    <a:pt x="653" y="2036"/>
                  </a:cubicBezTo>
                  <a:lnTo>
                    <a:pt x="888" y="2036"/>
                  </a:lnTo>
                  <a:lnTo>
                    <a:pt x="11378" y="1931"/>
                  </a:lnTo>
                  <a:lnTo>
                    <a:pt x="11665" y="1931"/>
                  </a:lnTo>
                  <a:cubicBezTo>
                    <a:pt x="11900" y="1931"/>
                    <a:pt x="12187" y="1879"/>
                    <a:pt x="12266" y="1618"/>
                  </a:cubicBezTo>
                  <a:cubicBezTo>
                    <a:pt x="12292" y="1436"/>
                    <a:pt x="12318" y="1253"/>
                    <a:pt x="12292" y="1096"/>
                  </a:cubicBezTo>
                  <a:lnTo>
                    <a:pt x="12292" y="940"/>
                  </a:lnTo>
                  <a:lnTo>
                    <a:pt x="12292" y="783"/>
                  </a:lnTo>
                  <a:cubicBezTo>
                    <a:pt x="12318" y="627"/>
                    <a:pt x="12292" y="470"/>
                    <a:pt x="12266" y="287"/>
                  </a:cubicBezTo>
                  <a:cubicBezTo>
                    <a:pt x="12161" y="26"/>
                    <a:pt x="11900" y="0"/>
                    <a:pt x="11665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793029" y="2857707"/>
              <a:ext cx="461471" cy="461471"/>
            </a:xfrm>
            <a:custGeom>
              <a:avLst/>
              <a:gdLst/>
              <a:ahLst/>
              <a:cxnLst/>
              <a:rect l="l" t="t" r="r" b="b"/>
              <a:pathLst>
                <a:path w="9056" h="9056" extrusionOk="0">
                  <a:moveTo>
                    <a:pt x="5585" y="966"/>
                  </a:moveTo>
                  <a:cubicBezTo>
                    <a:pt x="5637" y="966"/>
                    <a:pt x="5689" y="992"/>
                    <a:pt x="5689" y="1044"/>
                  </a:cubicBezTo>
                  <a:lnTo>
                    <a:pt x="5715" y="3236"/>
                  </a:lnTo>
                  <a:cubicBezTo>
                    <a:pt x="5715" y="3262"/>
                    <a:pt x="5741" y="3289"/>
                    <a:pt x="5741" y="3289"/>
                  </a:cubicBezTo>
                  <a:lnTo>
                    <a:pt x="7933" y="3262"/>
                  </a:lnTo>
                  <a:cubicBezTo>
                    <a:pt x="7960" y="3262"/>
                    <a:pt x="7986" y="3262"/>
                    <a:pt x="8012" y="3289"/>
                  </a:cubicBezTo>
                  <a:cubicBezTo>
                    <a:pt x="8038" y="3289"/>
                    <a:pt x="8038" y="3315"/>
                    <a:pt x="8038" y="3341"/>
                  </a:cubicBezTo>
                  <a:cubicBezTo>
                    <a:pt x="8038" y="4098"/>
                    <a:pt x="8064" y="4828"/>
                    <a:pt x="8064" y="5585"/>
                  </a:cubicBezTo>
                  <a:cubicBezTo>
                    <a:pt x="8064" y="5611"/>
                    <a:pt x="8064" y="5637"/>
                    <a:pt x="8038" y="5663"/>
                  </a:cubicBezTo>
                  <a:cubicBezTo>
                    <a:pt x="8038" y="5663"/>
                    <a:pt x="8012" y="5689"/>
                    <a:pt x="7986" y="5689"/>
                  </a:cubicBezTo>
                  <a:lnTo>
                    <a:pt x="5794" y="5715"/>
                  </a:lnTo>
                  <a:cubicBezTo>
                    <a:pt x="5768" y="5715"/>
                    <a:pt x="5741" y="5715"/>
                    <a:pt x="5741" y="5742"/>
                  </a:cubicBezTo>
                  <a:lnTo>
                    <a:pt x="5768" y="7934"/>
                  </a:lnTo>
                  <a:cubicBezTo>
                    <a:pt x="5768" y="7986"/>
                    <a:pt x="5741" y="8038"/>
                    <a:pt x="5689" y="8038"/>
                  </a:cubicBezTo>
                  <a:lnTo>
                    <a:pt x="4567" y="8038"/>
                  </a:lnTo>
                  <a:lnTo>
                    <a:pt x="3445" y="8064"/>
                  </a:lnTo>
                  <a:cubicBezTo>
                    <a:pt x="3419" y="8064"/>
                    <a:pt x="3393" y="8038"/>
                    <a:pt x="3367" y="8038"/>
                  </a:cubicBezTo>
                  <a:cubicBezTo>
                    <a:pt x="3341" y="8012"/>
                    <a:pt x="3341" y="7986"/>
                    <a:pt x="3341" y="7960"/>
                  </a:cubicBezTo>
                  <a:lnTo>
                    <a:pt x="3314" y="5768"/>
                  </a:lnTo>
                  <a:cubicBezTo>
                    <a:pt x="3314" y="5742"/>
                    <a:pt x="3288" y="5742"/>
                    <a:pt x="3262" y="5742"/>
                  </a:cubicBezTo>
                  <a:lnTo>
                    <a:pt x="1070" y="5768"/>
                  </a:lnTo>
                  <a:cubicBezTo>
                    <a:pt x="1044" y="5768"/>
                    <a:pt x="1044" y="5742"/>
                    <a:pt x="1018" y="5742"/>
                  </a:cubicBezTo>
                  <a:cubicBezTo>
                    <a:pt x="992" y="5715"/>
                    <a:pt x="992" y="5689"/>
                    <a:pt x="992" y="5663"/>
                  </a:cubicBezTo>
                  <a:cubicBezTo>
                    <a:pt x="992" y="4933"/>
                    <a:pt x="966" y="4176"/>
                    <a:pt x="966" y="3419"/>
                  </a:cubicBezTo>
                  <a:cubicBezTo>
                    <a:pt x="966" y="3393"/>
                    <a:pt x="966" y="3367"/>
                    <a:pt x="992" y="3367"/>
                  </a:cubicBezTo>
                  <a:cubicBezTo>
                    <a:pt x="992" y="3341"/>
                    <a:pt x="1018" y="3341"/>
                    <a:pt x="1044" y="3341"/>
                  </a:cubicBezTo>
                  <a:lnTo>
                    <a:pt x="3236" y="3315"/>
                  </a:lnTo>
                  <a:cubicBezTo>
                    <a:pt x="3262" y="3315"/>
                    <a:pt x="3288" y="3289"/>
                    <a:pt x="3288" y="3262"/>
                  </a:cubicBezTo>
                  <a:lnTo>
                    <a:pt x="3262" y="1070"/>
                  </a:lnTo>
                  <a:cubicBezTo>
                    <a:pt x="3262" y="1018"/>
                    <a:pt x="3288" y="992"/>
                    <a:pt x="3341" y="966"/>
                  </a:cubicBezTo>
                  <a:close/>
                  <a:moveTo>
                    <a:pt x="7620" y="0"/>
                  </a:moveTo>
                  <a:lnTo>
                    <a:pt x="2766" y="53"/>
                  </a:lnTo>
                  <a:cubicBezTo>
                    <a:pt x="2662" y="53"/>
                    <a:pt x="2581" y="64"/>
                    <a:pt x="2477" y="64"/>
                  </a:cubicBezTo>
                  <a:cubicBezTo>
                    <a:pt x="2424" y="64"/>
                    <a:pt x="2366" y="61"/>
                    <a:pt x="2297" y="53"/>
                  </a:cubicBezTo>
                  <a:lnTo>
                    <a:pt x="1592" y="53"/>
                  </a:lnTo>
                  <a:cubicBezTo>
                    <a:pt x="940" y="53"/>
                    <a:pt x="26" y="157"/>
                    <a:pt x="26" y="992"/>
                  </a:cubicBezTo>
                  <a:cubicBezTo>
                    <a:pt x="0" y="1410"/>
                    <a:pt x="26" y="1853"/>
                    <a:pt x="26" y="2271"/>
                  </a:cubicBezTo>
                  <a:lnTo>
                    <a:pt x="26" y="2897"/>
                  </a:lnTo>
                  <a:cubicBezTo>
                    <a:pt x="26" y="3419"/>
                    <a:pt x="26" y="3941"/>
                    <a:pt x="26" y="4463"/>
                  </a:cubicBezTo>
                  <a:cubicBezTo>
                    <a:pt x="53" y="5585"/>
                    <a:pt x="79" y="6707"/>
                    <a:pt x="79" y="7829"/>
                  </a:cubicBezTo>
                  <a:cubicBezTo>
                    <a:pt x="79" y="8195"/>
                    <a:pt x="79" y="8847"/>
                    <a:pt x="601" y="8977"/>
                  </a:cubicBezTo>
                  <a:cubicBezTo>
                    <a:pt x="888" y="9056"/>
                    <a:pt x="1149" y="9056"/>
                    <a:pt x="1436" y="9056"/>
                  </a:cubicBezTo>
                  <a:lnTo>
                    <a:pt x="6289" y="9004"/>
                  </a:lnTo>
                  <a:lnTo>
                    <a:pt x="7438" y="9004"/>
                  </a:lnTo>
                  <a:cubicBezTo>
                    <a:pt x="8116" y="9004"/>
                    <a:pt x="9003" y="8899"/>
                    <a:pt x="9029" y="8064"/>
                  </a:cubicBezTo>
                  <a:cubicBezTo>
                    <a:pt x="9056" y="7647"/>
                    <a:pt x="9029" y="7203"/>
                    <a:pt x="9029" y="6785"/>
                  </a:cubicBezTo>
                  <a:lnTo>
                    <a:pt x="9029" y="6159"/>
                  </a:lnTo>
                  <a:cubicBezTo>
                    <a:pt x="9029" y="5637"/>
                    <a:pt x="9003" y="5115"/>
                    <a:pt x="9003" y="4567"/>
                  </a:cubicBezTo>
                  <a:cubicBezTo>
                    <a:pt x="8977" y="3471"/>
                    <a:pt x="8977" y="2349"/>
                    <a:pt x="8977" y="1227"/>
                  </a:cubicBezTo>
                  <a:cubicBezTo>
                    <a:pt x="8977" y="862"/>
                    <a:pt x="8977" y="209"/>
                    <a:pt x="8429" y="79"/>
                  </a:cubicBezTo>
                  <a:cubicBezTo>
                    <a:pt x="8168" y="27"/>
                    <a:pt x="7881" y="0"/>
                    <a:pt x="7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854179" y="2917532"/>
              <a:ext cx="340498" cy="340498"/>
            </a:xfrm>
            <a:custGeom>
              <a:avLst/>
              <a:gdLst/>
              <a:ahLst/>
              <a:cxnLst/>
              <a:rect l="l" t="t" r="r" b="b"/>
              <a:pathLst>
                <a:path w="6682" h="6682" extrusionOk="0">
                  <a:moveTo>
                    <a:pt x="4280" y="1"/>
                  </a:moveTo>
                  <a:lnTo>
                    <a:pt x="3315" y="27"/>
                  </a:lnTo>
                  <a:lnTo>
                    <a:pt x="2271" y="27"/>
                  </a:lnTo>
                  <a:cubicBezTo>
                    <a:pt x="2271" y="27"/>
                    <a:pt x="2271" y="27"/>
                    <a:pt x="2271" y="53"/>
                  </a:cubicBezTo>
                  <a:lnTo>
                    <a:pt x="2297" y="2245"/>
                  </a:lnTo>
                  <a:cubicBezTo>
                    <a:pt x="2297" y="2297"/>
                    <a:pt x="2271" y="2323"/>
                    <a:pt x="2219" y="2323"/>
                  </a:cubicBezTo>
                  <a:lnTo>
                    <a:pt x="27" y="2376"/>
                  </a:lnTo>
                  <a:cubicBezTo>
                    <a:pt x="27" y="2362"/>
                    <a:pt x="20" y="2356"/>
                    <a:pt x="14" y="2356"/>
                  </a:cubicBezTo>
                  <a:cubicBezTo>
                    <a:pt x="7" y="2356"/>
                    <a:pt x="1" y="2362"/>
                    <a:pt x="1" y="2376"/>
                  </a:cubicBezTo>
                  <a:cubicBezTo>
                    <a:pt x="1" y="2376"/>
                    <a:pt x="1" y="2376"/>
                    <a:pt x="1" y="2402"/>
                  </a:cubicBezTo>
                  <a:cubicBezTo>
                    <a:pt x="1" y="3054"/>
                    <a:pt x="27" y="3733"/>
                    <a:pt x="27" y="4385"/>
                  </a:cubicBezTo>
                  <a:cubicBezTo>
                    <a:pt x="1" y="4385"/>
                    <a:pt x="1" y="4385"/>
                    <a:pt x="27" y="4411"/>
                  </a:cubicBezTo>
                  <a:lnTo>
                    <a:pt x="53" y="4411"/>
                  </a:lnTo>
                  <a:lnTo>
                    <a:pt x="2245" y="4385"/>
                  </a:lnTo>
                  <a:cubicBezTo>
                    <a:pt x="2297" y="4385"/>
                    <a:pt x="2323" y="4411"/>
                    <a:pt x="2323" y="4463"/>
                  </a:cubicBezTo>
                  <a:lnTo>
                    <a:pt x="2349" y="6655"/>
                  </a:lnTo>
                  <a:cubicBezTo>
                    <a:pt x="2349" y="6681"/>
                    <a:pt x="2349" y="6681"/>
                    <a:pt x="2349" y="6681"/>
                  </a:cubicBezTo>
                  <a:lnTo>
                    <a:pt x="4359" y="6681"/>
                  </a:lnTo>
                  <a:cubicBezTo>
                    <a:pt x="4385" y="6681"/>
                    <a:pt x="4385" y="6655"/>
                    <a:pt x="4385" y="6655"/>
                  </a:cubicBezTo>
                  <a:lnTo>
                    <a:pt x="4359" y="4463"/>
                  </a:lnTo>
                  <a:cubicBezTo>
                    <a:pt x="4359" y="4411"/>
                    <a:pt x="4411" y="4359"/>
                    <a:pt x="4463" y="4359"/>
                  </a:cubicBezTo>
                  <a:lnTo>
                    <a:pt x="6655" y="4333"/>
                  </a:lnTo>
                  <a:lnTo>
                    <a:pt x="6681" y="4333"/>
                  </a:lnTo>
                  <a:cubicBezTo>
                    <a:pt x="6681" y="4333"/>
                    <a:pt x="6681" y="4307"/>
                    <a:pt x="6681" y="4307"/>
                  </a:cubicBezTo>
                  <a:cubicBezTo>
                    <a:pt x="6655" y="3628"/>
                    <a:pt x="6655" y="2976"/>
                    <a:pt x="6655" y="2323"/>
                  </a:cubicBezTo>
                  <a:cubicBezTo>
                    <a:pt x="6655" y="2297"/>
                    <a:pt x="6655" y="2297"/>
                    <a:pt x="6655" y="2297"/>
                  </a:cubicBezTo>
                  <a:cubicBezTo>
                    <a:pt x="6655" y="2284"/>
                    <a:pt x="6649" y="2278"/>
                    <a:pt x="6642" y="2278"/>
                  </a:cubicBezTo>
                  <a:cubicBezTo>
                    <a:pt x="6636" y="2278"/>
                    <a:pt x="6629" y="2284"/>
                    <a:pt x="6629" y="2297"/>
                  </a:cubicBezTo>
                  <a:lnTo>
                    <a:pt x="4437" y="2323"/>
                  </a:lnTo>
                  <a:cubicBezTo>
                    <a:pt x="4385" y="2323"/>
                    <a:pt x="4359" y="2271"/>
                    <a:pt x="4333" y="2219"/>
                  </a:cubicBezTo>
                  <a:lnTo>
                    <a:pt x="4307" y="27"/>
                  </a:lnTo>
                  <a:cubicBezTo>
                    <a:pt x="4333" y="27"/>
                    <a:pt x="4333" y="1"/>
                    <a:pt x="4307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1395409" y="2838852"/>
              <a:ext cx="1262013" cy="112005"/>
            </a:xfrm>
            <a:custGeom>
              <a:avLst/>
              <a:gdLst/>
              <a:ahLst/>
              <a:cxnLst/>
              <a:rect l="l" t="t" r="r" b="b"/>
              <a:pathLst>
                <a:path w="24766" h="2198" extrusionOk="0">
                  <a:moveTo>
                    <a:pt x="24185" y="0"/>
                  </a:moveTo>
                  <a:cubicBezTo>
                    <a:pt x="24161" y="0"/>
                    <a:pt x="24137" y="2"/>
                    <a:pt x="24113" y="5"/>
                  </a:cubicBezTo>
                  <a:lnTo>
                    <a:pt x="23800" y="5"/>
                  </a:lnTo>
                  <a:lnTo>
                    <a:pt x="705" y="292"/>
                  </a:lnTo>
                  <a:cubicBezTo>
                    <a:pt x="444" y="292"/>
                    <a:pt x="27" y="318"/>
                    <a:pt x="27" y="736"/>
                  </a:cubicBezTo>
                  <a:lnTo>
                    <a:pt x="27" y="1101"/>
                  </a:lnTo>
                  <a:lnTo>
                    <a:pt x="27" y="1258"/>
                  </a:lnTo>
                  <a:lnTo>
                    <a:pt x="27" y="1414"/>
                  </a:lnTo>
                  <a:cubicBezTo>
                    <a:pt x="1" y="1571"/>
                    <a:pt x="27" y="1754"/>
                    <a:pt x="79" y="1910"/>
                  </a:cubicBezTo>
                  <a:cubicBezTo>
                    <a:pt x="183" y="2197"/>
                    <a:pt x="470" y="2197"/>
                    <a:pt x="705" y="2197"/>
                  </a:cubicBezTo>
                  <a:lnTo>
                    <a:pt x="758" y="2197"/>
                  </a:lnTo>
                  <a:lnTo>
                    <a:pt x="24061" y="1910"/>
                  </a:lnTo>
                  <a:cubicBezTo>
                    <a:pt x="24322" y="1910"/>
                    <a:pt x="24740" y="1884"/>
                    <a:pt x="24740" y="1467"/>
                  </a:cubicBezTo>
                  <a:lnTo>
                    <a:pt x="24740" y="1049"/>
                  </a:lnTo>
                  <a:lnTo>
                    <a:pt x="24740" y="866"/>
                  </a:lnTo>
                  <a:lnTo>
                    <a:pt x="24740" y="736"/>
                  </a:lnTo>
                  <a:cubicBezTo>
                    <a:pt x="24766" y="553"/>
                    <a:pt x="24740" y="344"/>
                    <a:pt x="24635" y="188"/>
                  </a:cubicBezTo>
                  <a:cubicBezTo>
                    <a:pt x="24522" y="74"/>
                    <a:pt x="24349" y="0"/>
                    <a:pt x="24185" y="0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1398058" y="3018633"/>
              <a:ext cx="1260689" cy="111750"/>
            </a:xfrm>
            <a:custGeom>
              <a:avLst/>
              <a:gdLst/>
              <a:ahLst/>
              <a:cxnLst/>
              <a:rect l="l" t="t" r="r" b="b"/>
              <a:pathLst>
                <a:path w="24740" h="2193" extrusionOk="0">
                  <a:moveTo>
                    <a:pt x="24035" y="0"/>
                  </a:moveTo>
                  <a:lnTo>
                    <a:pt x="888" y="287"/>
                  </a:lnTo>
                  <a:lnTo>
                    <a:pt x="627" y="287"/>
                  </a:lnTo>
                  <a:cubicBezTo>
                    <a:pt x="445" y="287"/>
                    <a:pt x="210" y="313"/>
                    <a:pt x="105" y="496"/>
                  </a:cubicBezTo>
                  <a:cubicBezTo>
                    <a:pt x="27" y="679"/>
                    <a:pt x="1" y="861"/>
                    <a:pt x="27" y="1044"/>
                  </a:cubicBezTo>
                  <a:lnTo>
                    <a:pt x="27" y="1174"/>
                  </a:lnTo>
                  <a:lnTo>
                    <a:pt x="27" y="1357"/>
                  </a:lnTo>
                  <a:cubicBezTo>
                    <a:pt x="27" y="1488"/>
                    <a:pt x="27" y="1618"/>
                    <a:pt x="27" y="1775"/>
                  </a:cubicBezTo>
                  <a:cubicBezTo>
                    <a:pt x="105" y="2192"/>
                    <a:pt x="445" y="2192"/>
                    <a:pt x="732" y="2192"/>
                  </a:cubicBezTo>
                  <a:lnTo>
                    <a:pt x="24035" y="1905"/>
                  </a:lnTo>
                  <a:cubicBezTo>
                    <a:pt x="24296" y="1905"/>
                    <a:pt x="24714" y="1879"/>
                    <a:pt x="24714" y="1461"/>
                  </a:cubicBezTo>
                  <a:lnTo>
                    <a:pt x="24714" y="1096"/>
                  </a:lnTo>
                  <a:lnTo>
                    <a:pt x="24714" y="940"/>
                  </a:lnTo>
                  <a:lnTo>
                    <a:pt x="24714" y="783"/>
                  </a:lnTo>
                  <a:cubicBezTo>
                    <a:pt x="24740" y="626"/>
                    <a:pt x="24714" y="444"/>
                    <a:pt x="24688" y="287"/>
                  </a:cubicBezTo>
                  <a:cubicBezTo>
                    <a:pt x="24583" y="0"/>
                    <a:pt x="24270" y="0"/>
                    <a:pt x="24035" y="0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1399434" y="3208760"/>
              <a:ext cx="627694" cy="102476"/>
            </a:xfrm>
            <a:custGeom>
              <a:avLst/>
              <a:gdLst/>
              <a:ahLst/>
              <a:cxnLst/>
              <a:rect l="l" t="t" r="r" b="b"/>
              <a:pathLst>
                <a:path w="12318" h="2011" extrusionOk="0">
                  <a:moveTo>
                    <a:pt x="11456" y="1"/>
                  </a:moveTo>
                  <a:lnTo>
                    <a:pt x="731" y="131"/>
                  </a:lnTo>
                  <a:cubicBezTo>
                    <a:pt x="470" y="131"/>
                    <a:pt x="52" y="131"/>
                    <a:pt x="26" y="575"/>
                  </a:cubicBezTo>
                  <a:lnTo>
                    <a:pt x="26" y="966"/>
                  </a:lnTo>
                  <a:lnTo>
                    <a:pt x="26" y="1123"/>
                  </a:lnTo>
                  <a:lnTo>
                    <a:pt x="26" y="1279"/>
                  </a:lnTo>
                  <a:cubicBezTo>
                    <a:pt x="0" y="1462"/>
                    <a:pt x="52" y="1645"/>
                    <a:pt x="131" y="1828"/>
                  </a:cubicBezTo>
                  <a:cubicBezTo>
                    <a:pt x="287" y="1958"/>
                    <a:pt x="470" y="2010"/>
                    <a:pt x="652" y="2010"/>
                  </a:cubicBezTo>
                  <a:lnTo>
                    <a:pt x="913" y="2010"/>
                  </a:lnTo>
                  <a:lnTo>
                    <a:pt x="11404" y="1880"/>
                  </a:lnTo>
                  <a:lnTo>
                    <a:pt x="11691" y="1880"/>
                  </a:lnTo>
                  <a:cubicBezTo>
                    <a:pt x="11900" y="1880"/>
                    <a:pt x="12213" y="1854"/>
                    <a:pt x="12265" y="1593"/>
                  </a:cubicBezTo>
                  <a:cubicBezTo>
                    <a:pt x="12317" y="1410"/>
                    <a:pt x="12317" y="1253"/>
                    <a:pt x="12291" y="1071"/>
                  </a:cubicBezTo>
                  <a:lnTo>
                    <a:pt x="12291" y="940"/>
                  </a:lnTo>
                  <a:lnTo>
                    <a:pt x="12291" y="758"/>
                  </a:lnTo>
                  <a:cubicBezTo>
                    <a:pt x="12317" y="601"/>
                    <a:pt x="12291" y="444"/>
                    <a:pt x="12265" y="262"/>
                  </a:cubicBezTo>
                  <a:cubicBezTo>
                    <a:pt x="12161" y="27"/>
                    <a:pt x="11900" y="1"/>
                    <a:pt x="11665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99653" y="3458252"/>
              <a:ext cx="462847" cy="462032"/>
            </a:xfrm>
            <a:custGeom>
              <a:avLst/>
              <a:gdLst/>
              <a:ahLst/>
              <a:cxnLst/>
              <a:rect l="l" t="t" r="r" b="b"/>
              <a:pathLst>
                <a:path w="9083" h="9067" extrusionOk="0">
                  <a:moveTo>
                    <a:pt x="4463" y="976"/>
                  </a:moveTo>
                  <a:lnTo>
                    <a:pt x="5611" y="1002"/>
                  </a:lnTo>
                  <a:cubicBezTo>
                    <a:pt x="5664" y="1002"/>
                    <a:pt x="5716" y="1029"/>
                    <a:pt x="5690" y="1081"/>
                  </a:cubicBezTo>
                  <a:lnTo>
                    <a:pt x="5716" y="3273"/>
                  </a:lnTo>
                  <a:cubicBezTo>
                    <a:pt x="5742" y="3299"/>
                    <a:pt x="5742" y="3325"/>
                    <a:pt x="5768" y="3325"/>
                  </a:cubicBezTo>
                  <a:lnTo>
                    <a:pt x="7960" y="3299"/>
                  </a:lnTo>
                  <a:cubicBezTo>
                    <a:pt x="7986" y="3299"/>
                    <a:pt x="8012" y="3299"/>
                    <a:pt x="8038" y="3325"/>
                  </a:cubicBezTo>
                  <a:cubicBezTo>
                    <a:pt x="8038" y="3325"/>
                    <a:pt x="8064" y="3351"/>
                    <a:pt x="8064" y="3377"/>
                  </a:cubicBezTo>
                  <a:cubicBezTo>
                    <a:pt x="8064" y="4134"/>
                    <a:pt x="8064" y="4891"/>
                    <a:pt x="8091" y="5621"/>
                  </a:cubicBezTo>
                  <a:cubicBezTo>
                    <a:pt x="8091" y="5648"/>
                    <a:pt x="8064" y="5674"/>
                    <a:pt x="8064" y="5700"/>
                  </a:cubicBezTo>
                  <a:cubicBezTo>
                    <a:pt x="8038" y="5700"/>
                    <a:pt x="8012" y="5726"/>
                    <a:pt x="7986" y="5726"/>
                  </a:cubicBezTo>
                  <a:lnTo>
                    <a:pt x="5794" y="5752"/>
                  </a:lnTo>
                  <a:cubicBezTo>
                    <a:pt x="5768" y="5752"/>
                    <a:pt x="5768" y="5752"/>
                    <a:pt x="5768" y="5778"/>
                  </a:cubicBezTo>
                  <a:lnTo>
                    <a:pt x="5794" y="7970"/>
                  </a:lnTo>
                  <a:cubicBezTo>
                    <a:pt x="5794" y="8022"/>
                    <a:pt x="5742" y="8074"/>
                    <a:pt x="5690" y="8074"/>
                  </a:cubicBezTo>
                  <a:lnTo>
                    <a:pt x="3445" y="8074"/>
                  </a:lnTo>
                  <a:cubicBezTo>
                    <a:pt x="3419" y="8074"/>
                    <a:pt x="3393" y="8074"/>
                    <a:pt x="3393" y="8048"/>
                  </a:cubicBezTo>
                  <a:cubicBezTo>
                    <a:pt x="3367" y="8022"/>
                    <a:pt x="3367" y="7996"/>
                    <a:pt x="3367" y="7970"/>
                  </a:cubicBezTo>
                  <a:lnTo>
                    <a:pt x="3341" y="5778"/>
                  </a:lnTo>
                  <a:cubicBezTo>
                    <a:pt x="3341" y="5752"/>
                    <a:pt x="3315" y="5752"/>
                    <a:pt x="3289" y="5752"/>
                  </a:cubicBezTo>
                  <a:lnTo>
                    <a:pt x="1097" y="5778"/>
                  </a:lnTo>
                  <a:cubicBezTo>
                    <a:pt x="1071" y="5778"/>
                    <a:pt x="1045" y="5778"/>
                    <a:pt x="1045" y="5752"/>
                  </a:cubicBezTo>
                  <a:cubicBezTo>
                    <a:pt x="1019" y="5726"/>
                    <a:pt x="992" y="5700"/>
                    <a:pt x="992" y="5674"/>
                  </a:cubicBezTo>
                  <a:cubicBezTo>
                    <a:pt x="992" y="4943"/>
                    <a:pt x="966" y="4186"/>
                    <a:pt x="966" y="3429"/>
                  </a:cubicBezTo>
                  <a:cubicBezTo>
                    <a:pt x="966" y="3403"/>
                    <a:pt x="992" y="3377"/>
                    <a:pt x="992" y="3377"/>
                  </a:cubicBezTo>
                  <a:cubicBezTo>
                    <a:pt x="1019" y="3351"/>
                    <a:pt x="1045" y="3351"/>
                    <a:pt x="1071" y="3351"/>
                  </a:cubicBezTo>
                  <a:lnTo>
                    <a:pt x="3263" y="3299"/>
                  </a:lnTo>
                  <a:cubicBezTo>
                    <a:pt x="3289" y="3299"/>
                    <a:pt x="3315" y="3273"/>
                    <a:pt x="3315" y="3273"/>
                  </a:cubicBezTo>
                  <a:lnTo>
                    <a:pt x="3289" y="1081"/>
                  </a:lnTo>
                  <a:cubicBezTo>
                    <a:pt x="3289" y="1029"/>
                    <a:pt x="3315" y="976"/>
                    <a:pt x="3367" y="976"/>
                  </a:cubicBezTo>
                  <a:close/>
                  <a:moveTo>
                    <a:pt x="7851" y="1"/>
                  </a:moveTo>
                  <a:cubicBezTo>
                    <a:pt x="7775" y="1"/>
                    <a:pt x="7698" y="4"/>
                    <a:pt x="7621" y="11"/>
                  </a:cubicBezTo>
                  <a:lnTo>
                    <a:pt x="2793" y="63"/>
                  </a:lnTo>
                  <a:lnTo>
                    <a:pt x="1619" y="63"/>
                  </a:lnTo>
                  <a:cubicBezTo>
                    <a:pt x="940" y="63"/>
                    <a:pt x="53" y="167"/>
                    <a:pt x="27" y="1002"/>
                  </a:cubicBezTo>
                  <a:cubicBezTo>
                    <a:pt x="1" y="1446"/>
                    <a:pt x="27" y="1864"/>
                    <a:pt x="27" y="2307"/>
                  </a:cubicBezTo>
                  <a:lnTo>
                    <a:pt x="27" y="2907"/>
                  </a:lnTo>
                  <a:cubicBezTo>
                    <a:pt x="27" y="3429"/>
                    <a:pt x="53" y="3951"/>
                    <a:pt x="53" y="4499"/>
                  </a:cubicBezTo>
                  <a:cubicBezTo>
                    <a:pt x="79" y="5595"/>
                    <a:pt x="79" y="6717"/>
                    <a:pt x="79" y="7840"/>
                  </a:cubicBezTo>
                  <a:cubicBezTo>
                    <a:pt x="79" y="8205"/>
                    <a:pt x="79" y="8857"/>
                    <a:pt x="627" y="8988"/>
                  </a:cubicBezTo>
                  <a:cubicBezTo>
                    <a:pt x="888" y="9066"/>
                    <a:pt x="1175" y="9066"/>
                    <a:pt x="1462" y="9066"/>
                  </a:cubicBezTo>
                  <a:lnTo>
                    <a:pt x="6290" y="9014"/>
                  </a:lnTo>
                  <a:lnTo>
                    <a:pt x="7464" y="9014"/>
                  </a:lnTo>
                  <a:cubicBezTo>
                    <a:pt x="8143" y="8988"/>
                    <a:pt x="9030" y="8883"/>
                    <a:pt x="9056" y="8048"/>
                  </a:cubicBezTo>
                  <a:cubicBezTo>
                    <a:pt x="9082" y="7631"/>
                    <a:pt x="9056" y="7187"/>
                    <a:pt x="9056" y="6770"/>
                  </a:cubicBezTo>
                  <a:lnTo>
                    <a:pt x="9056" y="6169"/>
                  </a:lnTo>
                  <a:cubicBezTo>
                    <a:pt x="9056" y="5621"/>
                    <a:pt x="9030" y="5100"/>
                    <a:pt x="9030" y="4578"/>
                  </a:cubicBezTo>
                  <a:cubicBezTo>
                    <a:pt x="9004" y="3482"/>
                    <a:pt x="9004" y="2333"/>
                    <a:pt x="9004" y="1211"/>
                  </a:cubicBezTo>
                  <a:cubicBezTo>
                    <a:pt x="9004" y="872"/>
                    <a:pt x="9004" y="220"/>
                    <a:pt x="8456" y="63"/>
                  </a:cubicBezTo>
                  <a:cubicBezTo>
                    <a:pt x="8265" y="25"/>
                    <a:pt x="8060" y="1"/>
                    <a:pt x="7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860854" y="3518638"/>
              <a:ext cx="343097" cy="340447"/>
            </a:xfrm>
            <a:custGeom>
              <a:avLst/>
              <a:gdLst/>
              <a:ahLst/>
              <a:cxnLst/>
              <a:rect l="l" t="t" r="r" b="b"/>
              <a:pathLst>
                <a:path w="6733" h="6681" extrusionOk="0">
                  <a:moveTo>
                    <a:pt x="4332" y="0"/>
                  </a:moveTo>
                  <a:lnTo>
                    <a:pt x="3288" y="26"/>
                  </a:lnTo>
                  <a:lnTo>
                    <a:pt x="2297" y="26"/>
                  </a:lnTo>
                  <a:cubicBezTo>
                    <a:pt x="2297" y="26"/>
                    <a:pt x="2297" y="52"/>
                    <a:pt x="2297" y="52"/>
                  </a:cubicBezTo>
                  <a:lnTo>
                    <a:pt x="2323" y="2244"/>
                  </a:lnTo>
                  <a:cubicBezTo>
                    <a:pt x="2323" y="2297"/>
                    <a:pt x="2271" y="2349"/>
                    <a:pt x="2244" y="2349"/>
                  </a:cubicBezTo>
                  <a:lnTo>
                    <a:pt x="52" y="2375"/>
                  </a:lnTo>
                  <a:lnTo>
                    <a:pt x="0" y="2375"/>
                  </a:lnTo>
                  <a:cubicBezTo>
                    <a:pt x="0" y="2375"/>
                    <a:pt x="0" y="2375"/>
                    <a:pt x="0" y="2401"/>
                  </a:cubicBezTo>
                  <a:cubicBezTo>
                    <a:pt x="26" y="3053"/>
                    <a:pt x="26" y="3732"/>
                    <a:pt x="26" y="4384"/>
                  </a:cubicBezTo>
                  <a:cubicBezTo>
                    <a:pt x="26" y="4384"/>
                    <a:pt x="26" y="4410"/>
                    <a:pt x="26" y="4410"/>
                  </a:cubicBezTo>
                  <a:lnTo>
                    <a:pt x="52" y="4410"/>
                  </a:lnTo>
                  <a:lnTo>
                    <a:pt x="2244" y="4384"/>
                  </a:lnTo>
                  <a:cubicBezTo>
                    <a:pt x="2297" y="4384"/>
                    <a:pt x="2349" y="4410"/>
                    <a:pt x="2349" y="4463"/>
                  </a:cubicBezTo>
                  <a:lnTo>
                    <a:pt x="2375" y="6655"/>
                  </a:lnTo>
                  <a:cubicBezTo>
                    <a:pt x="2375" y="6681"/>
                    <a:pt x="2375" y="6681"/>
                    <a:pt x="2375" y="6681"/>
                  </a:cubicBezTo>
                  <a:lnTo>
                    <a:pt x="4437" y="6681"/>
                  </a:lnTo>
                  <a:cubicBezTo>
                    <a:pt x="4437" y="6681"/>
                    <a:pt x="4437" y="6655"/>
                    <a:pt x="4437" y="6655"/>
                  </a:cubicBezTo>
                  <a:lnTo>
                    <a:pt x="4410" y="4463"/>
                  </a:lnTo>
                  <a:cubicBezTo>
                    <a:pt x="4410" y="4410"/>
                    <a:pt x="4463" y="4384"/>
                    <a:pt x="4515" y="4384"/>
                  </a:cubicBezTo>
                  <a:lnTo>
                    <a:pt x="6707" y="4358"/>
                  </a:lnTo>
                  <a:lnTo>
                    <a:pt x="6733" y="4358"/>
                  </a:lnTo>
                  <a:cubicBezTo>
                    <a:pt x="6733" y="4332"/>
                    <a:pt x="6733" y="4332"/>
                    <a:pt x="6733" y="4332"/>
                  </a:cubicBezTo>
                  <a:cubicBezTo>
                    <a:pt x="6707" y="3654"/>
                    <a:pt x="6707" y="2975"/>
                    <a:pt x="6707" y="2323"/>
                  </a:cubicBezTo>
                  <a:cubicBezTo>
                    <a:pt x="6707" y="2323"/>
                    <a:pt x="6707" y="2323"/>
                    <a:pt x="6707" y="2297"/>
                  </a:cubicBezTo>
                  <a:lnTo>
                    <a:pt x="6681" y="2297"/>
                  </a:lnTo>
                  <a:lnTo>
                    <a:pt x="4489" y="2323"/>
                  </a:lnTo>
                  <a:cubicBezTo>
                    <a:pt x="4437" y="2323"/>
                    <a:pt x="4384" y="2297"/>
                    <a:pt x="4384" y="2244"/>
                  </a:cubicBezTo>
                  <a:lnTo>
                    <a:pt x="4358" y="52"/>
                  </a:lnTo>
                  <a:cubicBezTo>
                    <a:pt x="4358" y="26"/>
                    <a:pt x="4332" y="0"/>
                    <a:pt x="4332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1403409" y="3439907"/>
              <a:ext cx="1262013" cy="112005"/>
            </a:xfrm>
            <a:custGeom>
              <a:avLst/>
              <a:gdLst/>
              <a:ahLst/>
              <a:cxnLst/>
              <a:rect l="l" t="t" r="r" b="b"/>
              <a:pathLst>
                <a:path w="24766" h="2198" extrusionOk="0">
                  <a:moveTo>
                    <a:pt x="24166" y="0"/>
                  </a:moveTo>
                  <a:cubicBezTo>
                    <a:pt x="24140" y="0"/>
                    <a:pt x="24114" y="2"/>
                    <a:pt x="24087" y="5"/>
                  </a:cubicBezTo>
                  <a:lnTo>
                    <a:pt x="23800" y="5"/>
                  </a:lnTo>
                  <a:lnTo>
                    <a:pt x="705" y="293"/>
                  </a:lnTo>
                  <a:cubicBezTo>
                    <a:pt x="444" y="293"/>
                    <a:pt x="26" y="319"/>
                    <a:pt x="26" y="736"/>
                  </a:cubicBezTo>
                  <a:lnTo>
                    <a:pt x="26" y="1102"/>
                  </a:lnTo>
                  <a:lnTo>
                    <a:pt x="26" y="1258"/>
                  </a:lnTo>
                  <a:lnTo>
                    <a:pt x="26" y="1415"/>
                  </a:lnTo>
                  <a:cubicBezTo>
                    <a:pt x="0" y="1571"/>
                    <a:pt x="26" y="1754"/>
                    <a:pt x="53" y="1910"/>
                  </a:cubicBezTo>
                  <a:cubicBezTo>
                    <a:pt x="157" y="2198"/>
                    <a:pt x="470" y="2198"/>
                    <a:pt x="705" y="2198"/>
                  </a:cubicBezTo>
                  <a:lnTo>
                    <a:pt x="24035" y="1910"/>
                  </a:lnTo>
                  <a:cubicBezTo>
                    <a:pt x="24296" y="1910"/>
                    <a:pt x="24713" y="1884"/>
                    <a:pt x="24713" y="1467"/>
                  </a:cubicBezTo>
                  <a:lnTo>
                    <a:pt x="24713" y="1049"/>
                  </a:lnTo>
                  <a:lnTo>
                    <a:pt x="24713" y="867"/>
                  </a:lnTo>
                  <a:lnTo>
                    <a:pt x="24713" y="736"/>
                  </a:lnTo>
                  <a:cubicBezTo>
                    <a:pt x="24765" y="553"/>
                    <a:pt x="24713" y="345"/>
                    <a:pt x="24635" y="188"/>
                  </a:cubicBezTo>
                  <a:cubicBezTo>
                    <a:pt x="24498" y="75"/>
                    <a:pt x="24342" y="0"/>
                    <a:pt x="24166" y="0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1406059" y="3619689"/>
              <a:ext cx="1262013" cy="111750"/>
            </a:xfrm>
            <a:custGeom>
              <a:avLst/>
              <a:gdLst/>
              <a:ahLst/>
              <a:cxnLst/>
              <a:rect l="l" t="t" r="r" b="b"/>
              <a:pathLst>
                <a:path w="24766" h="2193" extrusionOk="0">
                  <a:moveTo>
                    <a:pt x="24087" y="0"/>
                  </a:moveTo>
                  <a:lnTo>
                    <a:pt x="914" y="287"/>
                  </a:lnTo>
                  <a:lnTo>
                    <a:pt x="627" y="287"/>
                  </a:lnTo>
                  <a:cubicBezTo>
                    <a:pt x="444" y="287"/>
                    <a:pt x="209" y="314"/>
                    <a:pt x="105" y="496"/>
                  </a:cubicBezTo>
                  <a:cubicBezTo>
                    <a:pt x="27" y="679"/>
                    <a:pt x="1" y="862"/>
                    <a:pt x="27" y="1044"/>
                  </a:cubicBezTo>
                  <a:lnTo>
                    <a:pt x="27" y="1175"/>
                  </a:lnTo>
                  <a:lnTo>
                    <a:pt x="27" y="1357"/>
                  </a:lnTo>
                  <a:cubicBezTo>
                    <a:pt x="27" y="1488"/>
                    <a:pt x="27" y="1618"/>
                    <a:pt x="27" y="1775"/>
                  </a:cubicBezTo>
                  <a:cubicBezTo>
                    <a:pt x="105" y="2192"/>
                    <a:pt x="444" y="2192"/>
                    <a:pt x="731" y="2192"/>
                  </a:cubicBezTo>
                  <a:lnTo>
                    <a:pt x="24061" y="1905"/>
                  </a:lnTo>
                  <a:cubicBezTo>
                    <a:pt x="24322" y="1905"/>
                    <a:pt x="24739" y="1879"/>
                    <a:pt x="24739" y="1462"/>
                  </a:cubicBezTo>
                  <a:lnTo>
                    <a:pt x="24739" y="1096"/>
                  </a:lnTo>
                  <a:lnTo>
                    <a:pt x="24739" y="940"/>
                  </a:lnTo>
                  <a:lnTo>
                    <a:pt x="24739" y="783"/>
                  </a:lnTo>
                  <a:cubicBezTo>
                    <a:pt x="24765" y="627"/>
                    <a:pt x="24739" y="444"/>
                    <a:pt x="24713" y="287"/>
                  </a:cubicBezTo>
                  <a:cubicBezTo>
                    <a:pt x="24609" y="0"/>
                    <a:pt x="24322" y="0"/>
                    <a:pt x="24087" y="0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1407384" y="3808541"/>
              <a:ext cx="627694" cy="102730"/>
            </a:xfrm>
            <a:custGeom>
              <a:avLst/>
              <a:gdLst/>
              <a:ahLst/>
              <a:cxnLst/>
              <a:rect l="l" t="t" r="r" b="b"/>
              <a:pathLst>
                <a:path w="12318" h="2016" extrusionOk="0">
                  <a:moveTo>
                    <a:pt x="11431" y="0"/>
                  </a:moveTo>
                  <a:lnTo>
                    <a:pt x="705" y="131"/>
                  </a:lnTo>
                  <a:cubicBezTo>
                    <a:pt x="444" y="131"/>
                    <a:pt x="27" y="131"/>
                    <a:pt x="27" y="574"/>
                  </a:cubicBezTo>
                  <a:lnTo>
                    <a:pt x="27" y="992"/>
                  </a:lnTo>
                  <a:lnTo>
                    <a:pt x="27" y="1148"/>
                  </a:lnTo>
                  <a:cubicBezTo>
                    <a:pt x="27" y="1200"/>
                    <a:pt x="27" y="1253"/>
                    <a:pt x="27" y="1305"/>
                  </a:cubicBezTo>
                  <a:cubicBezTo>
                    <a:pt x="1" y="1488"/>
                    <a:pt x="27" y="1670"/>
                    <a:pt x="131" y="1853"/>
                  </a:cubicBezTo>
                  <a:cubicBezTo>
                    <a:pt x="240" y="1962"/>
                    <a:pt x="403" y="2016"/>
                    <a:pt x="560" y="2016"/>
                  </a:cubicBezTo>
                  <a:cubicBezTo>
                    <a:pt x="591" y="2016"/>
                    <a:pt x="623" y="2014"/>
                    <a:pt x="653" y="2009"/>
                  </a:cubicBezTo>
                  <a:lnTo>
                    <a:pt x="888" y="2009"/>
                  </a:lnTo>
                  <a:lnTo>
                    <a:pt x="11404" y="1905"/>
                  </a:lnTo>
                  <a:lnTo>
                    <a:pt x="11665" y="1905"/>
                  </a:lnTo>
                  <a:lnTo>
                    <a:pt x="11665" y="1879"/>
                  </a:lnTo>
                  <a:cubicBezTo>
                    <a:pt x="11900" y="1879"/>
                    <a:pt x="12213" y="1853"/>
                    <a:pt x="12266" y="1592"/>
                  </a:cubicBezTo>
                  <a:cubicBezTo>
                    <a:pt x="12292" y="1409"/>
                    <a:pt x="12292" y="1253"/>
                    <a:pt x="12292" y="1070"/>
                  </a:cubicBezTo>
                  <a:lnTo>
                    <a:pt x="12292" y="939"/>
                  </a:lnTo>
                  <a:lnTo>
                    <a:pt x="12292" y="757"/>
                  </a:lnTo>
                  <a:cubicBezTo>
                    <a:pt x="12318" y="600"/>
                    <a:pt x="12292" y="444"/>
                    <a:pt x="12240" y="287"/>
                  </a:cubicBezTo>
                  <a:cubicBezTo>
                    <a:pt x="12135" y="26"/>
                    <a:pt x="11874" y="0"/>
                    <a:pt x="11639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07654" y="4059308"/>
              <a:ext cx="461471" cy="462032"/>
            </a:xfrm>
            <a:custGeom>
              <a:avLst/>
              <a:gdLst/>
              <a:ahLst/>
              <a:cxnLst/>
              <a:rect l="l" t="t" r="r" b="b"/>
              <a:pathLst>
                <a:path w="9056" h="9067" extrusionOk="0">
                  <a:moveTo>
                    <a:pt x="5585" y="1003"/>
                  </a:moveTo>
                  <a:cubicBezTo>
                    <a:pt x="5637" y="1003"/>
                    <a:pt x="5689" y="1029"/>
                    <a:pt x="5689" y="1081"/>
                  </a:cubicBezTo>
                  <a:lnTo>
                    <a:pt x="5715" y="3273"/>
                  </a:lnTo>
                  <a:cubicBezTo>
                    <a:pt x="5715" y="3299"/>
                    <a:pt x="5741" y="3325"/>
                    <a:pt x="5768" y="3325"/>
                  </a:cubicBezTo>
                  <a:lnTo>
                    <a:pt x="7960" y="3299"/>
                  </a:lnTo>
                  <a:cubicBezTo>
                    <a:pt x="7986" y="3299"/>
                    <a:pt x="8012" y="3299"/>
                    <a:pt x="8012" y="3325"/>
                  </a:cubicBezTo>
                  <a:cubicBezTo>
                    <a:pt x="8038" y="3325"/>
                    <a:pt x="8038" y="3351"/>
                    <a:pt x="8038" y="3378"/>
                  </a:cubicBezTo>
                  <a:cubicBezTo>
                    <a:pt x="8038" y="4134"/>
                    <a:pt x="8064" y="4865"/>
                    <a:pt x="8064" y="5622"/>
                  </a:cubicBezTo>
                  <a:cubicBezTo>
                    <a:pt x="8064" y="5648"/>
                    <a:pt x="8064" y="5674"/>
                    <a:pt x="8038" y="5700"/>
                  </a:cubicBezTo>
                  <a:cubicBezTo>
                    <a:pt x="8038" y="5700"/>
                    <a:pt x="8012" y="5726"/>
                    <a:pt x="7986" y="5726"/>
                  </a:cubicBezTo>
                  <a:lnTo>
                    <a:pt x="5794" y="5752"/>
                  </a:lnTo>
                  <a:cubicBezTo>
                    <a:pt x="5768" y="5752"/>
                    <a:pt x="5741" y="5752"/>
                    <a:pt x="5741" y="5778"/>
                  </a:cubicBezTo>
                  <a:lnTo>
                    <a:pt x="5768" y="7970"/>
                  </a:lnTo>
                  <a:cubicBezTo>
                    <a:pt x="5768" y="8023"/>
                    <a:pt x="5741" y="8075"/>
                    <a:pt x="5689" y="8075"/>
                  </a:cubicBezTo>
                  <a:lnTo>
                    <a:pt x="3445" y="8075"/>
                  </a:lnTo>
                  <a:cubicBezTo>
                    <a:pt x="3393" y="8075"/>
                    <a:pt x="3341" y="8023"/>
                    <a:pt x="3341" y="7970"/>
                  </a:cubicBezTo>
                  <a:lnTo>
                    <a:pt x="3315" y="5778"/>
                  </a:lnTo>
                  <a:cubicBezTo>
                    <a:pt x="3315" y="5778"/>
                    <a:pt x="3288" y="5752"/>
                    <a:pt x="3288" y="5752"/>
                  </a:cubicBezTo>
                  <a:lnTo>
                    <a:pt x="1096" y="5778"/>
                  </a:lnTo>
                  <a:cubicBezTo>
                    <a:pt x="1070" y="5778"/>
                    <a:pt x="1044" y="5778"/>
                    <a:pt x="1018" y="5752"/>
                  </a:cubicBezTo>
                  <a:cubicBezTo>
                    <a:pt x="992" y="5726"/>
                    <a:pt x="992" y="5700"/>
                    <a:pt x="992" y="5674"/>
                  </a:cubicBezTo>
                  <a:cubicBezTo>
                    <a:pt x="992" y="4943"/>
                    <a:pt x="966" y="4187"/>
                    <a:pt x="966" y="3430"/>
                  </a:cubicBezTo>
                  <a:cubicBezTo>
                    <a:pt x="966" y="3404"/>
                    <a:pt x="966" y="3378"/>
                    <a:pt x="992" y="3378"/>
                  </a:cubicBezTo>
                  <a:cubicBezTo>
                    <a:pt x="1018" y="3351"/>
                    <a:pt x="1018" y="3351"/>
                    <a:pt x="1044" y="3351"/>
                  </a:cubicBezTo>
                  <a:lnTo>
                    <a:pt x="3236" y="3325"/>
                  </a:lnTo>
                  <a:cubicBezTo>
                    <a:pt x="3262" y="3325"/>
                    <a:pt x="3288" y="3299"/>
                    <a:pt x="3288" y="3273"/>
                  </a:cubicBezTo>
                  <a:lnTo>
                    <a:pt x="3262" y="1081"/>
                  </a:lnTo>
                  <a:cubicBezTo>
                    <a:pt x="3262" y="1029"/>
                    <a:pt x="3288" y="1003"/>
                    <a:pt x="3341" y="1003"/>
                  </a:cubicBezTo>
                  <a:close/>
                  <a:moveTo>
                    <a:pt x="7846" y="1"/>
                  </a:moveTo>
                  <a:cubicBezTo>
                    <a:pt x="7772" y="1"/>
                    <a:pt x="7697" y="4"/>
                    <a:pt x="7620" y="11"/>
                  </a:cubicBezTo>
                  <a:lnTo>
                    <a:pt x="2767" y="63"/>
                  </a:lnTo>
                  <a:lnTo>
                    <a:pt x="1592" y="63"/>
                  </a:lnTo>
                  <a:cubicBezTo>
                    <a:pt x="940" y="63"/>
                    <a:pt x="53" y="168"/>
                    <a:pt x="26" y="1003"/>
                  </a:cubicBezTo>
                  <a:cubicBezTo>
                    <a:pt x="0" y="1446"/>
                    <a:pt x="26" y="1864"/>
                    <a:pt x="26" y="2282"/>
                  </a:cubicBezTo>
                  <a:lnTo>
                    <a:pt x="26" y="2908"/>
                  </a:lnTo>
                  <a:cubicBezTo>
                    <a:pt x="53" y="3430"/>
                    <a:pt x="53" y="3952"/>
                    <a:pt x="53" y="4474"/>
                  </a:cubicBezTo>
                  <a:cubicBezTo>
                    <a:pt x="53" y="5596"/>
                    <a:pt x="79" y="6718"/>
                    <a:pt x="79" y="7840"/>
                  </a:cubicBezTo>
                  <a:cubicBezTo>
                    <a:pt x="79" y="8205"/>
                    <a:pt x="79" y="8858"/>
                    <a:pt x="627" y="8988"/>
                  </a:cubicBezTo>
                  <a:cubicBezTo>
                    <a:pt x="888" y="9066"/>
                    <a:pt x="1175" y="9066"/>
                    <a:pt x="1436" y="9066"/>
                  </a:cubicBezTo>
                  <a:lnTo>
                    <a:pt x="6289" y="9014"/>
                  </a:lnTo>
                  <a:lnTo>
                    <a:pt x="7464" y="9014"/>
                  </a:lnTo>
                  <a:cubicBezTo>
                    <a:pt x="8142" y="8988"/>
                    <a:pt x="9030" y="8884"/>
                    <a:pt x="9030" y="8049"/>
                  </a:cubicBezTo>
                  <a:cubicBezTo>
                    <a:pt x="9056" y="7631"/>
                    <a:pt x="9030" y="7188"/>
                    <a:pt x="9030" y="6770"/>
                  </a:cubicBezTo>
                  <a:lnTo>
                    <a:pt x="9030" y="6170"/>
                  </a:lnTo>
                  <a:cubicBezTo>
                    <a:pt x="9030" y="5648"/>
                    <a:pt x="9003" y="5100"/>
                    <a:pt x="9003" y="4578"/>
                  </a:cubicBezTo>
                  <a:cubicBezTo>
                    <a:pt x="9003" y="3482"/>
                    <a:pt x="8977" y="2334"/>
                    <a:pt x="8977" y="1212"/>
                  </a:cubicBezTo>
                  <a:cubicBezTo>
                    <a:pt x="8977" y="872"/>
                    <a:pt x="8977" y="220"/>
                    <a:pt x="8455" y="63"/>
                  </a:cubicBezTo>
                  <a:cubicBezTo>
                    <a:pt x="8245" y="25"/>
                    <a:pt x="8049" y="1"/>
                    <a:pt x="7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868804" y="4121018"/>
              <a:ext cx="340498" cy="340141"/>
            </a:xfrm>
            <a:custGeom>
              <a:avLst/>
              <a:gdLst/>
              <a:ahLst/>
              <a:cxnLst/>
              <a:rect l="l" t="t" r="r" b="b"/>
              <a:pathLst>
                <a:path w="6682" h="6675" extrusionOk="0">
                  <a:moveTo>
                    <a:pt x="2271" y="1"/>
                  </a:moveTo>
                  <a:cubicBezTo>
                    <a:pt x="2271" y="1"/>
                    <a:pt x="2271" y="27"/>
                    <a:pt x="2271" y="27"/>
                  </a:cubicBezTo>
                  <a:lnTo>
                    <a:pt x="2323" y="2219"/>
                  </a:lnTo>
                  <a:cubicBezTo>
                    <a:pt x="2323" y="2271"/>
                    <a:pt x="2271" y="2323"/>
                    <a:pt x="2219" y="2323"/>
                  </a:cubicBezTo>
                  <a:lnTo>
                    <a:pt x="27" y="2349"/>
                  </a:lnTo>
                  <a:lnTo>
                    <a:pt x="1" y="2349"/>
                  </a:lnTo>
                  <a:cubicBezTo>
                    <a:pt x="1" y="2349"/>
                    <a:pt x="1" y="2349"/>
                    <a:pt x="1" y="2375"/>
                  </a:cubicBezTo>
                  <a:cubicBezTo>
                    <a:pt x="27" y="3028"/>
                    <a:pt x="27" y="3706"/>
                    <a:pt x="27" y="4359"/>
                  </a:cubicBezTo>
                  <a:cubicBezTo>
                    <a:pt x="27" y="4359"/>
                    <a:pt x="27" y="4385"/>
                    <a:pt x="27" y="4385"/>
                  </a:cubicBezTo>
                  <a:lnTo>
                    <a:pt x="53" y="4385"/>
                  </a:lnTo>
                  <a:lnTo>
                    <a:pt x="2245" y="4359"/>
                  </a:lnTo>
                  <a:cubicBezTo>
                    <a:pt x="2297" y="4359"/>
                    <a:pt x="2323" y="4385"/>
                    <a:pt x="2323" y="4437"/>
                  </a:cubicBezTo>
                  <a:lnTo>
                    <a:pt x="2376" y="6629"/>
                  </a:lnTo>
                  <a:cubicBezTo>
                    <a:pt x="2376" y="6655"/>
                    <a:pt x="2376" y="6655"/>
                    <a:pt x="2376" y="6655"/>
                  </a:cubicBezTo>
                  <a:lnTo>
                    <a:pt x="4359" y="6655"/>
                  </a:lnTo>
                  <a:cubicBezTo>
                    <a:pt x="4359" y="6668"/>
                    <a:pt x="4365" y="6675"/>
                    <a:pt x="4372" y="6675"/>
                  </a:cubicBezTo>
                  <a:cubicBezTo>
                    <a:pt x="4378" y="6675"/>
                    <a:pt x="4385" y="6668"/>
                    <a:pt x="4385" y="6655"/>
                  </a:cubicBezTo>
                  <a:cubicBezTo>
                    <a:pt x="4385" y="6655"/>
                    <a:pt x="4385" y="6655"/>
                    <a:pt x="4385" y="6629"/>
                  </a:cubicBezTo>
                  <a:lnTo>
                    <a:pt x="4359" y="4437"/>
                  </a:lnTo>
                  <a:cubicBezTo>
                    <a:pt x="4359" y="4385"/>
                    <a:pt x="4411" y="4359"/>
                    <a:pt x="4463" y="4359"/>
                  </a:cubicBezTo>
                  <a:lnTo>
                    <a:pt x="6655" y="4332"/>
                  </a:lnTo>
                  <a:lnTo>
                    <a:pt x="6681" y="4332"/>
                  </a:lnTo>
                  <a:cubicBezTo>
                    <a:pt x="6681" y="4306"/>
                    <a:pt x="6681" y="4306"/>
                    <a:pt x="6681" y="4306"/>
                  </a:cubicBezTo>
                  <a:cubicBezTo>
                    <a:pt x="6655" y="3628"/>
                    <a:pt x="6655" y="2949"/>
                    <a:pt x="6655" y="2297"/>
                  </a:cubicBezTo>
                  <a:cubicBezTo>
                    <a:pt x="6655" y="2297"/>
                    <a:pt x="6655" y="2297"/>
                    <a:pt x="6655" y="2271"/>
                  </a:cubicBezTo>
                  <a:lnTo>
                    <a:pt x="6629" y="2271"/>
                  </a:lnTo>
                  <a:lnTo>
                    <a:pt x="4437" y="2323"/>
                  </a:lnTo>
                  <a:cubicBezTo>
                    <a:pt x="4385" y="2323"/>
                    <a:pt x="4333" y="2271"/>
                    <a:pt x="4333" y="2219"/>
                  </a:cubicBezTo>
                  <a:lnTo>
                    <a:pt x="4307" y="27"/>
                  </a:lnTo>
                  <a:cubicBezTo>
                    <a:pt x="4307" y="27"/>
                    <a:pt x="4307" y="1"/>
                    <a:pt x="4307" y="1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605501" y="1370993"/>
              <a:ext cx="2242079" cy="3309842"/>
            </a:xfrm>
            <a:custGeom>
              <a:avLst/>
              <a:gdLst/>
              <a:ahLst/>
              <a:cxnLst/>
              <a:rect l="l" t="t" r="r" b="b"/>
              <a:pathLst>
                <a:path w="43999" h="64953" extrusionOk="0">
                  <a:moveTo>
                    <a:pt x="39350" y="5030"/>
                  </a:moveTo>
                  <a:cubicBezTo>
                    <a:pt x="39567" y="5030"/>
                    <a:pt x="39779" y="5088"/>
                    <a:pt x="39954" y="5219"/>
                  </a:cubicBezTo>
                  <a:cubicBezTo>
                    <a:pt x="40110" y="5428"/>
                    <a:pt x="40162" y="5689"/>
                    <a:pt x="40136" y="5950"/>
                  </a:cubicBezTo>
                  <a:lnTo>
                    <a:pt x="40136" y="6081"/>
                  </a:lnTo>
                  <a:lnTo>
                    <a:pt x="40136" y="6289"/>
                  </a:lnTo>
                  <a:cubicBezTo>
                    <a:pt x="40162" y="6524"/>
                    <a:pt x="40136" y="6785"/>
                    <a:pt x="40032" y="7020"/>
                  </a:cubicBezTo>
                  <a:cubicBezTo>
                    <a:pt x="39844" y="7208"/>
                    <a:pt x="39593" y="7311"/>
                    <a:pt x="39336" y="7311"/>
                  </a:cubicBezTo>
                  <a:cubicBezTo>
                    <a:pt x="39307" y="7311"/>
                    <a:pt x="39278" y="7310"/>
                    <a:pt x="39249" y="7307"/>
                  </a:cubicBezTo>
                  <a:lnTo>
                    <a:pt x="15945" y="7594"/>
                  </a:lnTo>
                  <a:cubicBezTo>
                    <a:pt x="15684" y="7594"/>
                    <a:pt x="15319" y="7594"/>
                    <a:pt x="15162" y="7333"/>
                  </a:cubicBezTo>
                  <a:cubicBezTo>
                    <a:pt x="15058" y="7098"/>
                    <a:pt x="15032" y="6863"/>
                    <a:pt x="15058" y="6603"/>
                  </a:cubicBezTo>
                  <a:lnTo>
                    <a:pt x="15058" y="6472"/>
                  </a:lnTo>
                  <a:lnTo>
                    <a:pt x="15058" y="6315"/>
                  </a:lnTo>
                  <a:cubicBezTo>
                    <a:pt x="15006" y="6055"/>
                    <a:pt x="15058" y="5794"/>
                    <a:pt x="15189" y="5559"/>
                  </a:cubicBezTo>
                  <a:cubicBezTo>
                    <a:pt x="15345" y="5324"/>
                    <a:pt x="15658" y="5324"/>
                    <a:pt x="15919" y="5324"/>
                  </a:cubicBezTo>
                  <a:lnTo>
                    <a:pt x="39014" y="5037"/>
                  </a:lnTo>
                  <a:lnTo>
                    <a:pt x="39223" y="5037"/>
                  </a:lnTo>
                  <a:cubicBezTo>
                    <a:pt x="39265" y="5033"/>
                    <a:pt x="39308" y="5030"/>
                    <a:pt x="39350" y="5030"/>
                  </a:cubicBezTo>
                  <a:close/>
                  <a:moveTo>
                    <a:pt x="39275" y="8586"/>
                  </a:moveTo>
                  <a:cubicBezTo>
                    <a:pt x="39536" y="8586"/>
                    <a:pt x="39901" y="8586"/>
                    <a:pt x="40058" y="8847"/>
                  </a:cubicBezTo>
                  <a:cubicBezTo>
                    <a:pt x="40136" y="9056"/>
                    <a:pt x="40188" y="9317"/>
                    <a:pt x="40162" y="9551"/>
                  </a:cubicBezTo>
                  <a:lnTo>
                    <a:pt x="40162" y="9682"/>
                  </a:lnTo>
                  <a:lnTo>
                    <a:pt x="40162" y="9838"/>
                  </a:lnTo>
                  <a:cubicBezTo>
                    <a:pt x="40214" y="10099"/>
                    <a:pt x="40162" y="10360"/>
                    <a:pt x="40032" y="10595"/>
                  </a:cubicBezTo>
                  <a:cubicBezTo>
                    <a:pt x="39875" y="10830"/>
                    <a:pt x="39562" y="10830"/>
                    <a:pt x="39301" y="10830"/>
                  </a:cubicBezTo>
                  <a:lnTo>
                    <a:pt x="15971" y="11117"/>
                  </a:lnTo>
                  <a:cubicBezTo>
                    <a:pt x="15737" y="11117"/>
                    <a:pt x="15345" y="11117"/>
                    <a:pt x="15215" y="10856"/>
                  </a:cubicBezTo>
                  <a:cubicBezTo>
                    <a:pt x="15110" y="10621"/>
                    <a:pt x="15058" y="10360"/>
                    <a:pt x="15084" y="10099"/>
                  </a:cubicBezTo>
                  <a:lnTo>
                    <a:pt x="15084" y="9917"/>
                  </a:lnTo>
                  <a:lnTo>
                    <a:pt x="15084" y="9786"/>
                  </a:lnTo>
                  <a:cubicBezTo>
                    <a:pt x="15032" y="9551"/>
                    <a:pt x="15084" y="9290"/>
                    <a:pt x="15241" y="9082"/>
                  </a:cubicBezTo>
                  <a:cubicBezTo>
                    <a:pt x="15416" y="8928"/>
                    <a:pt x="15629" y="8867"/>
                    <a:pt x="15848" y="8867"/>
                  </a:cubicBezTo>
                  <a:cubicBezTo>
                    <a:pt x="15889" y="8867"/>
                    <a:pt x="15930" y="8869"/>
                    <a:pt x="15971" y="8873"/>
                  </a:cubicBezTo>
                  <a:lnTo>
                    <a:pt x="39275" y="8586"/>
                  </a:lnTo>
                  <a:close/>
                  <a:moveTo>
                    <a:pt x="26880" y="12265"/>
                  </a:moveTo>
                  <a:cubicBezTo>
                    <a:pt x="27193" y="12265"/>
                    <a:pt x="27506" y="12291"/>
                    <a:pt x="27636" y="12526"/>
                  </a:cubicBezTo>
                  <a:cubicBezTo>
                    <a:pt x="27741" y="12761"/>
                    <a:pt x="27793" y="13022"/>
                    <a:pt x="27767" y="13283"/>
                  </a:cubicBezTo>
                  <a:lnTo>
                    <a:pt x="27767" y="13466"/>
                  </a:lnTo>
                  <a:lnTo>
                    <a:pt x="27767" y="13596"/>
                  </a:lnTo>
                  <a:cubicBezTo>
                    <a:pt x="27819" y="13857"/>
                    <a:pt x="27767" y="14092"/>
                    <a:pt x="27610" y="14301"/>
                  </a:cubicBezTo>
                  <a:cubicBezTo>
                    <a:pt x="27434" y="14455"/>
                    <a:pt x="27240" y="14516"/>
                    <a:pt x="27028" y="14516"/>
                  </a:cubicBezTo>
                  <a:cubicBezTo>
                    <a:pt x="26988" y="14516"/>
                    <a:pt x="26947" y="14514"/>
                    <a:pt x="26906" y="14510"/>
                  </a:cubicBezTo>
                  <a:lnTo>
                    <a:pt x="19677" y="14614"/>
                  </a:lnTo>
                  <a:lnTo>
                    <a:pt x="16180" y="14666"/>
                  </a:lnTo>
                  <a:lnTo>
                    <a:pt x="15998" y="14666"/>
                  </a:lnTo>
                  <a:cubicBezTo>
                    <a:pt x="15965" y="14669"/>
                    <a:pt x="15932" y="14671"/>
                    <a:pt x="15900" y="14671"/>
                  </a:cubicBezTo>
                  <a:cubicBezTo>
                    <a:pt x="15673" y="14671"/>
                    <a:pt x="15453" y="14591"/>
                    <a:pt x="15293" y="14431"/>
                  </a:cubicBezTo>
                  <a:cubicBezTo>
                    <a:pt x="15162" y="14223"/>
                    <a:pt x="15110" y="13962"/>
                    <a:pt x="15136" y="13701"/>
                  </a:cubicBezTo>
                  <a:lnTo>
                    <a:pt x="15136" y="13544"/>
                  </a:lnTo>
                  <a:lnTo>
                    <a:pt x="15136" y="13387"/>
                  </a:lnTo>
                  <a:cubicBezTo>
                    <a:pt x="15110" y="13127"/>
                    <a:pt x="15136" y="12866"/>
                    <a:pt x="15267" y="12631"/>
                  </a:cubicBezTo>
                  <a:cubicBezTo>
                    <a:pt x="15423" y="12396"/>
                    <a:pt x="15763" y="12396"/>
                    <a:pt x="15998" y="12396"/>
                  </a:cubicBezTo>
                  <a:lnTo>
                    <a:pt x="26723" y="12265"/>
                  </a:lnTo>
                  <a:close/>
                  <a:moveTo>
                    <a:pt x="10935" y="5402"/>
                  </a:moveTo>
                  <a:cubicBezTo>
                    <a:pt x="11587" y="5402"/>
                    <a:pt x="12005" y="5507"/>
                    <a:pt x="12240" y="5741"/>
                  </a:cubicBezTo>
                  <a:cubicBezTo>
                    <a:pt x="12449" y="6002"/>
                    <a:pt x="12553" y="6315"/>
                    <a:pt x="12527" y="6629"/>
                  </a:cubicBezTo>
                  <a:lnTo>
                    <a:pt x="12527" y="7933"/>
                  </a:lnTo>
                  <a:lnTo>
                    <a:pt x="12527" y="8455"/>
                  </a:lnTo>
                  <a:cubicBezTo>
                    <a:pt x="12553" y="9029"/>
                    <a:pt x="12579" y="9577"/>
                    <a:pt x="12579" y="10152"/>
                  </a:cubicBezTo>
                  <a:cubicBezTo>
                    <a:pt x="12605" y="11248"/>
                    <a:pt x="12631" y="12370"/>
                    <a:pt x="12605" y="13466"/>
                  </a:cubicBezTo>
                  <a:cubicBezTo>
                    <a:pt x="12579" y="14483"/>
                    <a:pt x="11979" y="14718"/>
                    <a:pt x="11013" y="14718"/>
                  </a:cubicBezTo>
                  <a:lnTo>
                    <a:pt x="5872" y="14797"/>
                  </a:lnTo>
                  <a:lnTo>
                    <a:pt x="4855" y="14797"/>
                  </a:lnTo>
                  <a:cubicBezTo>
                    <a:pt x="4795" y="14799"/>
                    <a:pt x="4738" y="14801"/>
                    <a:pt x="4682" y="14801"/>
                  </a:cubicBezTo>
                  <a:cubicBezTo>
                    <a:pt x="4178" y="14801"/>
                    <a:pt x="3840" y="14693"/>
                    <a:pt x="3628" y="14457"/>
                  </a:cubicBezTo>
                  <a:cubicBezTo>
                    <a:pt x="3393" y="14170"/>
                    <a:pt x="3263" y="13779"/>
                    <a:pt x="3315" y="13414"/>
                  </a:cubicBezTo>
                  <a:cubicBezTo>
                    <a:pt x="3315" y="12474"/>
                    <a:pt x="3289" y="11535"/>
                    <a:pt x="3263" y="10621"/>
                  </a:cubicBezTo>
                  <a:cubicBezTo>
                    <a:pt x="3211" y="9343"/>
                    <a:pt x="3185" y="8012"/>
                    <a:pt x="3211" y="6733"/>
                  </a:cubicBezTo>
                  <a:cubicBezTo>
                    <a:pt x="3237" y="6002"/>
                    <a:pt x="3524" y="5611"/>
                    <a:pt x="4124" y="5507"/>
                  </a:cubicBezTo>
                  <a:cubicBezTo>
                    <a:pt x="4411" y="5480"/>
                    <a:pt x="4698" y="5454"/>
                    <a:pt x="5011" y="5454"/>
                  </a:cubicBezTo>
                  <a:lnTo>
                    <a:pt x="6029" y="5454"/>
                  </a:lnTo>
                  <a:lnTo>
                    <a:pt x="10935" y="5402"/>
                  </a:lnTo>
                  <a:close/>
                  <a:moveTo>
                    <a:pt x="39506" y="16826"/>
                  </a:moveTo>
                  <a:cubicBezTo>
                    <a:pt x="39724" y="16826"/>
                    <a:pt x="39935" y="16884"/>
                    <a:pt x="40110" y="17015"/>
                  </a:cubicBezTo>
                  <a:cubicBezTo>
                    <a:pt x="40241" y="17224"/>
                    <a:pt x="40319" y="17485"/>
                    <a:pt x="40267" y="17745"/>
                  </a:cubicBezTo>
                  <a:lnTo>
                    <a:pt x="40267" y="17876"/>
                  </a:lnTo>
                  <a:lnTo>
                    <a:pt x="40267" y="18059"/>
                  </a:lnTo>
                  <a:cubicBezTo>
                    <a:pt x="40319" y="18320"/>
                    <a:pt x="40293" y="18581"/>
                    <a:pt x="40162" y="18815"/>
                  </a:cubicBezTo>
                  <a:cubicBezTo>
                    <a:pt x="40011" y="18988"/>
                    <a:pt x="39788" y="19090"/>
                    <a:pt x="39553" y="19090"/>
                  </a:cubicBezTo>
                  <a:cubicBezTo>
                    <a:pt x="39504" y="19090"/>
                    <a:pt x="39455" y="19085"/>
                    <a:pt x="39406" y="19076"/>
                  </a:cubicBezTo>
                  <a:lnTo>
                    <a:pt x="31629" y="19181"/>
                  </a:lnTo>
                  <a:lnTo>
                    <a:pt x="16102" y="19363"/>
                  </a:lnTo>
                  <a:cubicBezTo>
                    <a:pt x="15841" y="19363"/>
                    <a:pt x="15450" y="19363"/>
                    <a:pt x="15319" y="19102"/>
                  </a:cubicBezTo>
                  <a:cubicBezTo>
                    <a:pt x="15215" y="18894"/>
                    <a:pt x="15189" y="18659"/>
                    <a:pt x="15189" y="18398"/>
                  </a:cubicBezTo>
                  <a:lnTo>
                    <a:pt x="15189" y="18267"/>
                  </a:lnTo>
                  <a:lnTo>
                    <a:pt x="15189" y="18111"/>
                  </a:lnTo>
                  <a:cubicBezTo>
                    <a:pt x="15162" y="17850"/>
                    <a:pt x="15215" y="17589"/>
                    <a:pt x="15345" y="17354"/>
                  </a:cubicBezTo>
                  <a:cubicBezTo>
                    <a:pt x="15502" y="17119"/>
                    <a:pt x="15815" y="17119"/>
                    <a:pt x="16076" y="17119"/>
                  </a:cubicBezTo>
                  <a:lnTo>
                    <a:pt x="39171" y="16832"/>
                  </a:lnTo>
                  <a:lnTo>
                    <a:pt x="39379" y="16832"/>
                  </a:lnTo>
                  <a:cubicBezTo>
                    <a:pt x="39422" y="16828"/>
                    <a:pt x="39464" y="16826"/>
                    <a:pt x="39506" y="16826"/>
                  </a:cubicBezTo>
                  <a:close/>
                  <a:moveTo>
                    <a:pt x="39432" y="20355"/>
                  </a:moveTo>
                  <a:cubicBezTo>
                    <a:pt x="39666" y="20355"/>
                    <a:pt x="40058" y="20355"/>
                    <a:pt x="40188" y="20616"/>
                  </a:cubicBezTo>
                  <a:cubicBezTo>
                    <a:pt x="40293" y="20851"/>
                    <a:pt x="40345" y="21086"/>
                    <a:pt x="40319" y="21347"/>
                  </a:cubicBezTo>
                  <a:lnTo>
                    <a:pt x="40319" y="21477"/>
                  </a:lnTo>
                  <a:lnTo>
                    <a:pt x="40319" y="21634"/>
                  </a:lnTo>
                  <a:cubicBezTo>
                    <a:pt x="40345" y="21895"/>
                    <a:pt x="40293" y="22156"/>
                    <a:pt x="40188" y="22391"/>
                  </a:cubicBezTo>
                  <a:cubicBezTo>
                    <a:pt x="40006" y="22625"/>
                    <a:pt x="39693" y="22625"/>
                    <a:pt x="39432" y="22625"/>
                  </a:cubicBezTo>
                  <a:lnTo>
                    <a:pt x="16128" y="22912"/>
                  </a:lnTo>
                  <a:cubicBezTo>
                    <a:pt x="15893" y="22912"/>
                    <a:pt x="15502" y="22912"/>
                    <a:pt x="15345" y="22652"/>
                  </a:cubicBezTo>
                  <a:cubicBezTo>
                    <a:pt x="15241" y="22417"/>
                    <a:pt x="15215" y="22156"/>
                    <a:pt x="15241" y="21895"/>
                  </a:cubicBezTo>
                  <a:lnTo>
                    <a:pt x="15241" y="21712"/>
                  </a:lnTo>
                  <a:lnTo>
                    <a:pt x="15241" y="21582"/>
                  </a:lnTo>
                  <a:cubicBezTo>
                    <a:pt x="15189" y="21321"/>
                    <a:pt x="15241" y="21086"/>
                    <a:pt x="15397" y="20877"/>
                  </a:cubicBezTo>
                  <a:cubicBezTo>
                    <a:pt x="15563" y="20732"/>
                    <a:pt x="15746" y="20652"/>
                    <a:pt x="15945" y="20652"/>
                  </a:cubicBezTo>
                  <a:cubicBezTo>
                    <a:pt x="15996" y="20652"/>
                    <a:pt x="16049" y="20658"/>
                    <a:pt x="16102" y="20668"/>
                  </a:cubicBezTo>
                  <a:lnTo>
                    <a:pt x="39432" y="20355"/>
                  </a:lnTo>
                  <a:close/>
                  <a:moveTo>
                    <a:pt x="27036" y="24035"/>
                  </a:moveTo>
                  <a:cubicBezTo>
                    <a:pt x="27349" y="24035"/>
                    <a:pt x="27662" y="24061"/>
                    <a:pt x="27793" y="24296"/>
                  </a:cubicBezTo>
                  <a:cubicBezTo>
                    <a:pt x="27897" y="24530"/>
                    <a:pt x="27949" y="24791"/>
                    <a:pt x="27923" y="25052"/>
                  </a:cubicBezTo>
                  <a:lnTo>
                    <a:pt x="27923" y="25235"/>
                  </a:lnTo>
                  <a:lnTo>
                    <a:pt x="27923" y="25365"/>
                  </a:lnTo>
                  <a:cubicBezTo>
                    <a:pt x="27976" y="25626"/>
                    <a:pt x="27923" y="25887"/>
                    <a:pt x="27767" y="26096"/>
                  </a:cubicBezTo>
                  <a:cubicBezTo>
                    <a:pt x="27585" y="26233"/>
                    <a:pt x="27363" y="26310"/>
                    <a:pt x="27135" y="26310"/>
                  </a:cubicBezTo>
                  <a:cubicBezTo>
                    <a:pt x="27102" y="26310"/>
                    <a:pt x="27069" y="26308"/>
                    <a:pt x="27036" y="26305"/>
                  </a:cubicBezTo>
                  <a:lnTo>
                    <a:pt x="26853" y="26305"/>
                  </a:lnTo>
                  <a:lnTo>
                    <a:pt x="16337" y="26435"/>
                  </a:lnTo>
                  <a:lnTo>
                    <a:pt x="16154" y="26435"/>
                  </a:lnTo>
                  <a:cubicBezTo>
                    <a:pt x="16121" y="26439"/>
                    <a:pt x="16088" y="26440"/>
                    <a:pt x="16055" y="26440"/>
                  </a:cubicBezTo>
                  <a:cubicBezTo>
                    <a:pt x="15828" y="26440"/>
                    <a:pt x="15609" y="26363"/>
                    <a:pt x="15450" y="26227"/>
                  </a:cubicBezTo>
                  <a:cubicBezTo>
                    <a:pt x="15319" y="25992"/>
                    <a:pt x="15241" y="25731"/>
                    <a:pt x="15293" y="25470"/>
                  </a:cubicBezTo>
                  <a:lnTo>
                    <a:pt x="15293" y="25313"/>
                  </a:lnTo>
                  <a:lnTo>
                    <a:pt x="15293" y="25157"/>
                  </a:lnTo>
                  <a:cubicBezTo>
                    <a:pt x="15241" y="24896"/>
                    <a:pt x="15293" y="24635"/>
                    <a:pt x="15423" y="24400"/>
                  </a:cubicBezTo>
                  <a:cubicBezTo>
                    <a:pt x="15580" y="24165"/>
                    <a:pt x="15893" y="24165"/>
                    <a:pt x="16154" y="24165"/>
                  </a:cubicBezTo>
                  <a:lnTo>
                    <a:pt x="27036" y="24035"/>
                  </a:lnTo>
                  <a:close/>
                  <a:moveTo>
                    <a:pt x="11092" y="17145"/>
                  </a:moveTo>
                  <a:cubicBezTo>
                    <a:pt x="11718" y="17145"/>
                    <a:pt x="12135" y="17250"/>
                    <a:pt x="12396" y="17511"/>
                  </a:cubicBezTo>
                  <a:cubicBezTo>
                    <a:pt x="12605" y="17745"/>
                    <a:pt x="12709" y="18059"/>
                    <a:pt x="12683" y="18372"/>
                  </a:cubicBezTo>
                  <a:lnTo>
                    <a:pt x="12683" y="19703"/>
                  </a:lnTo>
                  <a:lnTo>
                    <a:pt x="12683" y="20198"/>
                  </a:lnTo>
                  <a:cubicBezTo>
                    <a:pt x="12683" y="20773"/>
                    <a:pt x="12709" y="21347"/>
                    <a:pt x="12709" y="21921"/>
                  </a:cubicBezTo>
                  <a:cubicBezTo>
                    <a:pt x="12736" y="23017"/>
                    <a:pt x="12762" y="24139"/>
                    <a:pt x="12736" y="25235"/>
                  </a:cubicBezTo>
                  <a:cubicBezTo>
                    <a:pt x="12709" y="26253"/>
                    <a:pt x="12109" y="26488"/>
                    <a:pt x="11170" y="26488"/>
                  </a:cubicBezTo>
                  <a:lnTo>
                    <a:pt x="4959" y="26566"/>
                  </a:lnTo>
                  <a:cubicBezTo>
                    <a:pt x="4385" y="26566"/>
                    <a:pt x="3993" y="26462"/>
                    <a:pt x="3759" y="26227"/>
                  </a:cubicBezTo>
                  <a:cubicBezTo>
                    <a:pt x="3498" y="25940"/>
                    <a:pt x="3393" y="25548"/>
                    <a:pt x="3419" y="25157"/>
                  </a:cubicBezTo>
                  <a:cubicBezTo>
                    <a:pt x="3419" y="24243"/>
                    <a:pt x="3393" y="23304"/>
                    <a:pt x="3367" y="22391"/>
                  </a:cubicBezTo>
                  <a:cubicBezTo>
                    <a:pt x="3341" y="21112"/>
                    <a:pt x="3315" y="19807"/>
                    <a:pt x="3341" y="18502"/>
                  </a:cubicBezTo>
                  <a:cubicBezTo>
                    <a:pt x="3367" y="17772"/>
                    <a:pt x="3654" y="17354"/>
                    <a:pt x="4254" y="17276"/>
                  </a:cubicBezTo>
                  <a:cubicBezTo>
                    <a:pt x="4541" y="17250"/>
                    <a:pt x="4829" y="17224"/>
                    <a:pt x="5116" y="17224"/>
                  </a:cubicBezTo>
                  <a:lnTo>
                    <a:pt x="6159" y="17224"/>
                  </a:lnTo>
                  <a:lnTo>
                    <a:pt x="11092" y="17145"/>
                  </a:lnTo>
                  <a:close/>
                  <a:moveTo>
                    <a:pt x="39686" y="28611"/>
                  </a:moveTo>
                  <a:cubicBezTo>
                    <a:pt x="39878" y="28611"/>
                    <a:pt x="40075" y="28686"/>
                    <a:pt x="40241" y="28810"/>
                  </a:cubicBezTo>
                  <a:cubicBezTo>
                    <a:pt x="40397" y="29019"/>
                    <a:pt x="40449" y="29280"/>
                    <a:pt x="40423" y="29515"/>
                  </a:cubicBezTo>
                  <a:lnTo>
                    <a:pt x="40423" y="29671"/>
                  </a:lnTo>
                  <a:lnTo>
                    <a:pt x="40423" y="29854"/>
                  </a:lnTo>
                  <a:cubicBezTo>
                    <a:pt x="40475" y="30115"/>
                    <a:pt x="40423" y="30376"/>
                    <a:pt x="40319" y="30585"/>
                  </a:cubicBezTo>
                  <a:cubicBezTo>
                    <a:pt x="40145" y="30780"/>
                    <a:pt x="39918" y="30885"/>
                    <a:pt x="39681" y="30885"/>
                  </a:cubicBezTo>
                  <a:cubicBezTo>
                    <a:pt x="39633" y="30885"/>
                    <a:pt x="39585" y="30881"/>
                    <a:pt x="39536" y="30872"/>
                  </a:cubicBezTo>
                  <a:lnTo>
                    <a:pt x="16232" y="31159"/>
                  </a:lnTo>
                  <a:cubicBezTo>
                    <a:pt x="15971" y="31159"/>
                    <a:pt x="15606" y="31159"/>
                    <a:pt x="15450" y="30898"/>
                  </a:cubicBezTo>
                  <a:cubicBezTo>
                    <a:pt x="15371" y="30689"/>
                    <a:pt x="15319" y="30428"/>
                    <a:pt x="15345" y="30193"/>
                  </a:cubicBezTo>
                  <a:lnTo>
                    <a:pt x="15345" y="30037"/>
                  </a:lnTo>
                  <a:lnTo>
                    <a:pt x="15345" y="29880"/>
                  </a:lnTo>
                  <a:cubicBezTo>
                    <a:pt x="15293" y="29619"/>
                    <a:pt x="15345" y="29358"/>
                    <a:pt x="15476" y="29149"/>
                  </a:cubicBezTo>
                  <a:cubicBezTo>
                    <a:pt x="15632" y="28915"/>
                    <a:pt x="15971" y="28915"/>
                    <a:pt x="16206" y="28915"/>
                  </a:cubicBezTo>
                  <a:lnTo>
                    <a:pt x="39301" y="28627"/>
                  </a:lnTo>
                  <a:lnTo>
                    <a:pt x="39536" y="28627"/>
                  </a:lnTo>
                  <a:cubicBezTo>
                    <a:pt x="39585" y="28617"/>
                    <a:pt x="39635" y="28611"/>
                    <a:pt x="39686" y="28611"/>
                  </a:cubicBezTo>
                  <a:close/>
                  <a:moveTo>
                    <a:pt x="39588" y="32150"/>
                  </a:moveTo>
                  <a:cubicBezTo>
                    <a:pt x="39823" y="32150"/>
                    <a:pt x="40214" y="32150"/>
                    <a:pt x="40345" y="32411"/>
                  </a:cubicBezTo>
                  <a:cubicBezTo>
                    <a:pt x="40449" y="32620"/>
                    <a:pt x="40502" y="32881"/>
                    <a:pt x="40475" y="33116"/>
                  </a:cubicBezTo>
                  <a:lnTo>
                    <a:pt x="40475" y="33299"/>
                  </a:lnTo>
                  <a:lnTo>
                    <a:pt x="40475" y="33455"/>
                  </a:lnTo>
                  <a:cubicBezTo>
                    <a:pt x="40502" y="33716"/>
                    <a:pt x="40449" y="33977"/>
                    <a:pt x="40345" y="34212"/>
                  </a:cubicBezTo>
                  <a:cubicBezTo>
                    <a:pt x="40162" y="34421"/>
                    <a:pt x="39849" y="34421"/>
                    <a:pt x="39588" y="34421"/>
                  </a:cubicBezTo>
                  <a:lnTo>
                    <a:pt x="16285" y="34708"/>
                  </a:lnTo>
                  <a:cubicBezTo>
                    <a:pt x="16024" y="34708"/>
                    <a:pt x="15658" y="34708"/>
                    <a:pt x="15502" y="34447"/>
                  </a:cubicBezTo>
                  <a:cubicBezTo>
                    <a:pt x="15397" y="34186"/>
                    <a:pt x="15371" y="33951"/>
                    <a:pt x="15397" y="33690"/>
                  </a:cubicBezTo>
                  <a:lnTo>
                    <a:pt x="15397" y="33507"/>
                  </a:lnTo>
                  <a:lnTo>
                    <a:pt x="15397" y="33377"/>
                  </a:lnTo>
                  <a:cubicBezTo>
                    <a:pt x="15345" y="33116"/>
                    <a:pt x="15397" y="32855"/>
                    <a:pt x="15554" y="32646"/>
                  </a:cubicBezTo>
                  <a:cubicBezTo>
                    <a:pt x="15713" y="32510"/>
                    <a:pt x="15933" y="32433"/>
                    <a:pt x="16159" y="32433"/>
                  </a:cubicBezTo>
                  <a:cubicBezTo>
                    <a:pt x="16192" y="32433"/>
                    <a:pt x="16225" y="32434"/>
                    <a:pt x="16259" y="32437"/>
                  </a:cubicBezTo>
                  <a:lnTo>
                    <a:pt x="39588" y="32150"/>
                  </a:lnTo>
                  <a:close/>
                  <a:moveTo>
                    <a:pt x="27193" y="35830"/>
                  </a:moveTo>
                  <a:cubicBezTo>
                    <a:pt x="27506" y="35830"/>
                    <a:pt x="27819" y="35856"/>
                    <a:pt x="27949" y="36091"/>
                  </a:cubicBezTo>
                  <a:cubicBezTo>
                    <a:pt x="28054" y="36326"/>
                    <a:pt x="28080" y="36587"/>
                    <a:pt x="28054" y="36848"/>
                  </a:cubicBezTo>
                  <a:lnTo>
                    <a:pt x="28054" y="37030"/>
                  </a:lnTo>
                  <a:lnTo>
                    <a:pt x="28054" y="37161"/>
                  </a:lnTo>
                  <a:cubicBezTo>
                    <a:pt x="28106" y="37422"/>
                    <a:pt x="28054" y="37683"/>
                    <a:pt x="27923" y="37892"/>
                  </a:cubicBezTo>
                  <a:cubicBezTo>
                    <a:pt x="27741" y="38028"/>
                    <a:pt x="27519" y="38105"/>
                    <a:pt x="27292" y="38105"/>
                  </a:cubicBezTo>
                  <a:cubicBezTo>
                    <a:pt x="27259" y="38105"/>
                    <a:pt x="27226" y="38104"/>
                    <a:pt x="27193" y="38100"/>
                  </a:cubicBezTo>
                  <a:lnTo>
                    <a:pt x="16493" y="38231"/>
                  </a:lnTo>
                  <a:lnTo>
                    <a:pt x="16285" y="38231"/>
                  </a:lnTo>
                  <a:cubicBezTo>
                    <a:pt x="16237" y="38241"/>
                    <a:pt x="16188" y="38247"/>
                    <a:pt x="16138" y="38247"/>
                  </a:cubicBezTo>
                  <a:cubicBezTo>
                    <a:pt x="15945" y="38247"/>
                    <a:pt x="15746" y="38167"/>
                    <a:pt x="15580" y="38022"/>
                  </a:cubicBezTo>
                  <a:cubicBezTo>
                    <a:pt x="15450" y="37787"/>
                    <a:pt x="15397" y="37526"/>
                    <a:pt x="15423" y="37265"/>
                  </a:cubicBezTo>
                  <a:lnTo>
                    <a:pt x="15423" y="37109"/>
                  </a:lnTo>
                  <a:lnTo>
                    <a:pt x="15423" y="36952"/>
                  </a:lnTo>
                  <a:cubicBezTo>
                    <a:pt x="15397" y="36691"/>
                    <a:pt x="15450" y="36430"/>
                    <a:pt x="15580" y="36195"/>
                  </a:cubicBezTo>
                  <a:cubicBezTo>
                    <a:pt x="15737" y="35960"/>
                    <a:pt x="16050" y="35960"/>
                    <a:pt x="16311" y="35960"/>
                  </a:cubicBezTo>
                  <a:lnTo>
                    <a:pt x="27036" y="35830"/>
                  </a:lnTo>
                  <a:close/>
                  <a:moveTo>
                    <a:pt x="11382" y="28963"/>
                  </a:moveTo>
                  <a:cubicBezTo>
                    <a:pt x="11944" y="28963"/>
                    <a:pt x="12312" y="29091"/>
                    <a:pt x="12527" y="29306"/>
                  </a:cubicBezTo>
                  <a:cubicBezTo>
                    <a:pt x="12736" y="29541"/>
                    <a:pt x="12840" y="29854"/>
                    <a:pt x="12814" y="30167"/>
                  </a:cubicBezTo>
                  <a:cubicBezTo>
                    <a:pt x="12814" y="30611"/>
                    <a:pt x="12814" y="31080"/>
                    <a:pt x="12814" y="31524"/>
                  </a:cubicBezTo>
                  <a:lnTo>
                    <a:pt x="12814" y="32020"/>
                  </a:lnTo>
                  <a:cubicBezTo>
                    <a:pt x="12840" y="32594"/>
                    <a:pt x="12866" y="33168"/>
                    <a:pt x="12866" y="33742"/>
                  </a:cubicBezTo>
                  <a:cubicBezTo>
                    <a:pt x="12892" y="34812"/>
                    <a:pt x="12918" y="35934"/>
                    <a:pt x="12892" y="37030"/>
                  </a:cubicBezTo>
                  <a:cubicBezTo>
                    <a:pt x="12866" y="38048"/>
                    <a:pt x="12266" y="38283"/>
                    <a:pt x="11326" y="38283"/>
                  </a:cubicBezTo>
                  <a:lnTo>
                    <a:pt x="5116" y="38361"/>
                  </a:lnTo>
                  <a:cubicBezTo>
                    <a:pt x="5056" y="38364"/>
                    <a:pt x="4999" y="38365"/>
                    <a:pt x="4944" y="38365"/>
                  </a:cubicBezTo>
                  <a:cubicBezTo>
                    <a:pt x="4444" y="38365"/>
                    <a:pt x="4124" y="38257"/>
                    <a:pt x="3889" y="38022"/>
                  </a:cubicBezTo>
                  <a:cubicBezTo>
                    <a:pt x="3654" y="37735"/>
                    <a:pt x="3524" y="37343"/>
                    <a:pt x="3576" y="36978"/>
                  </a:cubicBezTo>
                  <a:cubicBezTo>
                    <a:pt x="3576" y="36039"/>
                    <a:pt x="3550" y="35099"/>
                    <a:pt x="3524" y="34186"/>
                  </a:cubicBezTo>
                  <a:cubicBezTo>
                    <a:pt x="3498" y="32907"/>
                    <a:pt x="3445" y="31602"/>
                    <a:pt x="3498" y="30298"/>
                  </a:cubicBezTo>
                  <a:cubicBezTo>
                    <a:pt x="3498" y="29567"/>
                    <a:pt x="3811" y="29175"/>
                    <a:pt x="4385" y="29097"/>
                  </a:cubicBezTo>
                  <a:cubicBezTo>
                    <a:pt x="4672" y="29045"/>
                    <a:pt x="4985" y="29019"/>
                    <a:pt x="5272" y="29019"/>
                  </a:cubicBezTo>
                  <a:lnTo>
                    <a:pt x="6316" y="29019"/>
                  </a:lnTo>
                  <a:lnTo>
                    <a:pt x="11222" y="28967"/>
                  </a:lnTo>
                  <a:cubicBezTo>
                    <a:pt x="11277" y="28965"/>
                    <a:pt x="11331" y="28963"/>
                    <a:pt x="11382" y="28963"/>
                  </a:cubicBezTo>
                  <a:close/>
                  <a:moveTo>
                    <a:pt x="39829" y="40407"/>
                  </a:moveTo>
                  <a:cubicBezTo>
                    <a:pt x="40034" y="40407"/>
                    <a:pt x="40232" y="40482"/>
                    <a:pt x="40397" y="40605"/>
                  </a:cubicBezTo>
                  <a:cubicBezTo>
                    <a:pt x="40554" y="40814"/>
                    <a:pt x="40606" y="41075"/>
                    <a:pt x="40554" y="41310"/>
                  </a:cubicBezTo>
                  <a:lnTo>
                    <a:pt x="40554" y="41467"/>
                  </a:lnTo>
                  <a:lnTo>
                    <a:pt x="40554" y="41649"/>
                  </a:lnTo>
                  <a:cubicBezTo>
                    <a:pt x="40606" y="41910"/>
                    <a:pt x="40580" y="42171"/>
                    <a:pt x="40475" y="42380"/>
                  </a:cubicBezTo>
                  <a:cubicBezTo>
                    <a:pt x="40302" y="42575"/>
                    <a:pt x="40074" y="42680"/>
                    <a:pt x="39838" y="42680"/>
                  </a:cubicBezTo>
                  <a:cubicBezTo>
                    <a:pt x="39790" y="42680"/>
                    <a:pt x="39741" y="42676"/>
                    <a:pt x="39693" y="42667"/>
                  </a:cubicBezTo>
                  <a:lnTo>
                    <a:pt x="16389" y="42954"/>
                  </a:lnTo>
                  <a:cubicBezTo>
                    <a:pt x="16128" y="42954"/>
                    <a:pt x="15737" y="42954"/>
                    <a:pt x="15606" y="42693"/>
                  </a:cubicBezTo>
                  <a:cubicBezTo>
                    <a:pt x="15502" y="42484"/>
                    <a:pt x="15476" y="42223"/>
                    <a:pt x="15502" y="41989"/>
                  </a:cubicBezTo>
                  <a:lnTo>
                    <a:pt x="15502" y="41858"/>
                  </a:lnTo>
                  <a:lnTo>
                    <a:pt x="15502" y="41702"/>
                  </a:lnTo>
                  <a:cubicBezTo>
                    <a:pt x="15450" y="41441"/>
                    <a:pt x="15502" y="41153"/>
                    <a:pt x="15632" y="40945"/>
                  </a:cubicBezTo>
                  <a:cubicBezTo>
                    <a:pt x="15783" y="40794"/>
                    <a:pt x="16005" y="40696"/>
                    <a:pt x="16225" y="40696"/>
                  </a:cubicBezTo>
                  <a:cubicBezTo>
                    <a:pt x="16271" y="40696"/>
                    <a:pt x="16317" y="40701"/>
                    <a:pt x="16363" y="40710"/>
                  </a:cubicBezTo>
                  <a:lnTo>
                    <a:pt x="27897" y="40553"/>
                  </a:lnTo>
                  <a:lnTo>
                    <a:pt x="39458" y="40423"/>
                  </a:lnTo>
                  <a:lnTo>
                    <a:pt x="39666" y="40423"/>
                  </a:lnTo>
                  <a:cubicBezTo>
                    <a:pt x="39721" y="40412"/>
                    <a:pt x="39775" y="40407"/>
                    <a:pt x="39829" y="40407"/>
                  </a:cubicBezTo>
                  <a:close/>
                  <a:moveTo>
                    <a:pt x="39719" y="43946"/>
                  </a:moveTo>
                  <a:cubicBezTo>
                    <a:pt x="39980" y="43946"/>
                    <a:pt x="40345" y="43946"/>
                    <a:pt x="40502" y="44207"/>
                  </a:cubicBezTo>
                  <a:cubicBezTo>
                    <a:pt x="40580" y="44442"/>
                    <a:pt x="40632" y="44676"/>
                    <a:pt x="40606" y="44911"/>
                  </a:cubicBezTo>
                  <a:lnTo>
                    <a:pt x="40606" y="45068"/>
                  </a:lnTo>
                  <a:lnTo>
                    <a:pt x="40606" y="45224"/>
                  </a:lnTo>
                  <a:cubicBezTo>
                    <a:pt x="40658" y="45485"/>
                    <a:pt x="40606" y="45746"/>
                    <a:pt x="40475" y="45981"/>
                  </a:cubicBezTo>
                  <a:cubicBezTo>
                    <a:pt x="40319" y="46216"/>
                    <a:pt x="40006" y="46216"/>
                    <a:pt x="39745" y="46216"/>
                  </a:cubicBezTo>
                  <a:lnTo>
                    <a:pt x="16441" y="46503"/>
                  </a:lnTo>
                  <a:cubicBezTo>
                    <a:pt x="16180" y="46503"/>
                    <a:pt x="15789" y="46503"/>
                    <a:pt x="15658" y="46242"/>
                  </a:cubicBezTo>
                  <a:cubicBezTo>
                    <a:pt x="15554" y="46007"/>
                    <a:pt x="15502" y="45746"/>
                    <a:pt x="15528" y="45485"/>
                  </a:cubicBezTo>
                  <a:lnTo>
                    <a:pt x="15528" y="45303"/>
                  </a:lnTo>
                  <a:lnTo>
                    <a:pt x="15528" y="45172"/>
                  </a:lnTo>
                  <a:cubicBezTo>
                    <a:pt x="15476" y="44911"/>
                    <a:pt x="15528" y="44650"/>
                    <a:pt x="15684" y="44442"/>
                  </a:cubicBezTo>
                  <a:cubicBezTo>
                    <a:pt x="15867" y="44305"/>
                    <a:pt x="16089" y="44228"/>
                    <a:pt x="16316" y="44228"/>
                  </a:cubicBezTo>
                  <a:cubicBezTo>
                    <a:pt x="16349" y="44228"/>
                    <a:pt x="16382" y="44229"/>
                    <a:pt x="16415" y="44233"/>
                  </a:cubicBezTo>
                  <a:lnTo>
                    <a:pt x="39719" y="43946"/>
                  </a:lnTo>
                  <a:close/>
                  <a:moveTo>
                    <a:pt x="27465" y="47645"/>
                  </a:moveTo>
                  <a:cubicBezTo>
                    <a:pt x="27727" y="47645"/>
                    <a:pt x="27969" y="47713"/>
                    <a:pt x="28080" y="47912"/>
                  </a:cubicBezTo>
                  <a:cubicBezTo>
                    <a:pt x="28184" y="48147"/>
                    <a:pt x="28236" y="48408"/>
                    <a:pt x="28210" y="48669"/>
                  </a:cubicBezTo>
                  <a:lnTo>
                    <a:pt x="28210" y="48826"/>
                  </a:lnTo>
                  <a:lnTo>
                    <a:pt x="28210" y="48982"/>
                  </a:lnTo>
                  <a:cubicBezTo>
                    <a:pt x="28263" y="49217"/>
                    <a:pt x="28210" y="49478"/>
                    <a:pt x="28054" y="49687"/>
                  </a:cubicBezTo>
                  <a:cubicBezTo>
                    <a:pt x="27872" y="49824"/>
                    <a:pt x="27669" y="49901"/>
                    <a:pt x="27447" y="49901"/>
                  </a:cubicBezTo>
                  <a:cubicBezTo>
                    <a:pt x="27415" y="49901"/>
                    <a:pt x="27382" y="49899"/>
                    <a:pt x="27349" y="49896"/>
                  </a:cubicBezTo>
                  <a:lnTo>
                    <a:pt x="16624" y="50026"/>
                  </a:lnTo>
                  <a:lnTo>
                    <a:pt x="16441" y="50026"/>
                  </a:lnTo>
                  <a:cubicBezTo>
                    <a:pt x="16388" y="50037"/>
                    <a:pt x="16335" y="50042"/>
                    <a:pt x="16282" y="50042"/>
                  </a:cubicBezTo>
                  <a:cubicBezTo>
                    <a:pt x="16077" y="50042"/>
                    <a:pt x="15882" y="49963"/>
                    <a:pt x="15737" y="49817"/>
                  </a:cubicBezTo>
                  <a:cubicBezTo>
                    <a:pt x="15606" y="49582"/>
                    <a:pt x="15554" y="49322"/>
                    <a:pt x="15580" y="49061"/>
                  </a:cubicBezTo>
                  <a:lnTo>
                    <a:pt x="15580" y="48904"/>
                  </a:lnTo>
                  <a:lnTo>
                    <a:pt x="15580" y="48747"/>
                  </a:lnTo>
                  <a:cubicBezTo>
                    <a:pt x="15528" y="48486"/>
                    <a:pt x="15580" y="48225"/>
                    <a:pt x="15711" y="48017"/>
                  </a:cubicBezTo>
                  <a:cubicBezTo>
                    <a:pt x="15867" y="47782"/>
                    <a:pt x="16206" y="47782"/>
                    <a:pt x="16441" y="47782"/>
                  </a:cubicBezTo>
                  <a:lnTo>
                    <a:pt x="27323" y="47651"/>
                  </a:lnTo>
                  <a:cubicBezTo>
                    <a:pt x="27371" y="47647"/>
                    <a:pt x="27418" y="47645"/>
                    <a:pt x="27465" y="47645"/>
                  </a:cubicBezTo>
                  <a:close/>
                  <a:moveTo>
                    <a:pt x="11539" y="40759"/>
                  </a:moveTo>
                  <a:cubicBezTo>
                    <a:pt x="12096" y="40759"/>
                    <a:pt x="12444" y="40886"/>
                    <a:pt x="12683" y="41101"/>
                  </a:cubicBezTo>
                  <a:cubicBezTo>
                    <a:pt x="12892" y="41336"/>
                    <a:pt x="12997" y="41649"/>
                    <a:pt x="12970" y="41962"/>
                  </a:cubicBezTo>
                  <a:lnTo>
                    <a:pt x="12970" y="43319"/>
                  </a:lnTo>
                  <a:lnTo>
                    <a:pt x="12970" y="43815"/>
                  </a:lnTo>
                  <a:cubicBezTo>
                    <a:pt x="12970" y="44389"/>
                    <a:pt x="12997" y="44963"/>
                    <a:pt x="12997" y="45538"/>
                  </a:cubicBezTo>
                  <a:cubicBezTo>
                    <a:pt x="13049" y="46608"/>
                    <a:pt x="13075" y="47730"/>
                    <a:pt x="13049" y="48826"/>
                  </a:cubicBezTo>
                  <a:cubicBezTo>
                    <a:pt x="13023" y="49870"/>
                    <a:pt x="12422" y="50078"/>
                    <a:pt x="11457" y="50078"/>
                  </a:cubicBezTo>
                  <a:lnTo>
                    <a:pt x="5272" y="50157"/>
                  </a:lnTo>
                  <a:cubicBezTo>
                    <a:pt x="5212" y="50159"/>
                    <a:pt x="5154" y="50160"/>
                    <a:pt x="5098" y="50160"/>
                  </a:cubicBezTo>
                  <a:cubicBezTo>
                    <a:pt x="4595" y="50160"/>
                    <a:pt x="4257" y="50055"/>
                    <a:pt x="4046" y="49843"/>
                  </a:cubicBezTo>
                  <a:cubicBezTo>
                    <a:pt x="3785" y="49530"/>
                    <a:pt x="3680" y="49165"/>
                    <a:pt x="3733" y="48773"/>
                  </a:cubicBezTo>
                  <a:cubicBezTo>
                    <a:pt x="3733" y="47834"/>
                    <a:pt x="3706" y="46868"/>
                    <a:pt x="3680" y="45929"/>
                  </a:cubicBezTo>
                  <a:cubicBezTo>
                    <a:pt x="3628" y="44676"/>
                    <a:pt x="3602" y="43372"/>
                    <a:pt x="3628" y="42093"/>
                  </a:cubicBezTo>
                  <a:cubicBezTo>
                    <a:pt x="3654" y="41362"/>
                    <a:pt x="3941" y="40971"/>
                    <a:pt x="4541" y="40893"/>
                  </a:cubicBezTo>
                  <a:cubicBezTo>
                    <a:pt x="4829" y="40840"/>
                    <a:pt x="5116" y="40840"/>
                    <a:pt x="5429" y="40840"/>
                  </a:cubicBezTo>
                  <a:lnTo>
                    <a:pt x="5429" y="40814"/>
                  </a:lnTo>
                  <a:lnTo>
                    <a:pt x="6446" y="40814"/>
                  </a:lnTo>
                  <a:lnTo>
                    <a:pt x="11379" y="40762"/>
                  </a:lnTo>
                  <a:cubicBezTo>
                    <a:pt x="11434" y="40760"/>
                    <a:pt x="11487" y="40759"/>
                    <a:pt x="11539" y="40759"/>
                  </a:cubicBezTo>
                  <a:close/>
                  <a:moveTo>
                    <a:pt x="39950" y="52212"/>
                  </a:moveTo>
                  <a:cubicBezTo>
                    <a:pt x="40167" y="52212"/>
                    <a:pt x="40375" y="52270"/>
                    <a:pt x="40528" y="52401"/>
                  </a:cubicBezTo>
                  <a:cubicBezTo>
                    <a:pt x="40684" y="52610"/>
                    <a:pt x="40762" y="52871"/>
                    <a:pt x="40710" y="53132"/>
                  </a:cubicBezTo>
                  <a:lnTo>
                    <a:pt x="40710" y="53262"/>
                  </a:lnTo>
                  <a:lnTo>
                    <a:pt x="40710" y="53471"/>
                  </a:lnTo>
                  <a:cubicBezTo>
                    <a:pt x="40762" y="53706"/>
                    <a:pt x="40710" y="53967"/>
                    <a:pt x="40606" y="54201"/>
                  </a:cubicBezTo>
                  <a:cubicBezTo>
                    <a:pt x="40442" y="54389"/>
                    <a:pt x="40193" y="54492"/>
                    <a:pt x="39936" y="54492"/>
                  </a:cubicBezTo>
                  <a:cubicBezTo>
                    <a:pt x="39907" y="54492"/>
                    <a:pt x="39878" y="54491"/>
                    <a:pt x="39849" y="54488"/>
                  </a:cubicBezTo>
                  <a:lnTo>
                    <a:pt x="16519" y="54776"/>
                  </a:lnTo>
                  <a:cubicBezTo>
                    <a:pt x="16285" y="54776"/>
                    <a:pt x="15893" y="54776"/>
                    <a:pt x="15763" y="54515"/>
                  </a:cubicBezTo>
                  <a:cubicBezTo>
                    <a:pt x="15658" y="54280"/>
                    <a:pt x="15606" y="54045"/>
                    <a:pt x="15632" y="53784"/>
                  </a:cubicBezTo>
                  <a:lnTo>
                    <a:pt x="15632" y="53653"/>
                  </a:lnTo>
                  <a:lnTo>
                    <a:pt x="15632" y="53497"/>
                  </a:lnTo>
                  <a:cubicBezTo>
                    <a:pt x="15606" y="53236"/>
                    <a:pt x="15632" y="52975"/>
                    <a:pt x="15763" y="52740"/>
                  </a:cubicBezTo>
                  <a:cubicBezTo>
                    <a:pt x="15945" y="52505"/>
                    <a:pt x="16259" y="52505"/>
                    <a:pt x="16519" y="52505"/>
                  </a:cubicBezTo>
                  <a:lnTo>
                    <a:pt x="16493" y="52505"/>
                  </a:lnTo>
                  <a:lnTo>
                    <a:pt x="39588" y="52218"/>
                  </a:lnTo>
                  <a:lnTo>
                    <a:pt x="39823" y="52218"/>
                  </a:lnTo>
                  <a:cubicBezTo>
                    <a:pt x="39865" y="52214"/>
                    <a:pt x="39908" y="52212"/>
                    <a:pt x="39950" y="52212"/>
                  </a:cubicBezTo>
                  <a:close/>
                  <a:moveTo>
                    <a:pt x="39875" y="55741"/>
                  </a:moveTo>
                  <a:cubicBezTo>
                    <a:pt x="40110" y="55741"/>
                    <a:pt x="40502" y="55741"/>
                    <a:pt x="40632" y="56002"/>
                  </a:cubicBezTo>
                  <a:cubicBezTo>
                    <a:pt x="40736" y="56237"/>
                    <a:pt x="40789" y="56472"/>
                    <a:pt x="40762" y="56733"/>
                  </a:cubicBezTo>
                  <a:lnTo>
                    <a:pt x="40762" y="56863"/>
                  </a:lnTo>
                  <a:lnTo>
                    <a:pt x="40762" y="57020"/>
                  </a:lnTo>
                  <a:cubicBezTo>
                    <a:pt x="40789" y="57281"/>
                    <a:pt x="40736" y="57542"/>
                    <a:pt x="40632" y="57777"/>
                  </a:cubicBezTo>
                  <a:cubicBezTo>
                    <a:pt x="40449" y="58011"/>
                    <a:pt x="40136" y="58011"/>
                    <a:pt x="39875" y="58011"/>
                  </a:cubicBezTo>
                  <a:lnTo>
                    <a:pt x="16572" y="58298"/>
                  </a:lnTo>
                  <a:cubicBezTo>
                    <a:pt x="16337" y="58298"/>
                    <a:pt x="15945" y="58298"/>
                    <a:pt x="15789" y="58038"/>
                  </a:cubicBezTo>
                  <a:cubicBezTo>
                    <a:pt x="15684" y="57803"/>
                    <a:pt x="15658" y="57542"/>
                    <a:pt x="15684" y="57281"/>
                  </a:cubicBezTo>
                  <a:lnTo>
                    <a:pt x="15684" y="57098"/>
                  </a:lnTo>
                  <a:lnTo>
                    <a:pt x="15684" y="56968"/>
                  </a:lnTo>
                  <a:cubicBezTo>
                    <a:pt x="15632" y="56707"/>
                    <a:pt x="15684" y="56472"/>
                    <a:pt x="15841" y="56263"/>
                  </a:cubicBezTo>
                  <a:cubicBezTo>
                    <a:pt x="15986" y="56118"/>
                    <a:pt x="16181" y="56038"/>
                    <a:pt x="16386" y="56038"/>
                  </a:cubicBezTo>
                  <a:cubicBezTo>
                    <a:pt x="16439" y="56038"/>
                    <a:pt x="16492" y="56044"/>
                    <a:pt x="16546" y="56054"/>
                  </a:cubicBezTo>
                  <a:lnTo>
                    <a:pt x="39875" y="55741"/>
                  </a:lnTo>
                  <a:close/>
                  <a:moveTo>
                    <a:pt x="27480" y="59447"/>
                  </a:moveTo>
                  <a:cubicBezTo>
                    <a:pt x="27793" y="59447"/>
                    <a:pt x="28106" y="59473"/>
                    <a:pt x="28236" y="59708"/>
                  </a:cubicBezTo>
                  <a:cubicBezTo>
                    <a:pt x="28341" y="59943"/>
                    <a:pt x="28393" y="60203"/>
                    <a:pt x="28367" y="60464"/>
                  </a:cubicBezTo>
                  <a:lnTo>
                    <a:pt x="28367" y="60647"/>
                  </a:lnTo>
                  <a:lnTo>
                    <a:pt x="28367" y="60778"/>
                  </a:lnTo>
                  <a:cubicBezTo>
                    <a:pt x="28393" y="61012"/>
                    <a:pt x="28341" y="61273"/>
                    <a:pt x="28210" y="61482"/>
                  </a:cubicBezTo>
                  <a:cubicBezTo>
                    <a:pt x="28035" y="61636"/>
                    <a:pt x="27822" y="61697"/>
                    <a:pt x="27603" y="61697"/>
                  </a:cubicBezTo>
                  <a:cubicBezTo>
                    <a:pt x="27562" y="61697"/>
                    <a:pt x="27521" y="61695"/>
                    <a:pt x="27480" y="61691"/>
                  </a:cubicBezTo>
                  <a:lnTo>
                    <a:pt x="16780" y="61848"/>
                  </a:lnTo>
                  <a:lnTo>
                    <a:pt x="16598" y="61848"/>
                  </a:lnTo>
                  <a:cubicBezTo>
                    <a:pt x="16565" y="61851"/>
                    <a:pt x="16533" y="61852"/>
                    <a:pt x="16500" y="61852"/>
                  </a:cubicBezTo>
                  <a:cubicBezTo>
                    <a:pt x="16273" y="61852"/>
                    <a:pt x="16053" y="61773"/>
                    <a:pt x="15893" y="61613"/>
                  </a:cubicBezTo>
                  <a:cubicBezTo>
                    <a:pt x="15737" y="61404"/>
                    <a:pt x="15684" y="61117"/>
                    <a:pt x="15737" y="60882"/>
                  </a:cubicBezTo>
                  <a:lnTo>
                    <a:pt x="15737" y="60725"/>
                  </a:lnTo>
                  <a:lnTo>
                    <a:pt x="15737" y="60569"/>
                  </a:lnTo>
                  <a:cubicBezTo>
                    <a:pt x="15684" y="60308"/>
                    <a:pt x="15737" y="60047"/>
                    <a:pt x="15867" y="59812"/>
                  </a:cubicBezTo>
                  <a:cubicBezTo>
                    <a:pt x="16024" y="59577"/>
                    <a:pt x="16337" y="59577"/>
                    <a:pt x="16598" y="59577"/>
                  </a:cubicBezTo>
                  <a:lnTo>
                    <a:pt x="27323" y="59447"/>
                  </a:lnTo>
                  <a:close/>
                  <a:moveTo>
                    <a:pt x="11695" y="52580"/>
                  </a:moveTo>
                  <a:cubicBezTo>
                    <a:pt x="12253" y="52580"/>
                    <a:pt x="12601" y="52708"/>
                    <a:pt x="12840" y="52923"/>
                  </a:cubicBezTo>
                  <a:cubicBezTo>
                    <a:pt x="13049" y="53158"/>
                    <a:pt x="13153" y="53471"/>
                    <a:pt x="13127" y="53784"/>
                  </a:cubicBezTo>
                  <a:lnTo>
                    <a:pt x="13127" y="55141"/>
                  </a:lnTo>
                  <a:lnTo>
                    <a:pt x="13127" y="55637"/>
                  </a:lnTo>
                  <a:cubicBezTo>
                    <a:pt x="13127" y="56211"/>
                    <a:pt x="13153" y="56785"/>
                    <a:pt x="13179" y="57359"/>
                  </a:cubicBezTo>
                  <a:cubicBezTo>
                    <a:pt x="13205" y="58429"/>
                    <a:pt x="13231" y="59551"/>
                    <a:pt x="13205" y="60647"/>
                  </a:cubicBezTo>
                  <a:cubicBezTo>
                    <a:pt x="13179" y="61665"/>
                    <a:pt x="12579" y="61900"/>
                    <a:pt x="11613" y="61900"/>
                  </a:cubicBezTo>
                  <a:lnTo>
                    <a:pt x="5429" y="61978"/>
                  </a:lnTo>
                  <a:cubicBezTo>
                    <a:pt x="5369" y="61981"/>
                    <a:pt x="5311" y="61982"/>
                    <a:pt x="5255" y="61982"/>
                  </a:cubicBezTo>
                  <a:cubicBezTo>
                    <a:pt x="4752" y="61982"/>
                    <a:pt x="4414" y="61876"/>
                    <a:pt x="4202" y="61665"/>
                  </a:cubicBezTo>
                  <a:cubicBezTo>
                    <a:pt x="3967" y="61352"/>
                    <a:pt x="3837" y="60960"/>
                    <a:pt x="3889" y="60595"/>
                  </a:cubicBezTo>
                  <a:cubicBezTo>
                    <a:pt x="3889" y="59682"/>
                    <a:pt x="3863" y="58742"/>
                    <a:pt x="3837" y="57829"/>
                  </a:cubicBezTo>
                  <a:cubicBezTo>
                    <a:pt x="3785" y="56524"/>
                    <a:pt x="3759" y="55219"/>
                    <a:pt x="3785" y="53914"/>
                  </a:cubicBezTo>
                  <a:cubicBezTo>
                    <a:pt x="3811" y="53184"/>
                    <a:pt x="4098" y="52766"/>
                    <a:pt x="4698" y="52688"/>
                  </a:cubicBezTo>
                  <a:cubicBezTo>
                    <a:pt x="4985" y="52662"/>
                    <a:pt x="5272" y="52636"/>
                    <a:pt x="5559" y="52636"/>
                  </a:cubicBezTo>
                  <a:lnTo>
                    <a:pt x="6603" y="52636"/>
                  </a:lnTo>
                  <a:lnTo>
                    <a:pt x="11535" y="52583"/>
                  </a:lnTo>
                  <a:cubicBezTo>
                    <a:pt x="11590" y="52581"/>
                    <a:pt x="11644" y="52580"/>
                    <a:pt x="11695" y="52580"/>
                  </a:cubicBezTo>
                  <a:close/>
                  <a:moveTo>
                    <a:pt x="43189" y="0"/>
                  </a:moveTo>
                  <a:lnTo>
                    <a:pt x="37970" y="79"/>
                  </a:lnTo>
                  <a:lnTo>
                    <a:pt x="37135" y="79"/>
                  </a:lnTo>
                  <a:cubicBezTo>
                    <a:pt x="37135" y="79"/>
                    <a:pt x="37135" y="105"/>
                    <a:pt x="37135" y="105"/>
                  </a:cubicBezTo>
                  <a:cubicBezTo>
                    <a:pt x="37187" y="835"/>
                    <a:pt x="37213" y="1592"/>
                    <a:pt x="36874" y="1801"/>
                  </a:cubicBezTo>
                  <a:cubicBezTo>
                    <a:pt x="36624" y="1938"/>
                    <a:pt x="36373" y="2015"/>
                    <a:pt x="36105" y="2015"/>
                  </a:cubicBezTo>
                  <a:cubicBezTo>
                    <a:pt x="36066" y="2015"/>
                    <a:pt x="36027" y="2013"/>
                    <a:pt x="35987" y="2010"/>
                  </a:cubicBezTo>
                  <a:lnTo>
                    <a:pt x="35152" y="2010"/>
                  </a:lnTo>
                  <a:lnTo>
                    <a:pt x="8299" y="2349"/>
                  </a:lnTo>
                  <a:cubicBezTo>
                    <a:pt x="8091" y="2349"/>
                    <a:pt x="7882" y="2349"/>
                    <a:pt x="7647" y="2375"/>
                  </a:cubicBezTo>
                  <a:lnTo>
                    <a:pt x="6994" y="2375"/>
                  </a:lnTo>
                  <a:cubicBezTo>
                    <a:pt x="6926" y="2383"/>
                    <a:pt x="6855" y="2386"/>
                    <a:pt x="6782" y="2386"/>
                  </a:cubicBezTo>
                  <a:cubicBezTo>
                    <a:pt x="6607" y="2386"/>
                    <a:pt x="6422" y="2367"/>
                    <a:pt x="6238" y="2349"/>
                  </a:cubicBezTo>
                  <a:cubicBezTo>
                    <a:pt x="5481" y="2245"/>
                    <a:pt x="5507" y="1566"/>
                    <a:pt x="5507" y="888"/>
                  </a:cubicBezTo>
                  <a:lnTo>
                    <a:pt x="5507" y="574"/>
                  </a:lnTo>
                  <a:lnTo>
                    <a:pt x="5507" y="496"/>
                  </a:lnTo>
                  <a:cubicBezTo>
                    <a:pt x="5507" y="470"/>
                    <a:pt x="5507" y="470"/>
                    <a:pt x="5507" y="470"/>
                  </a:cubicBezTo>
                  <a:cubicBezTo>
                    <a:pt x="5507" y="457"/>
                    <a:pt x="5507" y="450"/>
                    <a:pt x="5504" y="450"/>
                  </a:cubicBezTo>
                  <a:cubicBezTo>
                    <a:pt x="5501" y="450"/>
                    <a:pt x="5494" y="457"/>
                    <a:pt x="5481" y="470"/>
                  </a:cubicBezTo>
                  <a:lnTo>
                    <a:pt x="4881" y="470"/>
                  </a:lnTo>
                  <a:lnTo>
                    <a:pt x="27" y="522"/>
                  </a:lnTo>
                  <a:cubicBezTo>
                    <a:pt x="1" y="522"/>
                    <a:pt x="1" y="522"/>
                    <a:pt x="1" y="548"/>
                  </a:cubicBezTo>
                  <a:lnTo>
                    <a:pt x="784" y="64927"/>
                  </a:lnTo>
                  <a:cubicBezTo>
                    <a:pt x="784" y="64927"/>
                    <a:pt x="784" y="64927"/>
                    <a:pt x="784" y="64953"/>
                  </a:cubicBezTo>
                  <a:lnTo>
                    <a:pt x="810" y="64953"/>
                  </a:lnTo>
                  <a:cubicBezTo>
                    <a:pt x="4385" y="64901"/>
                    <a:pt x="7934" y="64849"/>
                    <a:pt x="11483" y="64796"/>
                  </a:cubicBezTo>
                  <a:lnTo>
                    <a:pt x="21425" y="64692"/>
                  </a:lnTo>
                  <a:lnTo>
                    <a:pt x="32829" y="64535"/>
                  </a:lnTo>
                  <a:cubicBezTo>
                    <a:pt x="36535" y="64483"/>
                    <a:pt x="40241" y="64457"/>
                    <a:pt x="43972" y="64405"/>
                  </a:cubicBezTo>
                  <a:lnTo>
                    <a:pt x="43972" y="64431"/>
                  </a:lnTo>
                  <a:cubicBezTo>
                    <a:pt x="43998" y="64431"/>
                    <a:pt x="43998" y="64405"/>
                    <a:pt x="43998" y="64405"/>
                  </a:cubicBezTo>
                  <a:lnTo>
                    <a:pt x="43216" y="26"/>
                  </a:lnTo>
                  <a:cubicBezTo>
                    <a:pt x="43216" y="26"/>
                    <a:pt x="43216" y="0"/>
                    <a:pt x="43216" y="0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1411359" y="4040963"/>
              <a:ext cx="1260689" cy="112005"/>
            </a:xfrm>
            <a:custGeom>
              <a:avLst/>
              <a:gdLst/>
              <a:ahLst/>
              <a:cxnLst/>
              <a:rect l="l" t="t" r="r" b="b"/>
              <a:pathLst>
                <a:path w="24740" h="2198" extrusionOk="0">
                  <a:moveTo>
                    <a:pt x="24159" y="1"/>
                  </a:moveTo>
                  <a:cubicBezTo>
                    <a:pt x="24135" y="1"/>
                    <a:pt x="24111" y="2"/>
                    <a:pt x="24087" y="6"/>
                  </a:cubicBezTo>
                  <a:lnTo>
                    <a:pt x="23800" y="6"/>
                  </a:lnTo>
                  <a:lnTo>
                    <a:pt x="705" y="293"/>
                  </a:lnTo>
                  <a:cubicBezTo>
                    <a:pt x="418" y="293"/>
                    <a:pt x="1" y="319"/>
                    <a:pt x="1" y="737"/>
                  </a:cubicBezTo>
                  <a:lnTo>
                    <a:pt x="1" y="1102"/>
                  </a:lnTo>
                  <a:lnTo>
                    <a:pt x="1" y="1258"/>
                  </a:lnTo>
                  <a:lnTo>
                    <a:pt x="1" y="1415"/>
                  </a:lnTo>
                  <a:cubicBezTo>
                    <a:pt x="1" y="1572"/>
                    <a:pt x="1" y="1754"/>
                    <a:pt x="53" y="1911"/>
                  </a:cubicBezTo>
                  <a:cubicBezTo>
                    <a:pt x="157" y="2198"/>
                    <a:pt x="445" y="2198"/>
                    <a:pt x="679" y="2198"/>
                  </a:cubicBezTo>
                  <a:lnTo>
                    <a:pt x="24035" y="1911"/>
                  </a:lnTo>
                  <a:cubicBezTo>
                    <a:pt x="24296" y="1911"/>
                    <a:pt x="24688" y="1885"/>
                    <a:pt x="24714" y="1467"/>
                  </a:cubicBezTo>
                  <a:lnTo>
                    <a:pt x="24714" y="1050"/>
                  </a:lnTo>
                  <a:lnTo>
                    <a:pt x="24714" y="867"/>
                  </a:lnTo>
                  <a:lnTo>
                    <a:pt x="24714" y="737"/>
                  </a:lnTo>
                  <a:cubicBezTo>
                    <a:pt x="24740" y="554"/>
                    <a:pt x="24714" y="345"/>
                    <a:pt x="24609" y="188"/>
                  </a:cubicBezTo>
                  <a:cubicBezTo>
                    <a:pt x="24496" y="75"/>
                    <a:pt x="24323" y="1"/>
                    <a:pt x="24159" y="1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1414059" y="4220744"/>
              <a:ext cx="1260638" cy="111750"/>
            </a:xfrm>
            <a:custGeom>
              <a:avLst/>
              <a:gdLst/>
              <a:ahLst/>
              <a:cxnLst/>
              <a:rect l="l" t="t" r="r" b="b"/>
              <a:pathLst>
                <a:path w="24739" h="2193" extrusionOk="0">
                  <a:moveTo>
                    <a:pt x="24060" y="1"/>
                  </a:moveTo>
                  <a:lnTo>
                    <a:pt x="887" y="288"/>
                  </a:lnTo>
                  <a:lnTo>
                    <a:pt x="600" y="288"/>
                  </a:lnTo>
                  <a:cubicBezTo>
                    <a:pt x="418" y="288"/>
                    <a:pt x="183" y="314"/>
                    <a:pt x="78" y="497"/>
                  </a:cubicBezTo>
                  <a:cubicBezTo>
                    <a:pt x="26" y="679"/>
                    <a:pt x="0" y="862"/>
                    <a:pt x="0" y="1045"/>
                  </a:cubicBezTo>
                  <a:lnTo>
                    <a:pt x="0" y="1175"/>
                  </a:lnTo>
                  <a:lnTo>
                    <a:pt x="0" y="1358"/>
                  </a:lnTo>
                  <a:cubicBezTo>
                    <a:pt x="0" y="1488"/>
                    <a:pt x="0" y="1619"/>
                    <a:pt x="0" y="1775"/>
                  </a:cubicBezTo>
                  <a:cubicBezTo>
                    <a:pt x="78" y="2193"/>
                    <a:pt x="418" y="2193"/>
                    <a:pt x="705" y="2193"/>
                  </a:cubicBezTo>
                  <a:lnTo>
                    <a:pt x="24034" y="1906"/>
                  </a:lnTo>
                  <a:cubicBezTo>
                    <a:pt x="24321" y="1880"/>
                    <a:pt x="24713" y="1880"/>
                    <a:pt x="24739" y="1462"/>
                  </a:cubicBezTo>
                  <a:lnTo>
                    <a:pt x="24739" y="1097"/>
                  </a:lnTo>
                  <a:lnTo>
                    <a:pt x="24739" y="940"/>
                  </a:lnTo>
                  <a:lnTo>
                    <a:pt x="24739" y="784"/>
                  </a:lnTo>
                  <a:cubicBezTo>
                    <a:pt x="24739" y="627"/>
                    <a:pt x="24739" y="444"/>
                    <a:pt x="24687" y="288"/>
                  </a:cubicBezTo>
                  <a:cubicBezTo>
                    <a:pt x="24582" y="1"/>
                    <a:pt x="24295" y="1"/>
                    <a:pt x="24060" y="1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1414059" y="4409596"/>
              <a:ext cx="627694" cy="102781"/>
            </a:xfrm>
            <a:custGeom>
              <a:avLst/>
              <a:gdLst/>
              <a:ahLst/>
              <a:cxnLst/>
              <a:rect l="l" t="t" r="r" b="b"/>
              <a:pathLst>
                <a:path w="12318" h="2017" extrusionOk="0">
                  <a:moveTo>
                    <a:pt x="11456" y="0"/>
                  </a:moveTo>
                  <a:lnTo>
                    <a:pt x="731" y="131"/>
                  </a:lnTo>
                  <a:cubicBezTo>
                    <a:pt x="470" y="131"/>
                    <a:pt x="52" y="131"/>
                    <a:pt x="52" y="574"/>
                  </a:cubicBezTo>
                  <a:lnTo>
                    <a:pt x="52" y="992"/>
                  </a:lnTo>
                  <a:lnTo>
                    <a:pt x="52" y="1149"/>
                  </a:lnTo>
                  <a:lnTo>
                    <a:pt x="52" y="1305"/>
                  </a:lnTo>
                  <a:cubicBezTo>
                    <a:pt x="0" y="1488"/>
                    <a:pt x="52" y="1671"/>
                    <a:pt x="131" y="1853"/>
                  </a:cubicBezTo>
                  <a:cubicBezTo>
                    <a:pt x="261" y="1962"/>
                    <a:pt x="410" y="2016"/>
                    <a:pt x="561" y="2016"/>
                  </a:cubicBezTo>
                  <a:cubicBezTo>
                    <a:pt x="592" y="2016"/>
                    <a:pt x="622" y="2014"/>
                    <a:pt x="652" y="2010"/>
                  </a:cubicBezTo>
                  <a:lnTo>
                    <a:pt x="913" y="2010"/>
                  </a:lnTo>
                  <a:lnTo>
                    <a:pt x="11404" y="1879"/>
                  </a:lnTo>
                  <a:lnTo>
                    <a:pt x="11691" y="1879"/>
                  </a:lnTo>
                  <a:cubicBezTo>
                    <a:pt x="11900" y="1879"/>
                    <a:pt x="12213" y="1853"/>
                    <a:pt x="12265" y="1592"/>
                  </a:cubicBezTo>
                  <a:cubicBezTo>
                    <a:pt x="12317" y="1410"/>
                    <a:pt x="12317" y="1253"/>
                    <a:pt x="12317" y="1070"/>
                  </a:cubicBezTo>
                  <a:lnTo>
                    <a:pt x="12317" y="940"/>
                  </a:lnTo>
                  <a:lnTo>
                    <a:pt x="12317" y="757"/>
                  </a:lnTo>
                  <a:cubicBezTo>
                    <a:pt x="12317" y="601"/>
                    <a:pt x="12317" y="444"/>
                    <a:pt x="12265" y="287"/>
                  </a:cubicBezTo>
                  <a:cubicBezTo>
                    <a:pt x="12161" y="26"/>
                    <a:pt x="11900" y="0"/>
                    <a:pt x="11665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1399434" y="3254011"/>
              <a:ext cx="627694" cy="57480"/>
            </a:xfrm>
            <a:custGeom>
              <a:avLst/>
              <a:gdLst/>
              <a:ahLst/>
              <a:cxnLst/>
              <a:rect l="l" t="t" r="r" b="b"/>
              <a:pathLst>
                <a:path w="12318" h="1128" extrusionOk="0">
                  <a:moveTo>
                    <a:pt x="52" y="0"/>
                  </a:moveTo>
                  <a:cubicBezTo>
                    <a:pt x="52" y="26"/>
                    <a:pt x="52" y="52"/>
                    <a:pt x="52" y="78"/>
                  </a:cubicBezTo>
                  <a:lnTo>
                    <a:pt x="52" y="261"/>
                  </a:lnTo>
                  <a:lnTo>
                    <a:pt x="52" y="391"/>
                  </a:lnTo>
                  <a:cubicBezTo>
                    <a:pt x="0" y="600"/>
                    <a:pt x="52" y="783"/>
                    <a:pt x="131" y="940"/>
                  </a:cubicBezTo>
                  <a:cubicBezTo>
                    <a:pt x="267" y="1053"/>
                    <a:pt x="423" y="1127"/>
                    <a:pt x="582" y="1127"/>
                  </a:cubicBezTo>
                  <a:cubicBezTo>
                    <a:pt x="605" y="1127"/>
                    <a:pt x="629" y="1126"/>
                    <a:pt x="652" y="1122"/>
                  </a:cubicBezTo>
                  <a:lnTo>
                    <a:pt x="913" y="1122"/>
                  </a:lnTo>
                  <a:lnTo>
                    <a:pt x="11404" y="992"/>
                  </a:lnTo>
                  <a:lnTo>
                    <a:pt x="11691" y="992"/>
                  </a:lnTo>
                  <a:cubicBezTo>
                    <a:pt x="11900" y="992"/>
                    <a:pt x="12213" y="940"/>
                    <a:pt x="12265" y="679"/>
                  </a:cubicBezTo>
                  <a:cubicBezTo>
                    <a:pt x="12291" y="522"/>
                    <a:pt x="12317" y="339"/>
                    <a:pt x="12291" y="183"/>
                  </a:cubicBezTo>
                  <a:lnTo>
                    <a:pt x="12291" y="26"/>
                  </a:lnTo>
                  <a:cubicBezTo>
                    <a:pt x="10569" y="78"/>
                    <a:pt x="8820" y="235"/>
                    <a:pt x="7098" y="235"/>
                  </a:cubicBezTo>
                  <a:cubicBezTo>
                    <a:pt x="5720" y="235"/>
                    <a:pt x="4342" y="202"/>
                    <a:pt x="2965" y="202"/>
                  </a:cubicBezTo>
                  <a:cubicBezTo>
                    <a:pt x="2620" y="202"/>
                    <a:pt x="2276" y="204"/>
                    <a:pt x="1931" y="209"/>
                  </a:cubicBezTo>
                  <a:cubicBezTo>
                    <a:pt x="1852" y="212"/>
                    <a:pt x="1772" y="214"/>
                    <a:pt x="1691" y="214"/>
                  </a:cubicBezTo>
                  <a:cubicBezTo>
                    <a:pt x="1140" y="214"/>
                    <a:pt x="576" y="137"/>
                    <a:pt x="52" y="0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1414059" y="4452147"/>
              <a:ext cx="627694" cy="61557"/>
            </a:xfrm>
            <a:custGeom>
              <a:avLst/>
              <a:gdLst/>
              <a:ahLst/>
              <a:cxnLst/>
              <a:rect l="l" t="t" r="r" b="b"/>
              <a:pathLst>
                <a:path w="12318" h="1208" extrusionOk="0">
                  <a:moveTo>
                    <a:pt x="12291" y="0"/>
                  </a:moveTo>
                  <a:cubicBezTo>
                    <a:pt x="10569" y="79"/>
                    <a:pt x="8847" y="79"/>
                    <a:pt x="7150" y="131"/>
                  </a:cubicBezTo>
                  <a:cubicBezTo>
                    <a:pt x="5428" y="183"/>
                    <a:pt x="3680" y="261"/>
                    <a:pt x="1905" y="314"/>
                  </a:cubicBezTo>
                  <a:cubicBezTo>
                    <a:pt x="1635" y="337"/>
                    <a:pt x="1366" y="350"/>
                    <a:pt x="1093" y="350"/>
                  </a:cubicBezTo>
                  <a:cubicBezTo>
                    <a:pt x="760" y="350"/>
                    <a:pt x="423" y="331"/>
                    <a:pt x="78" y="288"/>
                  </a:cubicBezTo>
                  <a:lnTo>
                    <a:pt x="26" y="288"/>
                  </a:lnTo>
                  <a:lnTo>
                    <a:pt x="26" y="366"/>
                  </a:lnTo>
                  <a:lnTo>
                    <a:pt x="26" y="496"/>
                  </a:lnTo>
                  <a:cubicBezTo>
                    <a:pt x="0" y="679"/>
                    <a:pt x="26" y="862"/>
                    <a:pt x="104" y="1044"/>
                  </a:cubicBezTo>
                  <a:cubicBezTo>
                    <a:pt x="235" y="1153"/>
                    <a:pt x="402" y="1207"/>
                    <a:pt x="559" y="1207"/>
                  </a:cubicBezTo>
                  <a:cubicBezTo>
                    <a:pt x="591" y="1207"/>
                    <a:pt x="622" y="1205"/>
                    <a:pt x="652" y="1201"/>
                  </a:cubicBezTo>
                  <a:lnTo>
                    <a:pt x="887" y="1201"/>
                  </a:lnTo>
                  <a:lnTo>
                    <a:pt x="11404" y="1070"/>
                  </a:lnTo>
                  <a:lnTo>
                    <a:pt x="11665" y="1070"/>
                  </a:lnTo>
                  <a:cubicBezTo>
                    <a:pt x="11900" y="1070"/>
                    <a:pt x="12213" y="1018"/>
                    <a:pt x="12265" y="757"/>
                  </a:cubicBezTo>
                  <a:cubicBezTo>
                    <a:pt x="12291" y="601"/>
                    <a:pt x="12317" y="418"/>
                    <a:pt x="12291" y="235"/>
                  </a:cubicBezTo>
                  <a:lnTo>
                    <a:pt x="12291" y="105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1407384" y="3859041"/>
              <a:ext cx="626370" cy="53505"/>
            </a:xfrm>
            <a:custGeom>
              <a:avLst/>
              <a:gdLst/>
              <a:ahLst/>
              <a:cxnLst/>
              <a:rect l="l" t="t" r="r" b="b"/>
              <a:pathLst>
                <a:path w="12292" h="1050" extrusionOk="0">
                  <a:moveTo>
                    <a:pt x="11952" y="1"/>
                  </a:moveTo>
                  <a:cubicBezTo>
                    <a:pt x="10074" y="79"/>
                    <a:pt x="8169" y="105"/>
                    <a:pt x="6264" y="157"/>
                  </a:cubicBezTo>
                  <a:cubicBezTo>
                    <a:pt x="4750" y="209"/>
                    <a:pt x="3236" y="236"/>
                    <a:pt x="1697" y="236"/>
                  </a:cubicBezTo>
                  <a:cubicBezTo>
                    <a:pt x="1496" y="245"/>
                    <a:pt x="1292" y="251"/>
                    <a:pt x="1087" y="251"/>
                  </a:cubicBezTo>
                  <a:cubicBezTo>
                    <a:pt x="732" y="251"/>
                    <a:pt x="374" y="233"/>
                    <a:pt x="27" y="183"/>
                  </a:cubicBezTo>
                  <a:cubicBezTo>
                    <a:pt x="27" y="209"/>
                    <a:pt x="27" y="262"/>
                    <a:pt x="27" y="314"/>
                  </a:cubicBezTo>
                  <a:cubicBezTo>
                    <a:pt x="1" y="497"/>
                    <a:pt x="27" y="705"/>
                    <a:pt x="131" y="862"/>
                  </a:cubicBezTo>
                  <a:cubicBezTo>
                    <a:pt x="245" y="975"/>
                    <a:pt x="398" y="1050"/>
                    <a:pt x="573" y="1050"/>
                  </a:cubicBezTo>
                  <a:cubicBezTo>
                    <a:pt x="599" y="1050"/>
                    <a:pt x="626" y="1048"/>
                    <a:pt x="653" y="1045"/>
                  </a:cubicBezTo>
                  <a:lnTo>
                    <a:pt x="888" y="1045"/>
                  </a:lnTo>
                  <a:lnTo>
                    <a:pt x="11378" y="914"/>
                  </a:lnTo>
                  <a:lnTo>
                    <a:pt x="11665" y="914"/>
                  </a:lnTo>
                  <a:cubicBezTo>
                    <a:pt x="11900" y="914"/>
                    <a:pt x="12187" y="862"/>
                    <a:pt x="12266" y="601"/>
                  </a:cubicBezTo>
                  <a:cubicBezTo>
                    <a:pt x="12292" y="444"/>
                    <a:pt x="12292" y="262"/>
                    <a:pt x="12292" y="79"/>
                  </a:cubicBezTo>
                  <a:lnTo>
                    <a:pt x="12292" y="1"/>
                  </a:ln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1384758" y="2058474"/>
              <a:ext cx="627745" cy="50856"/>
            </a:xfrm>
            <a:custGeom>
              <a:avLst/>
              <a:gdLst/>
              <a:ahLst/>
              <a:cxnLst/>
              <a:rect l="l" t="t" r="r" b="b"/>
              <a:pathLst>
                <a:path w="12319" h="998" extrusionOk="0">
                  <a:moveTo>
                    <a:pt x="6290" y="1"/>
                  </a:moveTo>
                  <a:cubicBezTo>
                    <a:pt x="4698" y="1"/>
                    <a:pt x="3080" y="1"/>
                    <a:pt x="1462" y="79"/>
                  </a:cubicBezTo>
                  <a:cubicBezTo>
                    <a:pt x="993" y="105"/>
                    <a:pt x="523" y="105"/>
                    <a:pt x="53" y="105"/>
                  </a:cubicBezTo>
                  <a:lnTo>
                    <a:pt x="53" y="131"/>
                  </a:lnTo>
                  <a:lnTo>
                    <a:pt x="53" y="262"/>
                  </a:lnTo>
                  <a:cubicBezTo>
                    <a:pt x="1" y="444"/>
                    <a:pt x="53" y="653"/>
                    <a:pt x="131" y="810"/>
                  </a:cubicBezTo>
                  <a:cubicBezTo>
                    <a:pt x="268" y="923"/>
                    <a:pt x="424" y="997"/>
                    <a:pt x="583" y="997"/>
                  </a:cubicBezTo>
                  <a:cubicBezTo>
                    <a:pt x="606" y="997"/>
                    <a:pt x="630" y="996"/>
                    <a:pt x="653" y="992"/>
                  </a:cubicBezTo>
                  <a:lnTo>
                    <a:pt x="888" y="992"/>
                  </a:lnTo>
                  <a:lnTo>
                    <a:pt x="11405" y="862"/>
                  </a:lnTo>
                  <a:lnTo>
                    <a:pt x="11666" y="862"/>
                  </a:lnTo>
                  <a:cubicBezTo>
                    <a:pt x="11901" y="862"/>
                    <a:pt x="12214" y="810"/>
                    <a:pt x="12266" y="549"/>
                  </a:cubicBezTo>
                  <a:cubicBezTo>
                    <a:pt x="12292" y="392"/>
                    <a:pt x="12318" y="210"/>
                    <a:pt x="12292" y="53"/>
                  </a:cubicBezTo>
                  <a:cubicBezTo>
                    <a:pt x="12292" y="27"/>
                    <a:pt x="12292" y="1"/>
                    <a:pt x="12292" y="1"/>
                  </a:cubicBezTo>
                  <a:cubicBezTo>
                    <a:pt x="11979" y="27"/>
                    <a:pt x="11640" y="53"/>
                    <a:pt x="11274" y="53"/>
                  </a:cubicBezTo>
                  <a:cubicBezTo>
                    <a:pt x="10946" y="63"/>
                    <a:pt x="10616" y="68"/>
                    <a:pt x="10285" y="68"/>
                  </a:cubicBezTo>
                  <a:cubicBezTo>
                    <a:pt x="8962" y="68"/>
                    <a:pt x="7626" y="1"/>
                    <a:pt x="6290" y="1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1392759" y="2668854"/>
              <a:ext cx="627694" cy="41632"/>
            </a:xfrm>
            <a:custGeom>
              <a:avLst/>
              <a:gdLst/>
              <a:ahLst/>
              <a:cxnLst/>
              <a:rect l="l" t="t" r="r" b="b"/>
              <a:pathLst>
                <a:path w="12318" h="817" extrusionOk="0">
                  <a:moveTo>
                    <a:pt x="12318" y="1"/>
                  </a:moveTo>
                  <a:lnTo>
                    <a:pt x="12318" y="1"/>
                  </a:lnTo>
                  <a:cubicBezTo>
                    <a:pt x="11091" y="53"/>
                    <a:pt x="9891" y="105"/>
                    <a:pt x="8664" y="131"/>
                  </a:cubicBezTo>
                  <a:cubicBezTo>
                    <a:pt x="7270" y="170"/>
                    <a:pt x="5875" y="194"/>
                    <a:pt x="4491" y="194"/>
                  </a:cubicBezTo>
                  <a:cubicBezTo>
                    <a:pt x="3984" y="194"/>
                    <a:pt x="3479" y="191"/>
                    <a:pt x="2975" y="184"/>
                  </a:cubicBezTo>
                  <a:cubicBezTo>
                    <a:pt x="2519" y="184"/>
                    <a:pt x="2010" y="216"/>
                    <a:pt x="1501" y="216"/>
                  </a:cubicBezTo>
                  <a:cubicBezTo>
                    <a:pt x="992" y="216"/>
                    <a:pt x="483" y="184"/>
                    <a:pt x="27" y="53"/>
                  </a:cubicBezTo>
                  <a:cubicBezTo>
                    <a:pt x="27" y="53"/>
                    <a:pt x="27" y="79"/>
                    <a:pt x="27" y="105"/>
                  </a:cubicBezTo>
                  <a:cubicBezTo>
                    <a:pt x="1" y="288"/>
                    <a:pt x="27" y="471"/>
                    <a:pt x="131" y="627"/>
                  </a:cubicBezTo>
                  <a:cubicBezTo>
                    <a:pt x="240" y="758"/>
                    <a:pt x="405" y="816"/>
                    <a:pt x="562" y="816"/>
                  </a:cubicBezTo>
                  <a:cubicBezTo>
                    <a:pt x="593" y="816"/>
                    <a:pt x="623" y="814"/>
                    <a:pt x="653" y="810"/>
                  </a:cubicBezTo>
                  <a:lnTo>
                    <a:pt x="914" y="810"/>
                  </a:lnTo>
                  <a:lnTo>
                    <a:pt x="11404" y="679"/>
                  </a:lnTo>
                  <a:lnTo>
                    <a:pt x="11691" y="679"/>
                  </a:lnTo>
                  <a:cubicBezTo>
                    <a:pt x="11900" y="679"/>
                    <a:pt x="12213" y="653"/>
                    <a:pt x="12266" y="366"/>
                  </a:cubicBezTo>
                  <a:cubicBezTo>
                    <a:pt x="12292" y="262"/>
                    <a:pt x="12318" y="131"/>
                    <a:pt x="12318" y="1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836904" y="1861519"/>
              <a:ext cx="340498" cy="194352"/>
            </a:xfrm>
            <a:custGeom>
              <a:avLst/>
              <a:gdLst/>
              <a:ahLst/>
              <a:cxnLst/>
              <a:rect l="l" t="t" r="r" b="b"/>
              <a:pathLst>
                <a:path w="6682" h="3814" extrusionOk="0">
                  <a:moveTo>
                    <a:pt x="6094" y="0"/>
                  </a:moveTo>
                  <a:cubicBezTo>
                    <a:pt x="5508" y="0"/>
                    <a:pt x="4926" y="88"/>
                    <a:pt x="4358" y="265"/>
                  </a:cubicBezTo>
                  <a:cubicBezTo>
                    <a:pt x="3445" y="552"/>
                    <a:pt x="2506" y="917"/>
                    <a:pt x="1540" y="995"/>
                  </a:cubicBezTo>
                  <a:cubicBezTo>
                    <a:pt x="1479" y="1001"/>
                    <a:pt x="1417" y="1004"/>
                    <a:pt x="1356" y="1004"/>
                  </a:cubicBezTo>
                  <a:cubicBezTo>
                    <a:pt x="866" y="1004"/>
                    <a:pt x="371" y="821"/>
                    <a:pt x="0" y="473"/>
                  </a:cubicBezTo>
                  <a:lnTo>
                    <a:pt x="0" y="473"/>
                  </a:lnTo>
                  <a:cubicBezTo>
                    <a:pt x="0" y="787"/>
                    <a:pt x="0" y="1152"/>
                    <a:pt x="27" y="1491"/>
                  </a:cubicBezTo>
                  <a:cubicBezTo>
                    <a:pt x="0" y="1517"/>
                    <a:pt x="0" y="1517"/>
                    <a:pt x="27" y="1517"/>
                  </a:cubicBezTo>
                  <a:cubicBezTo>
                    <a:pt x="27" y="1530"/>
                    <a:pt x="27" y="1537"/>
                    <a:pt x="30" y="1537"/>
                  </a:cubicBezTo>
                  <a:cubicBezTo>
                    <a:pt x="33" y="1537"/>
                    <a:pt x="40" y="1530"/>
                    <a:pt x="53" y="1517"/>
                  </a:cubicBezTo>
                  <a:lnTo>
                    <a:pt x="2245" y="1491"/>
                  </a:lnTo>
                  <a:cubicBezTo>
                    <a:pt x="2297" y="1491"/>
                    <a:pt x="2323" y="1543"/>
                    <a:pt x="2323" y="1596"/>
                  </a:cubicBezTo>
                  <a:lnTo>
                    <a:pt x="2349" y="3788"/>
                  </a:lnTo>
                  <a:cubicBezTo>
                    <a:pt x="2349" y="3788"/>
                    <a:pt x="2349" y="3814"/>
                    <a:pt x="2349" y="3814"/>
                  </a:cubicBezTo>
                  <a:lnTo>
                    <a:pt x="4411" y="3814"/>
                  </a:lnTo>
                  <a:cubicBezTo>
                    <a:pt x="4411" y="3814"/>
                    <a:pt x="4411" y="3788"/>
                    <a:pt x="4411" y="3788"/>
                  </a:cubicBezTo>
                  <a:lnTo>
                    <a:pt x="4385" y="1596"/>
                  </a:lnTo>
                  <a:cubicBezTo>
                    <a:pt x="4358" y="1543"/>
                    <a:pt x="4411" y="1491"/>
                    <a:pt x="4463" y="1491"/>
                  </a:cubicBezTo>
                  <a:lnTo>
                    <a:pt x="6655" y="1465"/>
                  </a:lnTo>
                  <a:lnTo>
                    <a:pt x="6681" y="1465"/>
                  </a:lnTo>
                  <a:cubicBezTo>
                    <a:pt x="6681" y="1465"/>
                    <a:pt x="6681" y="1465"/>
                    <a:pt x="6681" y="1439"/>
                  </a:cubicBezTo>
                  <a:cubicBezTo>
                    <a:pt x="6681" y="969"/>
                    <a:pt x="6681" y="499"/>
                    <a:pt x="6681" y="30"/>
                  </a:cubicBezTo>
                  <a:cubicBezTo>
                    <a:pt x="6485" y="10"/>
                    <a:pt x="6290" y="0"/>
                    <a:pt x="6094" y="0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842204" y="2455338"/>
              <a:ext cx="341823" cy="202607"/>
            </a:xfrm>
            <a:custGeom>
              <a:avLst/>
              <a:gdLst/>
              <a:ahLst/>
              <a:cxnLst/>
              <a:rect l="l" t="t" r="r" b="b"/>
              <a:pathLst>
                <a:path w="6708" h="3976" extrusionOk="0">
                  <a:moveTo>
                    <a:pt x="6152" y="1"/>
                  </a:moveTo>
                  <a:cubicBezTo>
                    <a:pt x="5477" y="1"/>
                    <a:pt x="4757" y="154"/>
                    <a:pt x="4228" y="276"/>
                  </a:cubicBezTo>
                  <a:cubicBezTo>
                    <a:pt x="3341" y="511"/>
                    <a:pt x="2454" y="694"/>
                    <a:pt x="1567" y="824"/>
                  </a:cubicBezTo>
                  <a:cubicBezTo>
                    <a:pt x="1469" y="838"/>
                    <a:pt x="1372" y="844"/>
                    <a:pt x="1277" y="844"/>
                  </a:cubicBezTo>
                  <a:cubicBezTo>
                    <a:pt x="809" y="844"/>
                    <a:pt x="369" y="689"/>
                    <a:pt x="1" y="407"/>
                  </a:cubicBezTo>
                  <a:lnTo>
                    <a:pt x="1" y="1686"/>
                  </a:lnTo>
                  <a:cubicBezTo>
                    <a:pt x="1" y="1686"/>
                    <a:pt x="1" y="1712"/>
                    <a:pt x="1" y="1712"/>
                  </a:cubicBezTo>
                  <a:cubicBezTo>
                    <a:pt x="1" y="1741"/>
                    <a:pt x="15" y="1752"/>
                    <a:pt x="33" y="1752"/>
                  </a:cubicBezTo>
                  <a:cubicBezTo>
                    <a:pt x="64" y="1752"/>
                    <a:pt x="105" y="1719"/>
                    <a:pt x="105" y="1686"/>
                  </a:cubicBezTo>
                  <a:lnTo>
                    <a:pt x="2297" y="1660"/>
                  </a:lnTo>
                  <a:cubicBezTo>
                    <a:pt x="2349" y="1660"/>
                    <a:pt x="2376" y="1686"/>
                    <a:pt x="2376" y="1738"/>
                  </a:cubicBezTo>
                  <a:lnTo>
                    <a:pt x="2402" y="3930"/>
                  </a:lnTo>
                  <a:cubicBezTo>
                    <a:pt x="2402" y="3956"/>
                    <a:pt x="2402" y="3956"/>
                    <a:pt x="2402" y="3956"/>
                  </a:cubicBezTo>
                  <a:cubicBezTo>
                    <a:pt x="2415" y="3969"/>
                    <a:pt x="2421" y="3976"/>
                    <a:pt x="2425" y="3976"/>
                  </a:cubicBezTo>
                  <a:cubicBezTo>
                    <a:pt x="2428" y="3976"/>
                    <a:pt x="2428" y="3969"/>
                    <a:pt x="2428" y="3956"/>
                  </a:cubicBezTo>
                  <a:lnTo>
                    <a:pt x="4411" y="3956"/>
                  </a:lnTo>
                  <a:cubicBezTo>
                    <a:pt x="4437" y="3956"/>
                    <a:pt x="4437" y="3956"/>
                    <a:pt x="4411" y="3930"/>
                  </a:cubicBezTo>
                  <a:lnTo>
                    <a:pt x="4385" y="1738"/>
                  </a:lnTo>
                  <a:cubicBezTo>
                    <a:pt x="4385" y="1686"/>
                    <a:pt x="4437" y="1660"/>
                    <a:pt x="4489" y="1660"/>
                  </a:cubicBezTo>
                  <a:lnTo>
                    <a:pt x="6681" y="1633"/>
                  </a:lnTo>
                  <a:lnTo>
                    <a:pt x="6708" y="1633"/>
                  </a:lnTo>
                  <a:cubicBezTo>
                    <a:pt x="6708" y="1607"/>
                    <a:pt x="6708" y="1607"/>
                    <a:pt x="6708" y="1607"/>
                  </a:cubicBezTo>
                  <a:lnTo>
                    <a:pt x="6708" y="42"/>
                  </a:lnTo>
                  <a:cubicBezTo>
                    <a:pt x="6529" y="13"/>
                    <a:pt x="6342" y="1"/>
                    <a:pt x="6152" y="1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850204" y="3073872"/>
              <a:ext cx="341823" cy="185485"/>
            </a:xfrm>
            <a:custGeom>
              <a:avLst/>
              <a:gdLst/>
              <a:ahLst/>
              <a:cxnLst/>
              <a:rect l="l" t="t" r="r" b="b"/>
              <a:pathLst>
                <a:path w="6708" h="3640" extrusionOk="0">
                  <a:moveTo>
                    <a:pt x="5796" y="0"/>
                  </a:moveTo>
                  <a:cubicBezTo>
                    <a:pt x="5211" y="0"/>
                    <a:pt x="4606" y="120"/>
                    <a:pt x="4045" y="273"/>
                  </a:cubicBezTo>
                  <a:cubicBezTo>
                    <a:pt x="3274" y="474"/>
                    <a:pt x="2277" y="761"/>
                    <a:pt x="1372" y="761"/>
                  </a:cubicBezTo>
                  <a:cubicBezTo>
                    <a:pt x="868" y="761"/>
                    <a:pt x="393" y="672"/>
                    <a:pt x="0" y="430"/>
                  </a:cubicBezTo>
                  <a:lnTo>
                    <a:pt x="0" y="1317"/>
                  </a:lnTo>
                  <a:cubicBezTo>
                    <a:pt x="0" y="1343"/>
                    <a:pt x="0" y="1343"/>
                    <a:pt x="0" y="1343"/>
                  </a:cubicBezTo>
                  <a:cubicBezTo>
                    <a:pt x="0" y="1378"/>
                    <a:pt x="22" y="1392"/>
                    <a:pt x="43" y="1392"/>
                  </a:cubicBezTo>
                  <a:cubicBezTo>
                    <a:pt x="68" y="1392"/>
                    <a:pt x="93" y="1372"/>
                    <a:pt x="79" y="1343"/>
                  </a:cubicBezTo>
                  <a:lnTo>
                    <a:pt x="2271" y="1317"/>
                  </a:lnTo>
                  <a:cubicBezTo>
                    <a:pt x="2323" y="1317"/>
                    <a:pt x="2375" y="1343"/>
                    <a:pt x="2375" y="1395"/>
                  </a:cubicBezTo>
                  <a:lnTo>
                    <a:pt x="2401" y="3587"/>
                  </a:lnTo>
                  <a:cubicBezTo>
                    <a:pt x="2401" y="3613"/>
                    <a:pt x="2401" y="3613"/>
                    <a:pt x="2401" y="3639"/>
                  </a:cubicBezTo>
                  <a:lnTo>
                    <a:pt x="4385" y="3639"/>
                  </a:lnTo>
                  <a:cubicBezTo>
                    <a:pt x="4411" y="3613"/>
                    <a:pt x="4437" y="3613"/>
                    <a:pt x="4437" y="3587"/>
                  </a:cubicBezTo>
                  <a:lnTo>
                    <a:pt x="4411" y="1395"/>
                  </a:lnTo>
                  <a:cubicBezTo>
                    <a:pt x="4411" y="1343"/>
                    <a:pt x="4437" y="1291"/>
                    <a:pt x="4489" y="1291"/>
                  </a:cubicBezTo>
                  <a:lnTo>
                    <a:pt x="6681" y="1265"/>
                  </a:lnTo>
                  <a:lnTo>
                    <a:pt x="6707" y="1265"/>
                  </a:lnTo>
                  <a:cubicBezTo>
                    <a:pt x="6707" y="1265"/>
                    <a:pt x="6707" y="1239"/>
                    <a:pt x="6707" y="1239"/>
                  </a:cubicBezTo>
                  <a:lnTo>
                    <a:pt x="6707" y="116"/>
                  </a:lnTo>
                  <a:cubicBezTo>
                    <a:pt x="6416" y="35"/>
                    <a:pt x="6109" y="0"/>
                    <a:pt x="5796" y="0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856115" y="3656736"/>
              <a:ext cx="343861" cy="202352"/>
            </a:xfrm>
            <a:custGeom>
              <a:avLst/>
              <a:gdLst/>
              <a:ahLst/>
              <a:cxnLst/>
              <a:rect l="l" t="t" r="r" b="b"/>
              <a:pathLst>
                <a:path w="6748" h="3971" extrusionOk="0">
                  <a:moveTo>
                    <a:pt x="6518" y="1"/>
                  </a:moveTo>
                  <a:cubicBezTo>
                    <a:pt x="5777" y="1"/>
                    <a:pt x="5040" y="130"/>
                    <a:pt x="4347" y="369"/>
                  </a:cubicBezTo>
                  <a:cubicBezTo>
                    <a:pt x="3460" y="657"/>
                    <a:pt x="2546" y="996"/>
                    <a:pt x="1607" y="1022"/>
                  </a:cubicBezTo>
                  <a:cubicBezTo>
                    <a:pt x="1541" y="1030"/>
                    <a:pt x="1474" y="1033"/>
                    <a:pt x="1408" y="1033"/>
                  </a:cubicBezTo>
                  <a:cubicBezTo>
                    <a:pt x="1032" y="1033"/>
                    <a:pt x="661" y="912"/>
                    <a:pt x="328" y="735"/>
                  </a:cubicBezTo>
                  <a:cubicBezTo>
                    <a:pt x="224" y="657"/>
                    <a:pt x="93" y="552"/>
                    <a:pt x="15" y="448"/>
                  </a:cubicBezTo>
                  <a:lnTo>
                    <a:pt x="15" y="1674"/>
                  </a:lnTo>
                  <a:cubicBezTo>
                    <a:pt x="1" y="1703"/>
                    <a:pt x="26" y="1724"/>
                    <a:pt x="51" y="1724"/>
                  </a:cubicBezTo>
                  <a:cubicBezTo>
                    <a:pt x="72" y="1724"/>
                    <a:pt x="93" y="1710"/>
                    <a:pt x="93" y="1674"/>
                  </a:cubicBezTo>
                  <a:cubicBezTo>
                    <a:pt x="106" y="1687"/>
                    <a:pt x="113" y="1694"/>
                    <a:pt x="116" y="1694"/>
                  </a:cubicBezTo>
                  <a:cubicBezTo>
                    <a:pt x="119" y="1694"/>
                    <a:pt x="119" y="1687"/>
                    <a:pt x="119" y="1674"/>
                  </a:cubicBezTo>
                  <a:lnTo>
                    <a:pt x="2337" y="1648"/>
                  </a:lnTo>
                  <a:cubicBezTo>
                    <a:pt x="2364" y="1648"/>
                    <a:pt x="2416" y="1700"/>
                    <a:pt x="2416" y="1753"/>
                  </a:cubicBezTo>
                  <a:lnTo>
                    <a:pt x="2442" y="3945"/>
                  </a:lnTo>
                  <a:cubicBezTo>
                    <a:pt x="2442" y="3945"/>
                    <a:pt x="2442" y="3971"/>
                    <a:pt x="2442" y="3971"/>
                  </a:cubicBezTo>
                  <a:lnTo>
                    <a:pt x="2468" y="3971"/>
                  </a:lnTo>
                  <a:lnTo>
                    <a:pt x="3460" y="3945"/>
                  </a:lnTo>
                  <a:lnTo>
                    <a:pt x="4451" y="3945"/>
                  </a:lnTo>
                  <a:cubicBezTo>
                    <a:pt x="4451" y="3945"/>
                    <a:pt x="4451" y="3945"/>
                    <a:pt x="4451" y="3918"/>
                  </a:cubicBezTo>
                  <a:lnTo>
                    <a:pt x="4425" y="1726"/>
                  </a:lnTo>
                  <a:cubicBezTo>
                    <a:pt x="4425" y="1674"/>
                    <a:pt x="4477" y="1648"/>
                    <a:pt x="4530" y="1648"/>
                  </a:cubicBezTo>
                  <a:lnTo>
                    <a:pt x="6722" y="1622"/>
                  </a:lnTo>
                  <a:lnTo>
                    <a:pt x="6748" y="1622"/>
                  </a:lnTo>
                  <a:cubicBezTo>
                    <a:pt x="6748" y="1596"/>
                    <a:pt x="6748" y="1596"/>
                    <a:pt x="6748" y="1596"/>
                  </a:cubicBezTo>
                  <a:cubicBezTo>
                    <a:pt x="6748" y="1048"/>
                    <a:pt x="6748" y="526"/>
                    <a:pt x="6722" y="4"/>
                  </a:cubicBezTo>
                  <a:cubicBezTo>
                    <a:pt x="6654" y="2"/>
                    <a:pt x="6586" y="1"/>
                    <a:pt x="6518" y="1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864829" y="4258912"/>
              <a:ext cx="341823" cy="201282"/>
            </a:xfrm>
            <a:custGeom>
              <a:avLst/>
              <a:gdLst/>
              <a:ahLst/>
              <a:cxnLst/>
              <a:rect l="l" t="t" r="r" b="b"/>
              <a:pathLst>
                <a:path w="6708" h="3950" extrusionOk="0">
                  <a:moveTo>
                    <a:pt x="5923" y="0"/>
                  </a:moveTo>
                  <a:cubicBezTo>
                    <a:pt x="5264" y="0"/>
                    <a:pt x="4570" y="148"/>
                    <a:pt x="4071" y="296"/>
                  </a:cubicBezTo>
                  <a:cubicBezTo>
                    <a:pt x="3184" y="583"/>
                    <a:pt x="2271" y="818"/>
                    <a:pt x="1357" y="974"/>
                  </a:cubicBezTo>
                  <a:cubicBezTo>
                    <a:pt x="1255" y="996"/>
                    <a:pt x="1153" y="1006"/>
                    <a:pt x="1052" y="1006"/>
                  </a:cubicBezTo>
                  <a:cubicBezTo>
                    <a:pt x="663" y="1006"/>
                    <a:pt x="290" y="852"/>
                    <a:pt x="1" y="583"/>
                  </a:cubicBezTo>
                  <a:lnTo>
                    <a:pt x="1" y="1653"/>
                  </a:lnTo>
                  <a:cubicBezTo>
                    <a:pt x="1" y="1666"/>
                    <a:pt x="14" y="1672"/>
                    <a:pt x="27" y="1672"/>
                  </a:cubicBezTo>
                  <a:cubicBezTo>
                    <a:pt x="40" y="1672"/>
                    <a:pt x="53" y="1666"/>
                    <a:pt x="53" y="1653"/>
                  </a:cubicBezTo>
                  <a:cubicBezTo>
                    <a:pt x="66" y="1666"/>
                    <a:pt x="72" y="1672"/>
                    <a:pt x="79" y="1672"/>
                  </a:cubicBezTo>
                  <a:cubicBezTo>
                    <a:pt x="85" y="1672"/>
                    <a:pt x="92" y="1666"/>
                    <a:pt x="105" y="1653"/>
                  </a:cubicBezTo>
                  <a:lnTo>
                    <a:pt x="2297" y="1626"/>
                  </a:lnTo>
                  <a:cubicBezTo>
                    <a:pt x="2349" y="1626"/>
                    <a:pt x="2375" y="1679"/>
                    <a:pt x="2375" y="1731"/>
                  </a:cubicBezTo>
                  <a:lnTo>
                    <a:pt x="2401" y="3923"/>
                  </a:lnTo>
                  <a:cubicBezTo>
                    <a:pt x="2401" y="3923"/>
                    <a:pt x="2401" y="3949"/>
                    <a:pt x="2401" y="3949"/>
                  </a:cubicBezTo>
                  <a:lnTo>
                    <a:pt x="2427" y="3949"/>
                  </a:lnTo>
                  <a:lnTo>
                    <a:pt x="3419" y="3923"/>
                  </a:lnTo>
                  <a:lnTo>
                    <a:pt x="4385" y="3923"/>
                  </a:lnTo>
                  <a:cubicBezTo>
                    <a:pt x="4398" y="3936"/>
                    <a:pt x="4404" y="3942"/>
                    <a:pt x="4411" y="3942"/>
                  </a:cubicBezTo>
                  <a:cubicBezTo>
                    <a:pt x="4417" y="3942"/>
                    <a:pt x="4424" y="3936"/>
                    <a:pt x="4437" y="3923"/>
                  </a:cubicBezTo>
                  <a:cubicBezTo>
                    <a:pt x="4437" y="3923"/>
                    <a:pt x="4437" y="3923"/>
                    <a:pt x="4437" y="3897"/>
                  </a:cubicBezTo>
                  <a:lnTo>
                    <a:pt x="4411" y="1705"/>
                  </a:lnTo>
                  <a:cubicBezTo>
                    <a:pt x="4411" y="1653"/>
                    <a:pt x="4437" y="1626"/>
                    <a:pt x="4489" y="1626"/>
                  </a:cubicBezTo>
                  <a:lnTo>
                    <a:pt x="6681" y="1600"/>
                  </a:lnTo>
                  <a:lnTo>
                    <a:pt x="6707" y="1600"/>
                  </a:lnTo>
                  <a:cubicBezTo>
                    <a:pt x="6707" y="1574"/>
                    <a:pt x="6707" y="1574"/>
                    <a:pt x="6707" y="1574"/>
                  </a:cubicBezTo>
                  <a:lnTo>
                    <a:pt x="6707" y="87"/>
                  </a:lnTo>
                  <a:cubicBezTo>
                    <a:pt x="6463" y="26"/>
                    <a:pt x="6196" y="0"/>
                    <a:pt x="5923" y="0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1403409" y="3485362"/>
              <a:ext cx="1259364" cy="66550"/>
            </a:xfrm>
            <a:custGeom>
              <a:avLst/>
              <a:gdLst/>
              <a:ahLst/>
              <a:cxnLst/>
              <a:rect l="l" t="t" r="r" b="b"/>
              <a:pathLst>
                <a:path w="24714" h="1306" extrusionOk="0">
                  <a:moveTo>
                    <a:pt x="26" y="1"/>
                  </a:moveTo>
                  <a:lnTo>
                    <a:pt x="26" y="366"/>
                  </a:lnTo>
                  <a:lnTo>
                    <a:pt x="26" y="523"/>
                  </a:lnTo>
                  <a:cubicBezTo>
                    <a:pt x="0" y="679"/>
                    <a:pt x="26" y="862"/>
                    <a:pt x="53" y="1018"/>
                  </a:cubicBezTo>
                  <a:cubicBezTo>
                    <a:pt x="157" y="1306"/>
                    <a:pt x="470" y="1306"/>
                    <a:pt x="705" y="1306"/>
                  </a:cubicBezTo>
                  <a:lnTo>
                    <a:pt x="24035" y="1018"/>
                  </a:lnTo>
                  <a:cubicBezTo>
                    <a:pt x="24296" y="1018"/>
                    <a:pt x="24713" y="992"/>
                    <a:pt x="24713" y="549"/>
                  </a:cubicBezTo>
                  <a:lnTo>
                    <a:pt x="24713" y="157"/>
                  </a:lnTo>
                  <a:lnTo>
                    <a:pt x="24713" y="1"/>
                  </a:lnTo>
                  <a:cubicBezTo>
                    <a:pt x="24374" y="157"/>
                    <a:pt x="23982" y="262"/>
                    <a:pt x="23591" y="314"/>
                  </a:cubicBezTo>
                  <a:cubicBezTo>
                    <a:pt x="23203" y="356"/>
                    <a:pt x="22813" y="371"/>
                    <a:pt x="22421" y="371"/>
                  </a:cubicBezTo>
                  <a:cubicBezTo>
                    <a:pt x="21601" y="371"/>
                    <a:pt x="20776" y="305"/>
                    <a:pt x="19964" y="288"/>
                  </a:cubicBezTo>
                  <a:cubicBezTo>
                    <a:pt x="19207" y="262"/>
                    <a:pt x="18450" y="253"/>
                    <a:pt x="17692" y="253"/>
                  </a:cubicBezTo>
                  <a:cubicBezTo>
                    <a:pt x="16177" y="253"/>
                    <a:pt x="14657" y="288"/>
                    <a:pt x="13127" y="288"/>
                  </a:cubicBezTo>
                  <a:cubicBezTo>
                    <a:pt x="10491" y="314"/>
                    <a:pt x="7829" y="366"/>
                    <a:pt x="5167" y="418"/>
                  </a:cubicBezTo>
                  <a:lnTo>
                    <a:pt x="2506" y="470"/>
                  </a:lnTo>
                  <a:cubicBezTo>
                    <a:pt x="2345" y="470"/>
                    <a:pt x="2187" y="472"/>
                    <a:pt x="2032" y="472"/>
                  </a:cubicBezTo>
                  <a:cubicBezTo>
                    <a:pt x="1259" y="472"/>
                    <a:pt x="570" y="436"/>
                    <a:pt x="26" y="1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1380784" y="1672871"/>
              <a:ext cx="1259364" cy="74500"/>
            </a:xfrm>
            <a:custGeom>
              <a:avLst/>
              <a:gdLst/>
              <a:ahLst/>
              <a:cxnLst/>
              <a:rect l="l" t="t" r="r" b="b"/>
              <a:pathLst>
                <a:path w="24714" h="1462" extrusionOk="0">
                  <a:moveTo>
                    <a:pt x="24713" y="0"/>
                  </a:moveTo>
                  <a:cubicBezTo>
                    <a:pt x="24400" y="209"/>
                    <a:pt x="24061" y="339"/>
                    <a:pt x="23696" y="418"/>
                  </a:cubicBezTo>
                  <a:cubicBezTo>
                    <a:pt x="23129" y="542"/>
                    <a:pt x="22534" y="571"/>
                    <a:pt x="21936" y="571"/>
                  </a:cubicBezTo>
                  <a:cubicBezTo>
                    <a:pt x="21404" y="571"/>
                    <a:pt x="20871" y="548"/>
                    <a:pt x="20355" y="548"/>
                  </a:cubicBezTo>
                  <a:cubicBezTo>
                    <a:pt x="17955" y="548"/>
                    <a:pt x="15580" y="600"/>
                    <a:pt x="13179" y="626"/>
                  </a:cubicBezTo>
                  <a:lnTo>
                    <a:pt x="5089" y="757"/>
                  </a:lnTo>
                  <a:lnTo>
                    <a:pt x="2297" y="783"/>
                  </a:lnTo>
                  <a:lnTo>
                    <a:pt x="1462" y="783"/>
                  </a:lnTo>
                  <a:cubicBezTo>
                    <a:pt x="1332" y="803"/>
                    <a:pt x="1203" y="813"/>
                    <a:pt x="1074" y="813"/>
                  </a:cubicBezTo>
                  <a:cubicBezTo>
                    <a:pt x="709" y="813"/>
                    <a:pt x="348" y="735"/>
                    <a:pt x="1" y="600"/>
                  </a:cubicBezTo>
                  <a:cubicBezTo>
                    <a:pt x="1" y="626"/>
                    <a:pt x="1" y="652"/>
                    <a:pt x="1" y="679"/>
                  </a:cubicBezTo>
                  <a:cubicBezTo>
                    <a:pt x="1" y="861"/>
                    <a:pt x="1" y="1018"/>
                    <a:pt x="53" y="1174"/>
                  </a:cubicBezTo>
                  <a:cubicBezTo>
                    <a:pt x="157" y="1461"/>
                    <a:pt x="444" y="1461"/>
                    <a:pt x="679" y="1461"/>
                  </a:cubicBezTo>
                  <a:lnTo>
                    <a:pt x="24035" y="1174"/>
                  </a:lnTo>
                  <a:cubicBezTo>
                    <a:pt x="24296" y="1174"/>
                    <a:pt x="24687" y="1148"/>
                    <a:pt x="24713" y="731"/>
                  </a:cubicBezTo>
                  <a:lnTo>
                    <a:pt x="24713" y="313"/>
                  </a:lnTo>
                  <a:lnTo>
                    <a:pt x="24713" y="131"/>
                  </a:lnTo>
                  <a:lnTo>
                    <a:pt x="24713" y="0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1395409" y="2872332"/>
              <a:ext cx="1260689" cy="78526"/>
            </a:xfrm>
            <a:custGeom>
              <a:avLst/>
              <a:gdLst/>
              <a:ahLst/>
              <a:cxnLst/>
              <a:rect l="l" t="t" r="r" b="b"/>
              <a:pathLst>
                <a:path w="24740" h="1541" extrusionOk="0">
                  <a:moveTo>
                    <a:pt x="24740" y="1"/>
                  </a:moveTo>
                  <a:cubicBezTo>
                    <a:pt x="24453" y="340"/>
                    <a:pt x="24009" y="522"/>
                    <a:pt x="23565" y="522"/>
                  </a:cubicBezTo>
                  <a:cubicBezTo>
                    <a:pt x="22887" y="572"/>
                    <a:pt x="22209" y="590"/>
                    <a:pt x="21524" y="590"/>
                  </a:cubicBezTo>
                  <a:cubicBezTo>
                    <a:pt x="21128" y="590"/>
                    <a:pt x="20731" y="584"/>
                    <a:pt x="20329" y="575"/>
                  </a:cubicBezTo>
                  <a:cubicBezTo>
                    <a:pt x="18303" y="554"/>
                    <a:pt x="16259" y="515"/>
                    <a:pt x="14212" y="515"/>
                  </a:cubicBezTo>
                  <a:cubicBezTo>
                    <a:pt x="13728" y="515"/>
                    <a:pt x="13245" y="517"/>
                    <a:pt x="12762" y="522"/>
                  </a:cubicBezTo>
                  <a:cubicBezTo>
                    <a:pt x="10256" y="522"/>
                    <a:pt x="7725" y="549"/>
                    <a:pt x="5194" y="601"/>
                  </a:cubicBezTo>
                  <a:cubicBezTo>
                    <a:pt x="4046" y="627"/>
                    <a:pt x="2923" y="653"/>
                    <a:pt x="1775" y="679"/>
                  </a:cubicBezTo>
                  <a:cubicBezTo>
                    <a:pt x="1462" y="692"/>
                    <a:pt x="1149" y="718"/>
                    <a:pt x="852" y="718"/>
                  </a:cubicBezTo>
                  <a:cubicBezTo>
                    <a:pt x="555" y="718"/>
                    <a:pt x="275" y="692"/>
                    <a:pt x="27" y="601"/>
                  </a:cubicBezTo>
                  <a:lnTo>
                    <a:pt x="27" y="757"/>
                  </a:lnTo>
                  <a:cubicBezTo>
                    <a:pt x="1" y="914"/>
                    <a:pt x="27" y="1097"/>
                    <a:pt x="79" y="1253"/>
                  </a:cubicBezTo>
                  <a:cubicBezTo>
                    <a:pt x="183" y="1540"/>
                    <a:pt x="470" y="1540"/>
                    <a:pt x="705" y="1540"/>
                  </a:cubicBezTo>
                  <a:lnTo>
                    <a:pt x="731" y="1540"/>
                  </a:lnTo>
                  <a:lnTo>
                    <a:pt x="24061" y="1253"/>
                  </a:lnTo>
                  <a:cubicBezTo>
                    <a:pt x="24322" y="1253"/>
                    <a:pt x="24713" y="1227"/>
                    <a:pt x="24740" y="783"/>
                  </a:cubicBezTo>
                  <a:lnTo>
                    <a:pt x="24740" y="392"/>
                  </a:lnTo>
                  <a:lnTo>
                    <a:pt x="24740" y="209"/>
                  </a:lnTo>
                  <a:lnTo>
                    <a:pt x="24740" y="79"/>
                  </a:lnTo>
                  <a:lnTo>
                    <a:pt x="24740" y="1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957930" y="1315142"/>
              <a:ext cx="1466761" cy="108590"/>
            </a:xfrm>
            <a:custGeom>
              <a:avLst/>
              <a:gdLst/>
              <a:ahLst/>
              <a:cxnLst/>
              <a:rect l="l" t="t" r="r" b="b"/>
              <a:pathLst>
                <a:path w="28784" h="2131" extrusionOk="0">
                  <a:moveTo>
                    <a:pt x="28758" y="0"/>
                  </a:moveTo>
                  <a:cubicBezTo>
                    <a:pt x="28627" y="183"/>
                    <a:pt x="28471" y="366"/>
                    <a:pt x="28288" y="496"/>
                  </a:cubicBezTo>
                  <a:cubicBezTo>
                    <a:pt x="27669" y="941"/>
                    <a:pt x="26805" y="999"/>
                    <a:pt x="26006" y="999"/>
                  </a:cubicBezTo>
                  <a:cubicBezTo>
                    <a:pt x="25728" y="999"/>
                    <a:pt x="25458" y="992"/>
                    <a:pt x="25209" y="992"/>
                  </a:cubicBezTo>
                  <a:lnTo>
                    <a:pt x="23121" y="992"/>
                  </a:lnTo>
                  <a:lnTo>
                    <a:pt x="14797" y="1096"/>
                  </a:lnTo>
                  <a:cubicBezTo>
                    <a:pt x="11639" y="1122"/>
                    <a:pt x="8507" y="1148"/>
                    <a:pt x="5376" y="1175"/>
                  </a:cubicBezTo>
                  <a:lnTo>
                    <a:pt x="2271" y="1175"/>
                  </a:lnTo>
                  <a:cubicBezTo>
                    <a:pt x="1957" y="1175"/>
                    <a:pt x="1670" y="1175"/>
                    <a:pt x="1357" y="1148"/>
                  </a:cubicBezTo>
                  <a:cubicBezTo>
                    <a:pt x="861" y="1148"/>
                    <a:pt x="392" y="966"/>
                    <a:pt x="0" y="653"/>
                  </a:cubicBezTo>
                  <a:lnTo>
                    <a:pt x="0" y="1592"/>
                  </a:lnTo>
                  <a:cubicBezTo>
                    <a:pt x="0" y="1723"/>
                    <a:pt x="26" y="1827"/>
                    <a:pt x="105" y="1931"/>
                  </a:cubicBezTo>
                  <a:cubicBezTo>
                    <a:pt x="290" y="2055"/>
                    <a:pt x="509" y="2130"/>
                    <a:pt x="721" y="2130"/>
                  </a:cubicBezTo>
                  <a:cubicBezTo>
                    <a:pt x="777" y="2130"/>
                    <a:pt x="833" y="2125"/>
                    <a:pt x="887" y="2114"/>
                  </a:cubicBezTo>
                  <a:lnTo>
                    <a:pt x="1279" y="2114"/>
                  </a:lnTo>
                  <a:cubicBezTo>
                    <a:pt x="1314" y="2105"/>
                    <a:pt x="1343" y="2102"/>
                    <a:pt x="1369" y="2102"/>
                  </a:cubicBezTo>
                  <a:cubicBezTo>
                    <a:pt x="1421" y="2102"/>
                    <a:pt x="1462" y="2114"/>
                    <a:pt x="1514" y="2114"/>
                  </a:cubicBezTo>
                  <a:lnTo>
                    <a:pt x="27975" y="1775"/>
                  </a:lnTo>
                  <a:lnTo>
                    <a:pt x="28210" y="1775"/>
                  </a:lnTo>
                  <a:cubicBezTo>
                    <a:pt x="28237" y="1779"/>
                    <a:pt x="28264" y="1781"/>
                    <a:pt x="28290" y="1781"/>
                  </a:cubicBezTo>
                  <a:cubicBezTo>
                    <a:pt x="28419" y="1781"/>
                    <a:pt x="28541" y="1731"/>
                    <a:pt x="28627" y="1644"/>
                  </a:cubicBezTo>
                  <a:cubicBezTo>
                    <a:pt x="28732" y="1540"/>
                    <a:pt x="28784" y="1383"/>
                    <a:pt x="28758" y="1253"/>
                  </a:cubicBezTo>
                  <a:lnTo>
                    <a:pt x="28758" y="418"/>
                  </a:lnTo>
                  <a:lnTo>
                    <a:pt x="28758" y="0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1388784" y="2289876"/>
              <a:ext cx="1259313" cy="59875"/>
            </a:xfrm>
            <a:custGeom>
              <a:avLst/>
              <a:gdLst/>
              <a:ahLst/>
              <a:cxnLst/>
              <a:rect l="l" t="t" r="r" b="b"/>
              <a:pathLst>
                <a:path w="24713" h="1175" extrusionOk="0">
                  <a:moveTo>
                    <a:pt x="24713" y="1"/>
                  </a:moveTo>
                  <a:cubicBezTo>
                    <a:pt x="24115" y="328"/>
                    <a:pt x="23346" y="371"/>
                    <a:pt x="22553" y="371"/>
                  </a:cubicBezTo>
                  <a:cubicBezTo>
                    <a:pt x="22274" y="371"/>
                    <a:pt x="21991" y="366"/>
                    <a:pt x="21712" y="366"/>
                  </a:cubicBezTo>
                  <a:cubicBezTo>
                    <a:pt x="21198" y="355"/>
                    <a:pt x="20683" y="351"/>
                    <a:pt x="20169" y="351"/>
                  </a:cubicBezTo>
                  <a:cubicBezTo>
                    <a:pt x="18465" y="351"/>
                    <a:pt x="16760" y="396"/>
                    <a:pt x="15056" y="396"/>
                  </a:cubicBezTo>
                  <a:cubicBezTo>
                    <a:pt x="14770" y="396"/>
                    <a:pt x="14483" y="395"/>
                    <a:pt x="14196" y="392"/>
                  </a:cubicBezTo>
                  <a:cubicBezTo>
                    <a:pt x="11848" y="392"/>
                    <a:pt x="9499" y="334"/>
                    <a:pt x="7151" y="334"/>
                  </a:cubicBezTo>
                  <a:cubicBezTo>
                    <a:pt x="6759" y="334"/>
                    <a:pt x="6368" y="336"/>
                    <a:pt x="5976" y="340"/>
                  </a:cubicBezTo>
                  <a:cubicBezTo>
                    <a:pt x="4671" y="340"/>
                    <a:pt x="3341" y="418"/>
                    <a:pt x="2036" y="418"/>
                  </a:cubicBezTo>
                  <a:cubicBezTo>
                    <a:pt x="1757" y="418"/>
                    <a:pt x="1475" y="433"/>
                    <a:pt x="1202" y="433"/>
                  </a:cubicBezTo>
                  <a:cubicBezTo>
                    <a:pt x="759" y="433"/>
                    <a:pt x="340" y="393"/>
                    <a:pt x="0" y="183"/>
                  </a:cubicBezTo>
                  <a:lnTo>
                    <a:pt x="0" y="235"/>
                  </a:lnTo>
                  <a:cubicBezTo>
                    <a:pt x="0" y="288"/>
                    <a:pt x="0" y="340"/>
                    <a:pt x="0" y="392"/>
                  </a:cubicBezTo>
                  <a:cubicBezTo>
                    <a:pt x="0" y="549"/>
                    <a:pt x="0" y="731"/>
                    <a:pt x="52" y="888"/>
                  </a:cubicBezTo>
                  <a:cubicBezTo>
                    <a:pt x="157" y="1175"/>
                    <a:pt x="444" y="1175"/>
                    <a:pt x="679" y="1175"/>
                  </a:cubicBezTo>
                  <a:lnTo>
                    <a:pt x="24035" y="888"/>
                  </a:lnTo>
                  <a:cubicBezTo>
                    <a:pt x="24295" y="888"/>
                    <a:pt x="24713" y="862"/>
                    <a:pt x="24713" y="418"/>
                  </a:cubicBezTo>
                  <a:lnTo>
                    <a:pt x="24713" y="27"/>
                  </a:lnTo>
                  <a:lnTo>
                    <a:pt x="24713" y="1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1411359" y="4082443"/>
              <a:ext cx="1259364" cy="69200"/>
            </a:xfrm>
            <a:custGeom>
              <a:avLst/>
              <a:gdLst/>
              <a:ahLst/>
              <a:cxnLst/>
              <a:rect l="l" t="t" r="r" b="b"/>
              <a:pathLst>
                <a:path w="24714" h="1358" extrusionOk="0">
                  <a:moveTo>
                    <a:pt x="24714" y="1"/>
                  </a:moveTo>
                  <a:cubicBezTo>
                    <a:pt x="24505" y="183"/>
                    <a:pt x="24218" y="314"/>
                    <a:pt x="23931" y="340"/>
                  </a:cubicBezTo>
                  <a:cubicBezTo>
                    <a:pt x="23235" y="403"/>
                    <a:pt x="22531" y="438"/>
                    <a:pt x="21822" y="438"/>
                  </a:cubicBezTo>
                  <a:cubicBezTo>
                    <a:pt x="21360" y="438"/>
                    <a:pt x="20897" y="423"/>
                    <a:pt x="20434" y="392"/>
                  </a:cubicBezTo>
                  <a:cubicBezTo>
                    <a:pt x="19657" y="376"/>
                    <a:pt x="18880" y="370"/>
                    <a:pt x="18103" y="370"/>
                  </a:cubicBezTo>
                  <a:cubicBezTo>
                    <a:pt x="16375" y="370"/>
                    <a:pt x="14647" y="400"/>
                    <a:pt x="12918" y="418"/>
                  </a:cubicBezTo>
                  <a:cubicBezTo>
                    <a:pt x="10413" y="471"/>
                    <a:pt x="7856" y="549"/>
                    <a:pt x="5324" y="601"/>
                  </a:cubicBezTo>
                  <a:cubicBezTo>
                    <a:pt x="4150" y="653"/>
                    <a:pt x="2950" y="653"/>
                    <a:pt x="1749" y="653"/>
                  </a:cubicBezTo>
                  <a:cubicBezTo>
                    <a:pt x="1384" y="653"/>
                    <a:pt x="993" y="653"/>
                    <a:pt x="601" y="627"/>
                  </a:cubicBezTo>
                  <a:cubicBezTo>
                    <a:pt x="392" y="627"/>
                    <a:pt x="184" y="549"/>
                    <a:pt x="27" y="444"/>
                  </a:cubicBezTo>
                  <a:lnTo>
                    <a:pt x="27" y="601"/>
                  </a:lnTo>
                  <a:cubicBezTo>
                    <a:pt x="1" y="758"/>
                    <a:pt x="1" y="940"/>
                    <a:pt x="53" y="1097"/>
                  </a:cubicBezTo>
                  <a:cubicBezTo>
                    <a:pt x="157" y="1358"/>
                    <a:pt x="471" y="1358"/>
                    <a:pt x="705" y="1358"/>
                  </a:cubicBezTo>
                  <a:lnTo>
                    <a:pt x="24035" y="1071"/>
                  </a:lnTo>
                  <a:lnTo>
                    <a:pt x="24035" y="1097"/>
                  </a:lnTo>
                  <a:cubicBezTo>
                    <a:pt x="24296" y="1097"/>
                    <a:pt x="24688" y="1097"/>
                    <a:pt x="24714" y="627"/>
                  </a:cubicBezTo>
                  <a:lnTo>
                    <a:pt x="24714" y="236"/>
                  </a:lnTo>
                  <a:lnTo>
                    <a:pt x="24714" y="1"/>
                  </a:ln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403400" y="1388268"/>
              <a:ext cx="2647650" cy="3493901"/>
            </a:xfrm>
            <a:custGeom>
              <a:avLst/>
              <a:gdLst/>
              <a:ahLst/>
              <a:cxnLst/>
              <a:rect l="l" t="t" r="r" b="b"/>
              <a:pathLst>
                <a:path w="51958" h="68565" extrusionOk="0">
                  <a:moveTo>
                    <a:pt x="0" y="1"/>
                  </a:moveTo>
                  <a:cubicBezTo>
                    <a:pt x="26" y="3262"/>
                    <a:pt x="52" y="6524"/>
                    <a:pt x="105" y="9708"/>
                  </a:cubicBezTo>
                  <a:cubicBezTo>
                    <a:pt x="131" y="11378"/>
                    <a:pt x="157" y="13022"/>
                    <a:pt x="183" y="14693"/>
                  </a:cubicBezTo>
                  <a:lnTo>
                    <a:pt x="783" y="64640"/>
                  </a:lnTo>
                  <a:lnTo>
                    <a:pt x="783" y="65031"/>
                  </a:lnTo>
                  <a:cubicBezTo>
                    <a:pt x="783" y="66441"/>
                    <a:pt x="783" y="68189"/>
                    <a:pt x="2558" y="68476"/>
                  </a:cubicBezTo>
                  <a:cubicBezTo>
                    <a:pt x="2930" y="68535"/>
                    <a:pt x="3301" y="68564"/>
                    <a:pt x="3673" y="68564"/>
                  </a:cubicBezTo>
                  <a:cubicBezTo>
                    <a:pt x="3797" y="68564"/>
                    <a:pt x="3921" y="68561"/>
                    <a:pt x="4045" y="68554"/>
                  </a:cubicBezTo>
                  <a:lnTo>
                    <a:pt x="5193" y="68554"/>
                  </a:lnTo>
                  <a:lnTo>
                    <a:pt x="8429" y="68502"/>
                  </a:lnTo>
                  <a:lnTo>
                    <a:pt x="24452" y="68293"/>
                  </a:lnTo>
                  <a:lnTo>
                    <a:pt x="32463" y="68189"/>
                  </a:lnTo>
                  <a:lnTo>
                    <a:pt x="39588" y="68111"/>
                  </a:lnTo>
                  <a:cubicBezTo>
                    <a:pt x="42067" y="68085"/>
                    <a:pt x="44546" y="68059"/>
                    <a:pt x="47051" y="68033"/>
                  </a:cubicBezTo>
                  <a:lnTo>
                    <a:pt x="48826" y="68006"/>
                  </a:lnTo>
                  <a:cubicBezTo>
                    <a:pt x="49765" y="67980"/>
                    <a:pt x="51357" y="67980"/>
                    <a:pt x="51722" y="66702"/>
                  </a:cubicBezTo>
                  <a:cubicBezTo>
                    <a:pt x="51905" y="65997"/>
                    <a:pt x="51957" y="65240"/>
                    <a:pt x="51905" y="64510"/>
                  </a:cubicBezTo>
                  <a:lnTo>
                    <a:pt x="51226" y="8638"/>
                  </a:lnTo>
                  <a:cubicBezTo>
                    <a:pt x="51200" y="10074"/>
                    <a:pt x="51174" y="11509"/>
                    <a:pt x="51148" y="12970"/>
                  </a:cubicBezTo>
                  <a:cubicBezTo>
                    <a:pt x="51018" y="21399"/>
                    <a:pt x="50887" y="29854"/>
                    <a:pt x="50783" y="38283"/>
                  </a:cubicBezTo>
                  <a:cubicBezTo>
                    <a:pt x="50678" y="45407"/>
                    <a:pt x="50574" y="52532"/>
                    <a:pt x="50496" y="59656"/>
                  </a:cubicBezTo>
                  <a:cubicBezTo>
                    <a:pt x="50391" y="66754"/>
                    <a:pt x="50104" y="66597"/>
                    <a:pt x="42041" y="66806"/>
                  </a:cubicBezTo>
                  <a:cubicBezTo>
                    <a:pt x="33325" y="67015"/>
                    <a:pt x="24583" y="67197"/>
                    <a:pt x="15867" y="67328"/>
                  </a:cubicBezTo>
                  <a:cubicBezTo>
                    <a:pt x="13205" y="67354"/>
                    <a:pt x="10517" y="67406"/>
                    <a:pt x="7829" y="67406"/>
                  </a:cubicBezTo>
                  <a:cubicBezTo>
                    <a:pt x="3497" y="67380"/>
                    <a:pt x="2323" y="67641"/>
                    <a:pt x="1957" y="61404"/>
                  </a:cubicBezTo>
                  <a:cubicBezTo>
                    <a:pt x="1827" y="59212"/>
                    <a:pt x="1749" y="56994"/>
                    <a:pt x="1644" y="54802"/>
                  </a:cubicBezTo>
                  <a:cubicBezTo>
                    <a:pt x="1305" y="46347"/>
                    <a:pt x="1253" y="37866"/>
                    <a:pt x="1044" y="29411"/>
                  </a:cubicBezTo>
                  <a:cubicBezTo>
                    <a:pt x="809" y="20277"/>
                    <a:pt x="574" y="11143"/>
                    <a:pt x="105" y="2010"/>
                  </a:cubicBezTo>
                  <a:cubicBezTo>
                    <a:pt x="79" y="1331"/>
                    <a:pt x="26" y="653"/>
                    <a:pt x="0" y="1"/>
                  </a:cubicBezTo>
                  <a:close/>
                </a:path>
              </a:pathLst>
            </a:custGeom>
            <a:solidFill>
              <a:srgbClr val="255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894079" y="1147591"/>
              <a:ext cx="1593135" cy="335147"/>
            </a:xfrm>
            <a:custGeom>
              <a:avLst/>
              <a:gdLst/>
              <a:ahLst/>
              <a:cxnLst/>
              <a:rect l="l" t="t" r="r" b="b"/>
              <a:pathLst>
                <a:path w="31264" h="6577" extrusionOk="0">
                  <a:moveTo>
                    <a:pt x="29906" y="0"/>
                  </a:moveTo>
                  <a:lnTo>
                    <a:pt x="29906" y="0"/>
                  </a:lnTo>
                  <a:cubicBezTo>
                    <a:pt x="30324" y="548"/>
                    <a:pt x="30585" y="1201"/>
                    <a:pt x="30689" y="1905"/>
                  </a:cubicBezTo>
                  <a:cubicBezTo>
                    <a:pt x="30820" y="2871"/>
                    <a:pt x="31133" y="5324"/>
                    <a:pt x="29854" y="5480"/>
                  </a:cubicBezTo>
                  <a:cubicBezTo>
                    <a:pt x="27697" y="5783"/>
                    <a:pt x="25481" y="5846"/>
                    <a:pt x="23269" y="5846"/>
                  </a:cubicBezTo>
                  <a:cubicBezTo>
                    <a:pt x="21666" y="5846"/>
                    <a:pt x="20065" y="5813"/>
                    <a:pt x="18488" y="5813"/>
                  </a:cubicBezTo>
                  <a:cubicBezTo>
                    <a:pt x="18109" y="5813"/>
                    <a:pt x="17731" y="5815"/>
                    <a:pt x="17354" y="5820"/>
                  </a:cubicBezTo>
                  <a:cubicBezTo>
                    <a:pt x="13075" y="5872"/>
                    <a:pt x="8795" y="5950"/>
                    <a:pt x="4515" y="5950"/>
                  </a:cubicBezTo>
                  <a:cubicBezTo>
                    <a:pt x="3993" y="5950"/>
                    <a:pt x="3465" y="5957"/>
                    <a:pt x="2936" y="5957"/>
                  </a:cubicBezTo>
                  <a:cubicBezTo>
                    <a:pt x="2408" y="5957"/>
                    <a:pt x="1880" y="5950"/>
                    <a:pt x="1358" y="5924"/>
                  </a:cubicBezTo>
                  <a:cubicBezTo>
                    <a:pt x="314" y="5846"/>
                    <a:pt x="627" y="3367"/>
                    <a:pt x="653" y="2766"/>
                  </a:cubicBezTo>
                  <a:cubicBezTo>
                    <a:pt x="679" y="2010"/>
                    <a:pt x="836" y="1253"/>
                    <a:pt x="1123" y="548"/>
                  </a:cubicBezTo>
                  <a:lnTo>
                    <a:pt x="1123" y="548"/>
                  </a:lnTo>
                  <a:cubicBezTo>
                    <a:pt x="418" y="1227"/>
                    <a:pt x="27" y="2192"/>
                    <a:pt x="53" y="3184"/>
                  </a:cubicBezTo>
                  <a:cubicBezTo>
                    <a:pt x="53" y="3445"/>
                    <a:pt x="53" y="3732"/>
                    <a:pt x="27" y="4019"/>
                  </a:cubicBezTo>
                  <a:cubicBezTo>
                    <a:pt x="1" y="4645"/>
                    <a:pt x="1" y="5272"/>
                    <a:pt x="53" y="5924"/>
                  </a:cubicBezTo>
                  <a:cubicBezTo>
                    <a:pt x="105" y="6524"/>
                    <a:pt x="757" y="6576"/>
                    <a:pt x="1227" y="6576"/>
                  </a:cubicBezTo>
                  <a:cubicBezTo>
                    <a:pt x="1436" y="6576"/>
                    <a:pt x="1645" y="6550"/>
                    <a:pt x="1827" y="6550"/>
                  </a:cubicBezTo>
                  <a:cubicBezTo>
                    <a:pt x="2010" y="6524"/>
                    <a:pt x="2114" y="6524"/>
                    <a:pt x="2219" y="6524"/>
                  </a:cubicBezTo>
                  <a:lnTo>
                    <a:pt x="28889" y="6185"/>
                  </a:lnTo>
                  <a:lnTo>
                    <a:pt x="29202" y="6185"/>
                  </a:lnTo>
                  <a:cubicBezTo>
                    <a:pt x="29390" y="6185"/>
                    <a:pt x="29611" y="6218"/>
                    <a:pt x="29852" y="6218"/>
                  </a:cubicBezTo>
                  <a:cubicBezTo>
                    <a:pt x="29913" y="6218"/>
                    <a:pt x="29974" y="6216"/>
                    <a:pt x="30037" y="6211"/>
                  </a:cubicBezTo>
                  <a:cubicBezTo>
                    <a:pt x="30768" y="6211"/>
                    <a:pt x="31159" y="6080"/>
                    <a:pt x="31211" y="5793"/>
                  </a:cubicBezTo>
                  <a:cubicBezTo>
                    <a:pt x="31263" y="5454"/>
                    <a:pt x="31263" y="5115"/>
                    <a:pt x="31237" y="4776"/>
                  </a:cubicBezTo>
                  <a:lnTo>
                    <a:pt x="31237" y="4410"/>
                  </a:lnTo>
                  <a:lnTo>
                    <a:pt x="31237" y="4097"/>
                  </a:lnTo>
                  <a:lnTo>
                    <a:pt x="31211" y="2897"/>
                  </a:lnTo>
                  <a:cubicBezTo>
                    <a:pt x="31159" y="1827"/>
                    <a:pt x="30741" y="653"/>
                    <a:pt x="29906" y="0"/>
                  </a:cubicBezTo>
                  <a:close/>
                </a:path>
              </a:pathLst>
            </a:custGeom>
            <a:solidFill>
              <a:srgbClr val="2E9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1391434" y="2449478"/>
              <a:ext cx="1258039" cy="79799"/>
            </a:xfrm>
            <a:custGeom>
              <a:avLst/>
              <a:gdLst/>
              <a:ahLst/>
              <a:cxnLst/>
              <a:rect l="l" t="t" r="r" b="b"/>
              <a:pathLst>
                <a:path w="24688" h="1566" extrusionOk="0">
                  <a:moveTo>
                    <a:pt x="24687" y="0"/>
                  </a:moveTo>
                  <a:lnTo>
                    <a:pt x="24635" y="131"/>
                  </a:lnTo>
                  <a:cubicBezTo>
                    <a:pt x="24322" y="741"/>
                    <a:pt x="23398" y="863"/>
                    <a:pt x="22500" y="863"/>
                  </a:cubicBezTo>
                  <a:cubicBezTo>
                    <a:pt x="21902" y="863"/>
                    <a:pt x="21316" y="809"/>
                    <a:pt x="20929" y="809"/>
                  </a:cubicBezTo>
                  <a:cubicBezTo>
                    <a:pt x="20196" y="817"/>
                    <a:pt x="19460" y="820"/>
                    <a:pt x="18722" y="820"/>
                  </a:cubicBezTo>
                  <a:cubicBezTo>
                    <a:pt x="16941" y="820"/>
                    <a:pt x="15151" y="801"/>
                    <a:pt x="13362" y="783"/>
                  </a:cubicBezTo>
                  <a:cubicBezTo>
                    <a:pt x="11633" y="765"/>
                    <a:pt x="9905" y="734"/>
                    <a:pt x="8168" y="734"/>
                  </a:cubicBezTo>
                  <a:cubicBezTo>
                    <a:pt x="7387" y="734"/>
                    <a:pt x="6605" y="741"/>
                    <a:pt x="5820" y="757"/>
                  </a:cubicBezTo>
                  <a:cubicBezTo>
                    <a:pt x="4743" y="778"/>
                    <a:pt x="3649" y="816"/>
                    <a:pt x="2552" y="816"/>
                  </a:cubicBezTo>
                  <a:cubicBezTo>
                    <a:pt x="2293" y="816"/>
                    <a:pt x="2034" y="814"/>
                    <a:pt x="1775" y="809"/>
                  </a:cubicBezTo>
                  <a:cubicBezTo>
                    <a:pt x="1644" y="822"/>
                    <a:pt x="1514" y="829"/>
                    <a:pt x="1384" y="829"/>
                  </a:cubicBezTo>
                  <a:cubicBezTo>
                    <a:pt x="994" y="829"/>
                    <a:pt x="607" y="770"/>
                    <a:pt x="235" y="652"/>
                  </a:cubicBezTo>
                  <a:cubicBezTo>
                    <a:pt x="131" y="626"/>
                    <a:pt x="53" y="574"/>
                    <a:pt x="0" y="496"/>
                  </a:cubicBezTo>
                  <a:lnTo>
                    <a:pt x="0" y="548"/>
                  </a:lnTo>
                  <a:lnTo>
                    <a:pt x="0" y="731"/>
                  </a:lnTo>
                  <a:cubicBezTo>
                    <a:pt x="0" y="861"/>
                    <a:pt x="0" y="992"/>
                    <a:pt x="0" y="1122"/>
                  </a:cubicBezTo>
                  <a:cubicBezTo>
                    <a:pt x="79" y="1566"/>
                    <a:pt x="418" y="1566"/>
                    <a:pt x="705" y="1566"/>
                  </a:cubicBezTo>
                  <a:lnTo>
                    <a:pt x="24009" y="1279"/>
                  </a:lnTo>
                  <a:cubicBezTo>
                    <a:pt x="24270" y="1279"/>
                    <a:pt x="24661" y="1253"/>
                    <a:pt x="24687" y="835"/>
                  </a:cubicBezTo>
                  <a:lnTo>
                    <a:pt x="24687" y="470"/>
                  </a:lnTo>
                  <a:lnTo>
                    <a:pt x="24687" y="313"/>
                  </a:lnTo>
                  <a:lnTo>
                    <a:pt x="24687" y="157"/>
                  </a:lnTo>
                  <a:lnTo>
                    <a:pt x="24687" y="0"/>
                  </a:lnTo>
                  <a:close/>
                </a:path>
              </a:pathLst>
            </a:custGeom>
            <a:solidFill>
              <a:srgbClr val="2E9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1396734" y="3063834"/>
              <a:ext cx="1259364" cy="66550"/>
            </a:xfrm>
            <a:custGeom>
              <a:avLst/>
              <a:gdLst/>
              <a:ahLst/>
              <a:cxnLst/>
              <a:rect l="l" t="t" r="r" b="b"/>
              <a:pathLst>
                <a:path w="24714" h="1306" extrusionOk="0">
                  <a:moveTo>
                    <a:pt x="24714" y="0"/>
                  </a:moveTo>
                  <a:cubicBezTo>
                    <a:pt x="24479" y="183"/>
                    <a:pt x="24218" y="313"/>
                    <a:pt x="23957" y="392"/>
                  </a:cubicBezTo>
                  <a:cubicBezTo>
                    <a:pt x="22913" y="679"/>
                    <a:pt x="21686" y="574"/>
                    <a:pt x="20643" y="627"/>
                  </a:cubicBezTo>
                  <a:cubicBezTo>
                    <a:pt x="19939" y="650"/>
                    <a:pt x="19239" y="659"/>
                    <a:pt x="18538" y="659"/>
                  </a:cubicBezTo>
                  <a:cubicBezTo>
                    <a:pt x="16848" y="659"/>
                    <a:pt x="15164" y="604"/>
                    <a:pt x="13466" y="548"/>
                  </a:cubicBezTo>
                  <a:cubicBezTo>
                    <a:pt x="12549" y="528"/>
                    <a:pt x="11636" y="520"/>
                    <a:pt x="10724" y="520"/>
                  </a:cubicBezTo>
                  <a:cubicBezTo>
                    <a:pt x="9248" y="520"/>
                    <a:pt x="7774" y="542"/>
                    <a:pt x="6290" y="574"/>
                  </a:cubicBezTo>
                  <a:cubicBezTo>
                    <a:pt x="5690" y="587"/>
                    <a:pt x="5090" y="594"/>
                    <a:pt x="4489" y="594"/>
                  </a:cubicBezTo>
                  <a:cubicBezTo>
                    <a:pt x="3889" y="594"/>
                    <a:pt x="3289" y="587"/>
                    <a:pt x="2689" y="574"/>
                  </a:cubicBezTo>
                  <a:cubicBezTo>
                    <a:pt x="2306" y="574"/>
                    <a:pt x="1935" y="563"/>
                    <a:pt x="1560" y="563"/>
                  </a:cubicBezTo>
                  <a:cubicBezTo>
                    <a:pt x="1372" y="563"/>
                    <a:pt x="1184" y="566"/>
                    <a:pt x="992" y="574"/>
                  </a:cubicBezTo>
                  <a:cubicBezTo>
                    <a:pt x="601" y="574"/>
                    <a:pt x="236" y="418"/>
                    <a:pt x="1" y="105"/>
                  </a:cubicBezTo>
                  <a:lnTo>
                    <a:pt x="1" y="157"/>
                  </a:lnTo>
                  <a:lnTo>
                    <a:pt x="1" y="287"/>
                  </a:lnTo>
                  <a:lnTo>
                    <a:pt x="1" y="470"/>
                  </a:lnTo>
                  <a:cubicBezTo>
                    <a:pt x="1" y="601"/>
                    <a:pt x="1" y="731"/>
                    <a:pt x="1" y="862"/>
                  </a:cubicBezTo>
                  <a:cubicBezTo>
                    <a:pt x="79" y="1305"/>
                    <a:pt x="418" y="1305"/>
                    <a:pt x="705" y="1305"/>
                  </a:cubicBezTo>
                  <a:lnTo>
                    <a:pt x="24009" y="1018"/>
                  </a:lnTo>
                  <a:cubicBezTo>
                    <a:pt x="24296" y="1018"/>
                    <a:pt x="24687" y="992"/>
                    <a:pt x="24714" y="574"/>
                  </a:cubicBezTo>
                  <a:lnTo>
                    <a:pt x="24714" y="209"/>
                  </a:lnTo>
                  <a:lnTo>
                    <a:pt x="24714" y="0"/>
                  </a:lnTo>
                  <a:close/>
                </a:path>
              </a:pathLst>
            </a:custGeom>
            <a:solidFill>
              <a:srgbClr val="2E9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1383433" y="1855047"/>
              <a:ext cx="1259364" cy="73175"/>
            </a:xfrm>
            <a:custGeom>
              <a:avLst/>
              <a:gdLst/>
              <a:ahLst/>
              <a:cxnLst/>
              <a:rect l="l" t="t" r="r" b="b"/>
              <a:pathLst>
                <a:path w="24714" h="1436" extrusionOk="0">
                  <a:moveTo>
                    <a:pt x="24714" y="0"/>
                  </a:moveTo>
                  <a:cubicBezTo>
                    <a:pt x="24244" y="287"/>
                    <a:pt x="23696" y="444"/>
                    <a:pt x="23148" y="444"/>
                  </a:cubicBezTo>
                  <a:cubicBezTo>
                    <a:pt x="21347" y="522"/>
                    <a:pt x="19547" y="470"/>
                    <a:pt x="17746" y="548"/>
                  </a:cubicBezTo>
                  <a:cubicBezTo>
                    <a:pt x="15841" y="626"/>
                    <a:pt x="13936" y="653"/>
                    <a:pt x="12031" y="705"/>
                  </a:cubicBezTo>
                  <a:cubicBezTo>
                    <a:pt x="9709" y="757"/>
                    <a:pt x="7386" y="809"/>
                    <a:pt x="5063" y="809"/>
                  </a:cubicBezTo>
                  <a:lnTo>
                    <a:pt x="1332" y="809"/>
                  </a:lnTo>
                  <a:cubicBezTo>
                    <a:pt x="1296" y="811"/>
                    <a:pt x="1261" y="812"/>
                    <a:pt x="1226" y="812"/>
                  </a:cubicBezTo>
                  <a:cubicBezTo>
                    <a:pt x="770" y="812"/>
                    <a:pt x="342" y="654"/>
                    <a:pt x="27" y="339"/>
                  </a:cubicBezTo>
                  <a:cubicBezTo>
                    <a:pt x="27" y="366"/>
                    <a:pt x="27" y="392"/>
                    <a:pt x="27" y="418"/>
                  </a:cubicBezTo>
                  <a:lnTo>
                    <a:pt x="27" y="600"/>
                  </a:lnTo>
                  <a:cubicBezTo>
                    <a:pt x="1" y="731"/>
                    <a:pt x="1" y="887"/>
                    <a:pt x="27" y="1018"/>
                  </a:cubicBezTo>
                  <a:cubicBezTo>
                    <a:pt x="79" y="1435"/>
                    <a:pt x="418" y="1435"/>
                    <a:pt x="705" y="1435"/>
                  </a:cubicBezTo>
                  <a:lnTo>
                    <a:pt x="24035" y="1148"/>
                  </a:lnTo>
                  <a:cubicBezTo>
                    <a:pt x="24296" y="1148"/>
                    <a:pt x="24688" y="1122"/>
                    <a:pt x="24714" y="705"/>
                  </a:cubicBezTo>
                  <a:lnTo>
                    <a:pt x="24714" y="339"/>
                  </a:lnTo>
                  <a:lnTo>
                    <a:pt x="24714" y="183"/>
                  </a:lnTo>
                  <a:lnTo>
                    <a:pt x="24714" y="26"/>
                  </a:lnTo>
                  <a:lnTo>
                    <a:pt x="24714" y="0"/>
                  </a:lnTo>
                  <a:close/>
                </a:path>
              </a:pathLst>
            </a:custGeom>
            <a:solidFill>
              <a:srgbClr val="2E9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1412684" y="4259320"/>
              <a:ext cx="1260689" cy="73175"/>
            </a:xfrm>
            <a:custGeom>
              <a:avLst/>
              <a:gdLst/>
              <a:ahLst/>
              <a:cxnLst/>
              <a:rect l="l" t="t" r="r" b="b"/>
              <a:pathLst>
                <a:path w="24740" h="1436" extrusionOk="0">
                  <a:moveTo>
                    <a:pt x="24740" y="1"/>
                  </a:moveTo>
                  <a:cubicBezTo>
                    <a:pt x="24427" y="288"/>
                    <a:pt x="24035" y="470"/>
                    <a:pt x="23618" y="470"/>
                  </a:cubicBezTo>
                  <a:cubicBezTo>
                    <a:pt x="23252" y="496"/>
                    <a:pt x="22884" y="505"/>
                    <a:pt x="22515" y="505"/>
                  </a:cubicBezTo>
                  <a:cubicBezTo>
                    <a:pt x="21776" y="505"/>
                    <a:pt x="21034" y="470"/>
                    <a:pt x="20304" y="470"/>
                  </a:cubicBezTo>
                  <a:cubicBezTo>
                    <a:pt x="17772" y="549"/>
                    <a:pt x="15215" y="575"/>
                    <a:pt x="12684" y="575"/>
                  </a:cubicBezTo>
                  <a:cubicBezTo>
                    <a:pt x="12146" y="581"/>
                    <a:pt x="11606" y="582"/>
                    <a:pt x="11066" y="582"/>
                  </a:cubicBezTo>
                  <a:cubicBezTo>
                    <a:pt x="10103" y="582"/>
                    <a:pt x="9137" y="576"/>
                    <a:pt x="8173" y="576"/>
                  </a:cubicBezTo>
                  <a:cubicBezTo>
                    <a:pt x="7291" y="576"/>
                    <a:pt x="6411" y="581"/>
                    <a:pt x="5533" y="601"/>
                  </a:cubicBezTo>
                  <a:cubicBezTo>
                    <a:pt x="4359" y="627"/>
                    <a:pt x="3185" y="679"/>
                    <a:pt x="2010" y="705"/>
                  </a:cubicBezTo>
                  <a:cubicBezTo>
                    <a:pt x="1149" y="705"/>
                    <a:pt x="601" y="679"/>
                    <a:pt x="27" y="314"/>
                  </a:cubicBezTo>
                  <a:lnTo>
                    <a:pt x="27" y="418"/>
                  </a:lnTo>
                  <a:lnTo>
                    <a:pt x="27" y="601"/>
                  </a:lnTo>
                  <a:cubicBezTo>
                    <a:pt x="1" y="731"/>
                    <a:pt x="1" y="862"/>
                    <a:pt x="27" y="992"/>
                  </a:cubicBezTo>
                  <a:cubicBezTo>
                    <a:pt x="79" y="1436"/>
                    <a:pt x="445" y="1436"/>
                    <a:pt x="732" y="1436"/>
                  </a:cubicBezTo>
                  <a:lnTo>
                    <a:pt x="24035" y="1149"/>
                  </a:lnTo>
                  <a:lnTo>
                    <a:pt x="24061" y="1149"/>
                  </a:lnTo>
                  <a:cubicBezTo>
                    <a:pt x="24322" y="1149"/>
                    <a:pt x="24714" y="1123"/>
                    <a:pt x="24740" y="705"/>
                  </a:cubicBezTo>
                  <a:lnTo>
                    <a:pt x="24740" y="340"/>
                  </a:lnTo>
                  <a:lnTo>
                    <a:pt x="24740" y="183"/>
                  </a:lnTo>
                  <a:lnTo>
                    <a:pt x="24740" y="27"/>
                  </a:lnTo>
                  <a:lnTo>
                    <a:pt x="24740" y="1"/>
                  </a:lnTo>
                  <a:close/>
                </a:path>
              </a:pathLst>
            </a:custGeom>
            <a:solidFill>
              <a:srgbClr val="2E9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1406059" y="3667539"/>
              <a:ext cx="1259364" cy="62576"/>
            </a:xfrm>
            <a:custGeom>
              <a:avLst/>
              <a:gdLst/>
              <a:ahLst/>
              <a:cxnLst/>
              <a:rect l="l" t="t" r="r" b="b"/>
              <a:pathLst>
                <a:path w="24714" h="1228" extrusionOk="0">
                  <a:moveTo>
                    <a:pt x="24713" y="1"/>
                  </a:moveTo>
                  <a:cubicBezTo>
                    <a:pt x="24635" y="79"/>
                    <a:pt x="24557" y="131"/>
                    <a:pt x="24504" y="184"/>
                  </a:cubicBezTo>
                  <a:cubicBezTo>
                    <a:pt x="24108" y="478"/>
                    <a:pt x="23523" y="559"/>
                    <a:pt x="22920" y="559"/>
                  </a:cubicBezTo>
                  <a:cubicBezTo>
                    <a:pt x="22292" y="559"/>
                    <a:pt x="21643" y="471"/>
                    <a:pt x="21164" y="445"/>
                  </a:cubicBezTo>
                  <a:cubicBezTo>
                    <a:pt x="19526" y="395"/>
                    <a:pt x="17899" y="377"/>
                    <a:pt x="16275" y="377"/>
                  </a:cubicBezTo>
                  <a:cubicBezTo>
                    <a:pt x="15338" y="377"/>
                    <a:pt x="14402" y="383"/>
                    <a:pt x="13466" y="392"/>
                  </a:cubicBezTo>
                  <a:cubicBezTo>
                    <a:pt x="10909" y="418"/>
                    <a:pt x="8325" y="445"/>
                    <a:pt x="5768" y="471"/>
                  </a:cubicBezTo>
                  <a:cubicBezTo>
                    <a:pt x="5075" y="486"/>
                    <a:pt x="4390" y="501"/>
                    <a:pt x="3705" y="501"/>
                  </a:cubicBezTo>
                  <a:cubicBezTo>
                    <a:pt x="3203" y="501"/>
                    <a:pt x="2700" y="493"/>
                    <a:pt x="2193" y="471"/>
                  </a:cubicBezTo>
                  <a:cubicBezTo>
                    <a:pt x="1934" y="471"/>
                    <a:pt x="1688" y="478"/>
                    <a:pt x="1453" y="478"/>
                  </a:cubicBezTo>
                  <a:cubicBezTo>
                    <a:pt x="905" y="478"/>
                    <a:pt x="421" y="439"/>
                    <a:pt x="1" y="184"/>
                  </a:cubicBezTo>
                  <a:lnTo>
                    <a:pt x="1" y="210"/>
                  </a:lnTo>
                  <a:lnTo>
                    <a:pt x="1" y="392"/>
                  </a:lnTo>
                  <a:cubicBezTo>
                    <a:pt x="1" y="523"/>
                    <a:pt x="1" y="679"/>
                    <a:pt x="1" y="810"/>
                  </a:cubicBezTo>
                  <a:cubicBezTo>
                    <a:pt x="79" y="1227"/>
                    <a:pt x="418" y="1227"/>
                    <a:pt x="705" y="1227"/>
                  </a:cubicBezTo>
                  <a:lnTo>
                    <a:pt x="24009" y="940"/>
                  </a:lnTo>
                  <a:cubicBezTo>
                    <a:pt x="24296" y="940"/>
                    <a:pt x="24687" y="914"/>
                    <a:pt x="24713" y="497"/>
                  </a:cubicBezTo>
                  <a:lnTo>
                    <a:pt x="24713" y="131"/>
                  </a:lnTo>
                  <a:lnTo>
                    <a:pt x="24713" y="1"/>
                  </a:lnTo>
                  <a:close/>
                </a:path>
              </a:pathLst>
            </a:custGeom>
            <a:solidFill>
              <a:srgbClr val="2E9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602852" y="1369668"/>
              <a:ext cx="2244729" cy="3309842"/>
            </a:xfrm>
            <a:custGeom>
              <a:avLst/>
              <a:gdLst/>
              <a:ahLst/>
              <a:cxnLst/>
              <a:rect l="l" t="t" r="r" b="b"/>
              <a:pathLst>
                <a:path w="44051" h="64953" extrusionOk="0">
                  <a:moveTo>
                    <a:pt x="43215" y="0"/>
                  </a:moveTo>
                  <a:lnTo>
                    <a:pt x="40736" y="52"/>
                  </a:lnTo>
                  <a:cubicBezTo>
                    <a:pt x="42067" y="861"/>
                    <a:pt x="42641" y="2375"/>
                    <a:pt x="42693" y="4202"/>
                  </a:cubicBezTo>
                  <a:cubicBezTo>
                    <a:pt x="42772" y="6707"/>
                    <a:pt x="42667" y="9264"/>
                    <a:pt x="42641" y="11769"/>
                  </a:cubicBezTo>
                  <a:cubicBezTo>
                    <a:pt x="42563" y="17250"/>
                    <a:pt x="42641" y="22730"/>
                    <a:pt x="42667" y="28236"/>
                  </a:cubicBezTo>
                  <a:cubicBezTo>
                    <a:pt x="42746" y="38544"/>
                    <a:pt x="42876" y="48852"/>
                    <a:pt x="42615" y="59186"/>
                  </a:cubicBezTo>
                  <a:cubicBezTo>
                    <a:pt x="42563" y="60438"/>
                    <a:pt x="42719" y="62343"/>
                    <a:pt x="41310" y="62943"/>
                  </a:cubicBezTo>
                  <a:cubicBezTo>
                    <a:pt x="40145" y="63452"/>
                    <a:pt x="38733" y="63538"/>
                    <a:pt x="37358" y="63538"/>
                  </a:cubicBezTo>
                  <a:cubicBezTo>
                    <a:pt x="36660" y="63538"/>
                    <a:pt x="35971" y="63516"/>
                    <a:pt x="35329" y="63516"/>
                  </a:cubicBezTo>
                  <a:cubicBezTo>
                    <a:pt x="35225" y="63516"/>
                    <a:pt x="35123" y="63516"/>
                    <a:pt x="35021" y="63518"/>
                  </a:cubicBezTo>
                  <a:cubicBezTo>
                    <a:pt x="31159" y="63544"/>
                    <a:pt x="27323" y="63570"/>
                    <a:pt x="23461" y="63596"/>
                  </a:cubicBezTo>
                  <a:lnTo>
                    <a:pt x="10282" y="63622"/>
                  </a:lnTo>
                  <a:lnTo>
                    <a:pt x="7334" y="63622"/>
                  </a:lnTo>
                  <a:cubicBezTo>
                    <a:pt x="6758" y="63622"/>
                    <a:pt x="6085" y="63675"/>
                    <a:pt x="5409" y="63675"/>
                  </a:cubicBezTo>
                  <a:cubicBezTo>
                    <a:pt x="4369" y="63675"/>
                    <a:pt x="3322" y="63550"/>
                    <a:pt x="2610" y="62917"/>
                  </a:cubicBezTo>
                  <a:cubicBezTo>
                    <a:pt x="1018" y="61508"/>
                    <a:pt x="1305" y="58220"/>
                    <a:pt x="1227" y="56341"/>
                  </a:cubicBezTo>
                  <a:cubicBezTo>
                    <a:pt x="1175" y="54593"/>
                    <a:pt x="1149" y="52844"/>
                    <a:pt x="1097" y="51122"/>
                  </a:cubicBezTo>
                  <a:cubicBezTo>
                    <a:pt x="1018" y="46373"/>
                    <a:pt x="940" y="41649"/>
                    <a:pt x="888" y="36900"/>
                  </a:cubicBezTo>
                  <a:cubicBezTo>
                    <a:pt x="784" y="27505"/>
                    <a:pt x="731" y="18111"/>
                    <a:pt x="731" y="8690"/>
                  </a:cubicBezTo>
                  <a:cubicBezTo>
                    <a:pt x="731" y="6289"/>
                    <a:pt x="288" y="2688"/>
                    <a:pt x="1775" y="522"/>
                  </a:cubicBezTo>
                  <a:lnTo>
                    <a:pt x="1775" y="522"/>
                  </a:lnTo>
                  <a:lnTo>
                    <a:pt x="53" y="548"/>
                  </a:lnTo>
                  <a:cubicBezTo>
                    <a:pt x="27" y="548"/>
                    <a:pt x="1" y="548"/>
                    <a:pt x="1" y="574"/>
                  </a:cubicBezTo>
                  <a:lnTo>
                    <a:pt x="836" y="64927"/>
                  </a:lnTo>
                  <a:cubicBezTo>
                    <a:pt x="836" y="64953"/>
                    <a:pt x="836" y="64953"/>
                    <a:pt x="836" y="64953"/>
                  </a:cubicBezTo>
                  <a:lnTo>
                    <a:pt x="862" y="64953"/>
                  </a:lnTo>
                  <a:cubicBezTo>
                    <a:pt x="4411" y="64901"/>
                    <a:pt x="7960" y="64875"/>
                    <a:pt x="11535" y="64822"/>
                  </a:cubicBezTo>
                  <a:lnTo>
                    <a:pt x="21451" y="64718"/>
                  </a:lnTo>
                  <a:lnTo>
                    <a:pt x="32881" y="64561"/>
                  </a:lnTo>
                  <a:cubicBezTo>
                    <a:pt x="36587" y="64509"/>
                    <a:pt x="40293" y="64483"/>
                    <a:pt x="43998" y="64431"/>
                  </a:cubicBezTo>
                  <a:cubicBezTo>
                    <a:pt x="44024" y="64431"/>
                    <a:pt x="44024" y="64431"/>
                    <a:pt x="44050" y="64405"/>
                  </a:cubicBezTo>
                  <a:lnTo>
                    <a:pt x="43241" y="26"/>
                  </a:lnTo>
                  <a:cubicBezTo>
                    <a:pt x="43241" y="26"/>
                    <a:pt x="43241" y="26"/>
                    <a:pt x="43241" y="0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799653" y="3464113"/>
              <a:ext cx="460146" cy="454796"/>
            </a:xfrm>
            <a:custGeom>
              <a:avLst/>
              <a:gdLst/>
              <a:ahLst/>
              <a:cxnLst/>
              <a:rect l="l" t="t" r="r" b="b"/>
              <a:pathLst>
                <a:path w="9030" h="8925" extrusionOk="0">
                  <a:moveTo>
                    <a:pt x="784" y="0"/>
                  </a:moveTo>
                  <a:lnTo>
                    <a:pt x="784" y="0"/>
                  </a:lnTo>
                  <a:cubicBezTo>
                    <a:pt x="340" y="52"/>
                    <a:pt x="27" y="418"/>
                    <a:pt x="1" y="861"/>
                  </a:cubicBezTo>
                  <a:lnTo>
                    <a:pt x="1" y="2140"/>
                  </a:lnTo>
                  <a:lnTo>
                    <a:pt x="1" y="2766"/>
                  </a:lnTo>
                  <a:cubicBezTo>
                    <a:pt x="1" y="3288"/>
                    <a:pt x="27" y="3810"/>
                    <a:pt x="27" y="4332"/>
                  </a:cubicBezTo>
                  <a:cubicBezTo>
                    <a:pt x="53" y="5454"/>
                    <a:pt x="79" y="6576"/>
                    <a:pt x="79" y="7698"/>
                  </a:cubicBezTo>
                  <a:cubicBezTo>
                    <a:pt x="79" y="8064"/>
                    <a:pt x="79" y="8716"/>
                    <a:pt x="601" y="8847"/>
                  </a:cubicBezTo>
                  <a:cubicBezTo>
                    <a:pt x="888" y="8899"/>
                    <a:pt x="1149" y="8925"/>
                    <a:pt x="1436" y="8925"/>
                  </a:cubicBezTo>
                  <a:lnTo>
                    <a:pt x="6290" y="8873"/>
                  </a:lnTo>
                  <a:lnTo>
                    <a:pt x="7438" y="8873"/>
                  </a:lnTo>
                  <a:cubicBezTo>
                    <a:pt x="8091" y="8873"/>
                    <a:pt x="9004" y="8742"/>
                    <a:pt x="9030" y="7907"/>
                  </a:cubicBezTo>
                  <a:lnTo>
                    <a:pt x="9030" y="7229"/>
                  </a:lnTo>
                  <a:cubicBezTo>
                    <a:pt x="8978" y="7333"/>
                    <a:pt x="8952" y="7411"/>
                    <a:pt x="8899" y="7464"/>
                  </a:cubicBezTo>
                  <a:cubicBezTo>
                    <a:pt x="8560" y="8064"/>
                    <a:pt x="7908" y="8273"/>
                    <a:pt x="7282" y="8351"/>
                  </a:cubicBezTo>
                  <a:cubicBezTo>
                    <a:pt x="6501" y="8448"/>
                    <a:pt x="5715" y="8472"/>
                    <a:pt x="4929" y="8472"/>
                  </a:cubicBezTo>
                  <a:cubicBezTo>
                    <a:pt x="4198" y="8472"/>
                    <a:pt x="3468" y="8452"/>
                    <a:pt x="2741" y="8452"/>
                  </a:cubicBezTo>
                  <a:cubicBezTo>
                    <a:pt x="2575" y="8452"/>
                    <a:pt x="2410" y="8453"/>
                    <a:pt x="2245" y="8455"/>
                  </a:cubicBezTo>
                  <a:cubicBezTo>
                    <a:pt x="1697" y="8455"/>
                    <a:pt x="1019" y="8403"/>
                    <a:pt x="810" y="7829"/>
                  </a:cubicBezTo>
                  <a:cubicBezTo>
                    <a:pt x="549" y="7177"/>
                    <a:pt x="653" y="6342"/>
                    <a:pt x="627" y="5663"/>
                  </a:cubicBezTo>
                  <a:cubicBezTo>
                    <a:pt x="575" y="4567"/>
                    <a:pt x="575" y="3497"/>
                    <a:pt x="549" y="2427"/>
                  </a:cubicBezTo>
                  <a:cubicBezTo>
                    <a:pt x="549" y="1644"/>
                    <a:pt x="418" y="705"/>
                    <a:pt x="784" y="0"/>
                  </a:cubicBezTo>
                  <a:close/>
                </a:path>
              </a:pathLst>
            </a:custGeom>
            <a:solidFill>
              <a:srgbClr val="E8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793029" y="2863006"/>
              <a:ext cx="460146" cy="454847"/>
            </a:xfrm>
            <a:custGeom>
              <a:avLst/>
              <a:gdLst/>
              <a:ahLst/>
              <a:cxnLst/>
              <a:rect l="l" t="t" r="r" b="b"/>
              <a:pathLst>
                <a:path w="9030" h="8926" extrusionOk="0">
                  <a:moveTo>
                    <a:pt x="809" y="1"/>
                  </a:moveTo>
                  <a:lnTo>
                    <a:pt x="809" y="1"/>
                  </a:lnTo>
                  <a:cubicBezTo>
                    <a:pt x="366" y="105"/>
                    <a:pt x="0" y="314"/>
                    <a:pt x="0" y="862"/>
                  </a:cubicBezTo>
                  <a:lnTo>
                    <a:pt x="0" y="2141"/>
                  </a:lnTo>
                  <a:lnTo>
                    <a:pt x="0" y="2767"/>
                  </a:lnTo>
                  <a:cubicBezTo>
                    <a:pt x="0" y="3289"/>
                    <a:pt x="0" y="3811"/>
                    <a:pt x="0" y="4333"/>
                  </a:cubicBezTo>
                  <a:cubicBezTo>
                    <a:pt x="26" y="5455"/>
                    <a:pt x="53" y="6577"/>
                    <a:pt x="53" y="7699"/>
                  </a:cubicBezTo>
                  <a:cubicBezTo>
                    <a:pt x="53" y="8064"/>
                    <a:pt x="53" y="8717"/>
                    <a:pt x="574" y="8847"/>
                  </a:cubicBezTo>
                  <a:cubicBezTo>
                    <a:pt x="861" y="8900"/>
                    <a:pt x="1122" y="8926"/>
                    <a:pt x="1410" y="8926"/>
                  </a:cubicBezTo>
                  <a:lnTo>
                    <a:pt x="6263" y="8873"/>
                  </a:lnTo>
                  <a:lnTo>
                    <a:pt x="7412" y="8873"/>
                  </a:lnTo>
                  <a:lnTo>
                    <a:pt x="7438" y="8900"/>
                  </a:lnTo>
                  <a:cubicBezTo>
                    <a:pt x="8116" y="8900"/>
                    <a:pt x="9003" y="8769"/>
                    <a:pt x="9029" y="7934"/>
                  </a:cubicBezTo>
                  <a:lnTo>
                    <a:pt x="9029" y="7334"/>
                  </a:lnTo>
                  <a:cubicBezTo>
                    <a:pt x="8977" y="7412"/>
                    <a:pt x="8951" y="7490"/>
                    <a:pt x="8899" y="7569"/>
                  </a:cubicBezTo>
                  <a:cubicBezTo>
                    <a:pt x="8534" y="8117"/>
                    <a:pt x="7881" y="8325"/>
                    <a:pt x="7255" y="8404"/>
                  </a:cubicBezTo>
                  <a:cubicBezTo>
                    <a:pt x="6475" y="8501"/>
                    <a:pt x="5689" y="8525"/>
                    <a:pt x="4902" y="8525"/>
                  </a:cubicBezTo>
                  <a:cubicBezTo>
                    <a:pt x="4172" y="8525"/>
                    <a:pt x="3441" y="8504"/>
                    <a:pt x="2714" y="8504"/>
                  </a:cubicBezTo>
                  <a:cubicBezTo>
                    <a:pt x="2549" y="8504"/>
                    <a:pt x="2383" y="8506"/>
                    <a:pt x="2218" y="8508"/>
                  </a:cubicBezTo>
                  <a:cubicBezTo>
                    <a:pt x="1670" y="8508"/>
                    <a:pt x="1018" y="8456"/>
                    <a:pt x="783" y="7882"/>
                  </a:cubicBezTo>
                  <a:cubicBezTo>
                    <a:pt x="522" y="7229"/>
                    <a:pt x="627" y="6394"/>
                    <a:pt x="601" y="5716"/>
                  </a:cubicBezTo>
                  <a:cubicBezTo>
                    <a:pt x="574" y="4620"/>
                    <a:pt x="548" y="3550"/>
                    <a:pt x="522" y="2480"/>
                  </a:cubicBezTo>
                  <a:cubicBezTo>
                    <a:pt x="522" y="1671"/>
                    <a:pt x="392" y="705"/>
                    <a:pt x="809" y="1"/>
                  </a:cubicBezTo>
                  <a:close/>
                </a:path>
              </a:pathLst>
            </a:custGeom>
            <a:solidFill>
              <a:srgbClr val="E8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808979" y="4066493"/>
              <a:ext cx="458821" cy="453522"/>
            </a:xfrm>
            <a:custGeom>
              <a:avLst/>
              <a:gdLst/>
              <a:ahLst/>
              <a:cxnLst/>
              <a:rect l="l" t="t" r="r" b="b"/>
              <a:pathLst>
                <a:path w="9004" h="8900" extrusionOk="0">
                  <a:moveTo>
                    <a:pt x="679" y="1"/>
                  </a:moveTo>
                  <a:lnTo>
                    <a:pt x="679" y="1"/>
                  </a:lnTo>
                  <a:cubicBezTo>
                    <a:pt x="288" y="79"/>
                    <a:pt x="0" y="444"/>
                    <a:pt x="0" y="836"/>
                  </a:cubicBezTo>
                  <a:lnTo>
                    <a:pt x="0" y="2114"/>
                  </a:lnTo>
                  <a:lnTo>
                    <a:pt x="0" y="2741"/>
                  </a:lnTo>
                  <a:cubicBezTo>
                    <a:pt x="0" y="3263"/>
                    <a:pt x="0" y="3785"/>
                    <a:pt x="0" y="4306"/>
                  </a:cubicBezTo>
                  <a:cubicBezTo>
                    <a:pt x="27" y="5402"/>
                    <a:pt x="53" y="6551"/>
                    <a:pt x="53" y="7673"/>
                  </a:cubicBezTo>
                  <a:cubicBezTo>
                    <a:pt x="53" y="8038"/>
                    <a:pt x="53" y="8691"/>
                    <a:pt x="575" y="8821"/>
                  </a:cubicBezTo>
                  <a:cubicBezTo>
                    <a:pt x="862" y="8873"/>
                    <a:pt x="1123" y="8899"/>
                    <a:pt x="1410" y="8899"/>
                  </a:cubicBezTo>
                  <a:lnTo>
                    <a:pt x="6263" y="8821"/>
                  </a:lnTo>
                  <a:lnTo>
                    <a:pt x="6733" y="8821"/>
                  </a:lnTo>
                  <a:cubicBezTo>
                    <a:pt x="6855" y="8821"/>
                    <a:pt x="7012" y="8833"/>
                    <a:pt x="7172" y="8833"/>
                  </a:cubicBezTo>
                  <a:cubicBezTo>
                    <a:pt x="7252" y="8833"/>
                    <a:pt x="7333" y="8830"/>
                    <a:pt x="7412" y="8821"/>
                  </a:cubicBezTo>
                  <a:lnTo>
                    <a:pt x="7438" y="8873"/>
                  </a:lnTo>
                  <a:cubicBezTo>
                    <a:pt x="8090" y="8873"/>
                    <a:pt x="9004" y="8743"/>
                    <a:pt x="9004" y="7908"/>
                  </a:cubicBezTo>
                  <a:lnTo>
                    <a:pt x="9004" y="7073"/>
                  </a:lnTo>
                  <a:cubicBezTo>
                    <a:pt x="8977" y="7151"/>
                    <a:pt x="8925" y="7229"/>
                    <a:pt x="8873" y="7307"/>
                  </a:cubicBezTo>
                  <a:cubicBezTo>
                    <a:pt x="8534" y="7882"/>
                    <a:pt x="7855" y="8064"/>
                    <a:pt x="7255" y="8143"/>
                  </a:cubicBezTo>
                  <a:cubicBezTo>
                    <a:pt x="6420" y="8247"/>
                    <a:pt x="5578" y="8273"/>
                    <a:pt x="4737" y="8273"/>
                  </a:cubicBezTo>
                  <a:cubicBezTo>
                    <a:pt x="3895" y="8273"/>
                    <a:pt x="3054" y="8247"/>
                    <a:pt x="2219" y="8247"/>
                  </a:cubicBezTo>
                  <a:cubicBezTo>
                    <a:pt x="1671" y="8247"/>
                    <a:pt x="1018" y="8221"/>
                    <a:pt x="783" y="7621"/>
                  </a:cubicBezTo>
                  <a:cubicBezTo>
                    <a:pt x="522" y="6968"/>
                    <a:pt x="627" y="6133"/>
                    <a:pt x="601" y="5455"/>
                  </a:cubicBezTo>
                  <a:cubicBezTo>
                    <a:pt x="548" y="4385"/>
                    <a:pt x="548" y="3289"/>
                    <a:pt x="522" y="2219"/>
                  </a:cubicBezTo>
                  <a:cubicBezTo>
                    <a:pt x="522" y="1514"/>
                    <a:pt x="418" y="679"/>
                    <a:pt x="679" y="1"/>
                  </a:cubicBezTo>
                  <a:close/>
                </a:path>
              </a:pathLst>
            </a:custGeom>
            <a:solidFill>
              <a:srgbClr val="E8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785028" y="2261951"/>
              <a:ext cx="460146" cy="454847"/>
            </a:xfrm>
            <a:custGeom>
              <a:avLst/>
              <a:gdLst/>
              <a:ahLst/>
              <a:cxnLst/>
              <a:rect l="l" t="t" r="r" b="b"/>
              <a:pathLst>
                <a:path w="9030" h="8926" extrusionOk="0">
                  <a:moveTo>
                    <a:pt x="862" y="1"/>
                  </a:moveTo>
                  <a:lnTo>
                    <a:pt x="862" y="1"/>
                  </a:lnTo>
                  <a:cubicBezTo>
                    <a:pt x="392" y="79"/>
                    <a:pt x="27" y="314"/>
                    <a:pt x="1" y="862"/>
                  </a:cubicBezTo>
                  <a:lnTo>
                    <a:pt x="1" y="2140"/>
                  </a:lnTo>
                  <a:lnTo>
                    <a:pt x="1" y="2767"/>
                  </a:lnTo>
                  <a:cubicBezTo>
                    <a:pt x="1" y="3289"/>
                    <a:pt x="1" y="3811"/>
                    <a:pt x="27" y="4332"/>
                  </a:cubicBezTo>
                  <a:cubicBezTo>
                    <a:pt x="53" y="5455"/>
                    <a:pt x="79" y="6577"/>
                    <a:pt x="79" y="7699"/>
                  </a:cubicBezTo>
                  <a:cubicBezTo>
                    <a:pt x="79" y="8064"/>
                    <a:pt x="79" y="8717"/>
                    <a:pt x="601" y="8847"/>
                  </a:cubicBezTo>
                  <a:cubicBezTo>
                    <a:pt x="862" y="8899"/>
                    <a:pt x="1149" y="8925"/>
                    <a:pt x="1436" y="8925"/>
                  </a:cubicBezTo>
                  <a:lnTo>
                    <a:pt x="6264" y="8873"/>
                  </a:lnTo>
                  <a:lnTo>
                    <a:pt x="7438" y="8873"/>
                  </a:lnTo>
                  <a:cubicBezTo>
                    <a:pt x="8117" y="8873"/>
                    <a:pt x="9004" y="8769"/>
                    <a:pt x="9030" y="7934"/>
                  </a:cubicBezTo>
                  <a:lnTo>
                    <a:pt x="9030" y="7360"/>
                  </a:lnTo>
                  <a:cubicBezTo>
                    <a:pt x="8978" y="7438"/>
                    <a:pt x="8952" y="7516"/>
                    <a:pt x="8899" y="7594"/>
                  </a:cubicBezTo>
                  <a:cubicBezTo>
                    <a:pt x="8560" y="8169"/>
                    <a:pt x="7882" y="8377"/>
                    <a:pt x="7281" y="8429"/>
                  </a:cubicBezTo>
                  <a:cubicBezTo>
                    <a:pt x="6446" y="8534"/>
                    <a:pt x="5598" y="8560"/>
                    <a:pt x="4750" y="8560"/>
                  </a:cubicBezTo>
                  <a:cubicBezTo>
                    <a:pt x="3902" y="8560"/>
                    <a:pt x="3054" y="8534"/>
                    <a:pt x="2219" y="8534"/>
                  </a:cubicBezTo>
                  <a:cubicBezTo>
                    <a:pt x="1671" y="8534"/>
                    <a:pt x="1018" y="8508"/>
                    <a:pt x="784" y="7934"/>
                  </a:cubicBezTo>
                  <a:cubicBezTo>
                    <a:pt x="549" y="7281"/>
                    <a:pt x="627" y="6446"/>
                    <a:pt x="601" y="5742"/>
                  </a:cubicBezTo>
                  <a:cubicBezTo>
                    <a:pt x="575" y="4672"/>
                    <a:pt x="575" y="3602"/>
                    <a:pt x="549" y="2532"/>
                  </a:cubicBezTo>
                  <a:cubicBezTo>
                    <a:pt x="549" y="1697"/>
                    <a:pt x="392" y="705"/>
                    <a:pt x="862" y="1"/>
                  </a:cubicBezTo>
                  <a:close/>
                </a:path>
              </a:pathLst>
            </a:custGeom>
            <a:solidFill>
              <a:srgbClr val="E8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777079" y="1660896"/>
              <a:ext cx="460146" cy="454796"/>
            </a:xfrm>
            <a:custGeom>
              <a:avLst/>
              <a:gdLst/>
              <a:ahLst/>
              <a:cxnLst/>
              <a:rect l="l" t="t" r="r" b="b"/>
              <a:pathLst>
                <a:path w="9030" h="8925" extrusionOk="0">
                  <a:moveTo>
                    <a:pt x="757" y="0"/>
                  </a:moveTo>
                  <a:cubicBezTo>
                    <a:pt x="339" y="52"/>
                    <a:pt x="0" y="418"/>
                    <a:pt x="0" y="861"/>
                  </a:cubicBezTo>
                  <a:cubicBezTo>
                    <a:pt x="0" y="1279"/>
                    <a:pt x="26" y="1723"/>
                    <a:pt x="26" y="2140"/>
                  </a:cubicBezTo>
                  <a:lnTo>
                    <a:pt x="26" y="2766"/>
                  </a:lnTo>
                  <a:cubicBezTo>
                    <a:pt x="26" y="3288"/>
                    <a:pt x="52" y="3810"/>
                    <a:pt x="52" y="4332"/>
                  </a:cubicBezTo>
                  <a:cubicBezTo>
                    <a:pt x="52" y="5454"/>
                    <a:pt x="78" y="6576"/>
                    <a:pt x="78" y="7698"/>
                  </a:cubicBezTo>
                  <a:cubicBezTo>
                    <a:pt x="78" y="8064"/>
                    <a:pt x="78" y="8716"/>
                    <a:pt x="626" y="8847"/>
                  </a:cubicBezTo>
                  <a:cubicBezTo>
                    <a:pt x="887" y="8899"/>
                    <a:pt x="1174" y="8925"/>
                    <a:pt x="1435" y="8925"/>
                  </a:cubicBezTo>
                  <a:lnTo>
                    <a:pt x="6289" y="8873"/>
                  </a:lnTo>
                  <a:lnTo>
                    <a:pt x="7464" y="8873"/>
                  </a:lnTo>
                  <a:cubicBezTo>
                    <a:pt x="8116" y="8873"/>
                    <a:pt x="9029" y="8768"/>
                    <a:pt x="9029" y="7933"/>
                  </a:cubicBezTo>
                  <a:lnTo>
                    <a:pt x="9029" y="7229"/>
                  </a:lnTo>
                  <a:cubicBezTo>
                    <a:pt x="9003" y="7307"/>
                    <a:pt x="8951" y="7385"/>
                    <a:pt x="8899" y="7464"/>
                  </a:cubicBezTo>
                  <a:cubicBezTo>
                    <a:pt x="8560" y="8012"/>
                    <a:pt x="7881" y="8220"/>
                    <a:pt x="7255" y="8299"/>
                  </a:cubicBezTo>
                  <a:cubicBezTo>
                    <a:pt x="6487" y="8396"/>
                    <a:pt x="5702" y="8420"/>
                    <a:pt x="4913" y="8420"/>
                  </a:cubicBezTo>
                  <a:cubicBezTo>
                    <a:pt x="4180" y="8420"/>
                    <a:pt x="3443" y="8399"/>
                    <a:pt x="2715" y="8399"/>
                  </a:cubicBezTo>
                  <a:cubicBezTo>
                    <a:pt x="2549" y="8399"/>
                    <a:pt x="2383" y="8400"/>
                    <a:pt x="2218" y="8403"/>
                  </a:cubicBezTo>
                  <a:cubicBezTo>
                    <a:pt x="1670" y="8403"/>
                    <a:pt x="1018" y="8351"/>
                    <a:pt x="783" y="7777"/>
                  </a:cubicBezTo>
                  <a:cubicBezTo>
                    <a:pt x="522" y="7124"/>
                    <a:pt x="626" y="6289"/>
                    <a:pt x="600" y="5611"/>
                  </a:cubicBezTo>
                  <a:cubicBezTo>
                    <a:pt x="574" y="4515"/>
                    <a:pt x="548" y="3445"/>
                    <a:pt x="548" y="2375"/>
                  </a:cubicBezTo>
                  <a:cubicBezTo>
                    <a:pt x="548" y="1592"/>
                    <a:pt x="418" y="705"/>
                    <a:pt x="757" y="0"/>
                  </a:cubicBezTo>
                  <a:close/>
                </a:path>
              </a:pathLst>
            </a:custGeom>
            <a:solidFill>
              <a:srgbClr val="E8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391425" y="702825"/>
              <a:ext cx="2675574" cy="4190694"/>
            </a:xfrm>
            <a:custGeom>
              <a:avLst/>
              <a:gdLst/>
              <a:ahLst/>
              <a:cxnLst/>
              <a:rect l="l" t="t" r="r" b="b"/>
              <a:pathLst>
                <a:path w="52506" h="82239" extrusionOk="0">
                  <a:moveTo>
                    <a:pt x="25326" y="268"/>
                  </a:moveTo>
                  <a:cubicBezTo>
                    <a:pt x="25749" y="268"/>
                    <a:pt x="26167" y="311"/>
                    <a:pt x="26540" y="377"/>
                  </a:cubicBezTo>
                  <a:cubicBezTo>
                    <a:pt x="28758" y="821"/>
                    <a:pt x="28758" y="2987"/>
                    <a:pt x="28732" y="4788"/>
                  </a:cubicBezTo>
                  <a:cubicBezTo>
                    <a:pt x="28758" y="4866"/>
                    <a:pt x="28810" y="4918"/>
                    <a:pt x="28862" y="4918"/>
                  </a:cubicBezTo>
                  <a:cubicBezTo>
                    <a:pt x="29151" y="4918"/>
                    <a:pt x="29512" y="4882"/>
                    <a:pt x="29861" y="4882"/>
                  </a:cubicBezTo>
                  <a:cubicBezTo>
                    <a:pt x="30175" y="4882"/>
                    <a:pt x="30480" y="4911"/>
                    <a:pt x="30715" y="5023"/>
                  </a:cubicBezTo>
                  <a:cubicBezTo>
                    <a:pt x="31237" y="5283"/>
                    <a:pt x="30924" y="7006"/>
                    <a:pt x="31028" y="7502"/>
                  </a:cubicBezTo>
                  <a:cubicBezTo>
                    <a:pt x="31170" y="8211"/>
                    <a:pt x="31816" y="8358"/>
                    <a:pt x="32496" y="8358"/>
                  </a:cubicBezTo>
                  <a:cubicBezTo>
                    <a:pt x="32941" y="8358"/>
                    <a:pt x="33401" y="8295"/>
                    <a:pt x="33742" y="8285"/>
                  </a:cubicBezTo>
                  <a:cubicBezTo>
                    <a:pt x="34770" y="8267"/>
                    <a:pt x="35823" y="8213"/>
                    <a:pt x="36858" y="8213"/>
                  </a:cubicBezTo>
                  <a:cubicBezTo>
                    <a:pt x="37347" y="8213"/>
                    <a:pt x="37832" y="8225"/>
                    <a:pt x="38309" y="8258"/>
                  </a:cubicBezTo>
                  <a:cubicBezTo>
                    <a:pt x="40057" y="8389"/>
                    <a:pt x="40971" y="10033"/>
                    <a:pt x="41023" y="11625"/>
                  </a:cubicBezTo>
                  <a:cubicBezTo>
                    <a:pt x="41023" y="12147"/>
                    <a:pt x="41049" y="12643"/>
                    <a:pt x="41049" y="13138"/>
                  </a:cubicBezTo>
                  <a:cubicBezTo>
                    <a:pt x="41101" y="13608"/>
                    <a:pt x="41101" y="14078"/>
                    <a:pt x="41049" y="14521"/>
                  </a:cubicBezTo>
                  <a:cubicBezTo>
                    <a:pt x="40991" y="14858"/>
                    <a:pt x="40406" y="14932"/>
                    <a:pt x="39836" y="14932"/>
                  </a:cubicBezTo>
                  <a:cubicBezTo>
                    <a:pt x="39389" y="14932"/>
                    <a:pt x="38951" y="14887"/>
                    <a:pt x="38779" y="14887"/>
                  </a:cubicBezTo>
                  <a:lnTo>
                    <a:pt x="36169" y="14913"/>
                  </a:lnTo>
                  <a:lnTo>
                    <a:pt x="25209" y="15043"/>
                  </a:lnTo>
                  <a:lnTo>
                    <a:pt x="14510" y="15174"/>
                  </a:lnTo>
                  <a:lnTo>
                    <a:pt x="12109" y="15226"/>
                  </a:lnTo>
                  <a:cubicBezTo>
                    <a:pt x="11845" y="15226"/>
                    <a:pt x="11438" y="15282"/>
                    <a:pt x="11049" y="15282"/>
                  </a:cubicBezTo>
                  <a:cubicBezTo>
                    <a:pt x="10514" y="15282"/>
                    <a:pt x="10014" y="15177"/>
                    <a:pt x="9969" y="14678"/>
                  </a:cubicBezTo>
                  <a:cubicBezTo>
                    <a:pt x="9917" y="13765"/>
                    <a:pt x="9917" y="12851"/>
                    <a:pt x="9969" y="11938"/>
                  </a:cubicBezTo>
                  <a:cubicBezTo>
                    <a:pt x="9943" y="10294"/>
                    <a:pt x="10882" y="8833"/>
                    <a:pt x="12552" y="8572"/>
                  </a:cubicBezTo>
                  <a:cubicBezTo>
                    <a:pt x="13126" y="8533"/>
                    <a:pt x="13685" y="8509"/>
                    <a:pt x="14250" y="8509"/>
                  </a:cubicBezTo>
                  <a:cubicBezTo>
                    <a:pt x="14457" y="8509"/>
                    <a:pt x="14665" y="8512"/>
                    <a:pt x="14875" y="8519"/>
                  </a:cubicBezTo>
                  <a:lnTo>
                    <a:pt x="17145" y="8493"/>
                  </a:lnTo>
                  <a:cubicBezTo>
                    <a:pt x="17445" y="8493"/>
                    <a:pt x="17839" y="8531"/>
                    <a:pt x="18234" y="8531"/>
                  </a:cubicBezTo>
                  <a:cubicBezTo>
                    <a:pt x="18973" y="8531"/>
                    <a:pt x="19714" y="8398"/>
                    <a:pt x="19833" y="7632"/>
                  </a:cubicBezTo>
                  <a:cubicBezTo>
                    <a:pt x="19964" y="6928"/>
                    <a:pt x="19755" y="6171"/>
                    <a:pt x="19885" y="5440"/>
                  </a:cubicBezTo>
                  <a:cubicBezTo>
                    <a:pt x="19967" y="5067"/>
                    <a:pt x="20532" y="4996"/>
                    <a:pt x="21073" y="4996"/>
                  </a:cubicBezTo>
                  <a:cubicBezTo>
                    <a:pt x="21403" y="4996"/>
                    <a:pt x="21723" y="5023"/>
                    <a:pt x="21921" y="5023"/>
                  </a:cubicBezTo>
                  <a:cubicBezTo>
                    <a:pt x="21999" y="5023"/>
                    <a:pt x="22051" y="4944"/>
                    <a:pt x="22051" y="4892"/>
                  </a:cubicBezTo>
                  <a:lnTo>
                    <a:pt x="22051" y="3196"/>
                  </a:lnTo>
                  <a:cubicBezTo>
                    <a:pt x="22077" y="2204"/>
                    <a:pt x="22365" y="1265"/>
                    <a:pt x="23278" y="743"/>
                  </a:cubicBezTo>
                  <a:cubicBezTo>
                    <a:pt x="23840" y="395"/>
                    <a:pt x="24592" y="268"/>
                    <a:pt x="25326" y="268"/>
                  </a:cubicBezTo>
                  <a:close/>
                  <a:moveTo>
                    <a:pt x="47364" y="13112"/>
                  </a:moveTo>
                  <a:cubicBezTo>
                    <a:pt x="47417" y="16948"/>
                    <a:pt x="47443" y="20784"/>
                    <a:pt x="47495" y="24621"/>
                  </a:cubicBezTo>
                  <a:cubicBezTo>
                    <a:pt x="47599" y="32841"/>
                    <a:pt x="47704" y="41061"/>
                    <a:pt x="47808" y="49307"/>
                  </a:cubicBezTo>
                  <a:cubicBezTo>
                    <a:pt x="47912" y="56745"/>
                    <a:pt x="47991" y="64182"/>
                    <a:pt x="48095" y="71619"/>
                  </a:cubicBezTo>
                  <a:cubicBezTo>
                    <a:pt x="48121" y="73576"/>
                    <a:pt x="48147" y="75534"/>
                    <a:pt x="48173" y="77491"/>
                  </a:cubicBezTo>
                  <a:cubicBezTo>
                    <a:pt x="40736" y="77569"/>
                    <a:pt x="33325" y="77647"/>
                    <a:pt x="25887" y="77752"/>
                  </a:cubicBezTo>
                  <a:cubicBezTo>
                    <a:pt x="18946" y="77830"/>
                    <a:pt x="11978" y="77934"/>
                    <a:pt x="5011" y="78013"/>
                  </a:cubicBezTo>
                  <a:cubicBezTo>
                    <a:pt x="4985" y="74177"/>
                    <a:pt x="4933" y="70341"/>
                    <a:pt x="4880" y="66531"/>
                  </a:cubicBezTo>
                  <a:cubicBezTo>
                    <a:pt x="4776" y="58284"/>
                    <a:pt x="4672" y="50064"/>
                    <a:pt x="4567" y="41844"/>
                  </a:cubicBezTo>
                  <a:cubicBezTo>
                    <a:pt x="4463" y="34407"/>
                    <a:pt x="4384" y="26969"/>
                    <a:pt x="4306" y="19532"/>
                  </a:cubicBezTo>
                  <a:cubicBezTo>
                    <a:pt x="4280" y="17575"/>
                    <a:pt x="4254" y="15617"/>
                    <a:pt x="4228" y="13660"/>
                  </a:cubicBezTo>
                  <a:cubicBezTo>
                    <a:pt x="6029" y="13634"/>
                    <a:pt x="7855" y="13608"/>
                    <a:pt x="9682" y="13608"/>
                  </a:cubicBezTo>
                  <a:lnTo>
                    <a:pt x="9682" y="13660"/>
                  </a:lnTo>
                  <a:cubicBezTo>
                    <a:pt x="9682" y="14391"/>
                    <a:pt x="9499" y="15357"/>
                    <a:pt x="10439" y="15487"/>
                  </a:cubicBezTo>
                  <a:cubicBezTo>
                    <a:pt x="10778" y="15513"/>
                    <a:pt x="11117" y="15526"/>
                    <a:pt x="11460" y="15526"/>
                  </a:cubicBezTo>
                  <a:cubicBezTo>
                    <a:pt x="11802" y="15526"/>
                    <a:pt x="12148" y="15513"/>
                    <a:pt x="12500" y="15487"/>
                  </a:cubicBezTo>
                  <a:lnTo>
                    <a:pt x="15110" y="15461"/>
                  </a:lnTo>
                  <a:lnTo>
                    <a:pt x="20486" y="15383"/>
                  </a:lnTo>
                  <a:lnTo>
                    <a:pt x="31655" y="15252"/>
                  </a:lnTo>
                  <a:lnTo>
                    <a:pt x="36978" y="15174"/>
                  </a:lnTo>
                  <a:lnTo>
                    <a:pt x="39353" y="15148"/>
                  </a:lnTo>
                  <a:cubicBezTo>
                    <a:pt x="39590" y="15148"/>
                    <a:pt x="39870" y="15175"/>
                    <a:pt x="40150" y="15175"/>
                  </a:cubicBezTo>
                  <a:cubicBezTo>
                    <a:pt x="40485" y="15175"/>
                    <a:pt x="40819" y="15136"/>
                    <a:pt x="41075" y="14965"/>
                  </a:cubicBezTo>
                  <a:cubicBezTo>
                    <a:pt x="41441" y="14704"/>
                    <a:pt x="41414" y="13843"/>
                    <a:pt x="41362" y="13217"/>
                  </a:cubicBezTo>
                  <a:lnTo>
                    <a:pt x="47364" y="13112"/>
                  </a:lnTo>
                  <a:close/>
                  <a:moveTo>
                    <a:pt x="48537" y="9162"/>
                  </a:moveTo>
                  <a:cubicBezTo>
                    <a:pt x="49456" y="9162"/>
                    <a:pt x="50493" y="9279"/>
                    <a:pt x="50966" y="10137"/>
                  </a:cubicBezTo>
                  <a:cubicBezTo>
                    <a:pt x="51383" y="10920"/>
                    <a:pt x="51279" y="11964"/>
                    <a:pt x="51279" y="12799"/>
                  </a:cubicBezTo>
                  <a:lnTo>
                    <a:pt x="51357" y="18123"/>
                  </a:lnTo>
                  <a:cubicBezTo>
                    <a:pt x="51461" y="25951"/>
                    <a:pt x="51540" y="33806"/>
                    <a:pt x="51644" y="41635"/>
                  </a:cubicBezTo>
                  <a:lnTo>
                    <a:pt x="51983" y="67496"/>
                  </a:lnTo>
                  <a:cubicBezTo>
                    <a:pt x="52009" y="70236"/>
                    <a:pt x="52035" y="72976"/>
                    <a:pt x="52062" y="75716"/>
                  </a:cubicBezTo>
                  <a:cubicBezTo>
                    <a:pt x="52062" y="76369"/>
                    <a:pt x="52088" y="77021"/>
                    <a:pt x="52088" y="77674"/>
                  </a:cubicBezTo>
                  <a:cubicBezTo>
                    <a:pt x="52166" y="78509"/>
                    <a:pt x="52114" y="79318"/>
                    <a:pt x="51931" y="80127"/>
                  </a:cubicBezTo>
                  <a:cubicBezTo>
                    <a:pt x="51566" y="81353"/>
                    <a:pt x="50104" y="81405"/>
                    <a:pt x="49061" y="81405"/>
                  </a:cubicBezTo>
                  <a:cubicBezTo>
                    <a:pt x="43607" y="81484"/>
                    <a:pt x="38152" y="81536"/>
                    <a:pt x="32698" y="81614"/>
                  </a:cubicBezTo>
                  <a:cubicBezTo>
                    <a:pt x="24687" y="81692"/>
                    <a:pt x="16676" y="81797"/>
                    <a:pt x="8664" y="81901"/>
                  </a:cubicBezTo>
                  <a:lnTo>
                    <a:pt x="5428" y="81953"/>
                  </a:lnTo>
                  <a:cubicBezTo>
                    <a:pt x="5123" y="81972"/>
                    <a:pt x="4815" y="81980"/>
                    <a:pt x="4506" y="81980"/>
                  </a:cubicBezTo>
                  <a:cubicBezTo>
                    <a:pt x="3942" y="81980"/>
                    <a:pt x="3375" y="81952"/>
                    <a:pt x="2819" y="81901"/>
                  </a:cubicBezTo>
                  <a:cubicBezTo>
                    <a:pt x="914" y="81588"/>
                    <a:pt x="1096" y="79605"/>
                    <a:pt x="1070" y="78091"/>
                  </a:cubicBezTo>
                  <a:lnTo>
                    <a:pt x="1044" y="75899"/>
                  </a:lnTo>
                  <a:cubicBezTo>
                    <a:pt x="966" y="68905"/>
                    <a:pt x="862" y="61938"/>
                    <a:pt x="783" y="54970"/>
                  </a:cubicBezTo>
                  <a:lnTo>
                    <a:pt x="444" y="28144"/>
                  </a:lnTo>
                  <a:cubicBezTo>
                    <a:pt x="392" y="23081"/>
                    <a:pt x="314" y="18044"/>
                    <a:pt x="261" y="13008"/>
                  </a:cubicBezTo>
                  <a:cubicBezTo>
                    <a:pt x="261" y="12147"/>
                    <a:pt x="209" y="11025"/>
                    <a:pt x="835" y="10346"/>
                  </a:cubicBezTo>
                  <a:cubicBezTo>
                    <a:pt x="1401" y="9758"/>
                    <a:pt x="2397" y="9719"/>
                    <a:pt x="3214" y="9719"/>
                  </a:cubicBezTo>
                  <a:cubicBezTo>
                    <a:pt x="3339" y="9719"/>
                    <a:pt x="3461" y="9720"/>
                    <a:pt x="3576" y="9720"/>
                  </a:cubicBezTo>
                  <a:cubicBezTo>
                    <a:pt x="5846" y="9720"/>
                    <a:pt x="8090" y="9668"/>
                    <a:pt x="10360" y="9642"/>
                  </a:cubicBezTo>
                  <a:lnTo>
                    <a:pt x="10360" y="9642"/>
                  </a:lnTo>
                  <a:cubicBezTo>
                    <a:pt x="10152" y="9955"/>
                    <a:pt x="9995" y="10268"/>
                    <a:pt x="9891" y="10607"/>
                  </a:cubicBezTo>
                  <a:cubicBezTo>
                    <a:pt x="9604" y="11468"/>
                    <a:pt x="9656" y="12434"/>
                    <a:pt x="9682" y="13347"/>
                  </a:cubicBezTo>
                  <a:cubicBezTo>
                    <a:pt x="7803" y="13347"/>
                    <a:pt x="5950" y="13373"/>
                    <a:pt x="4071" y="13399"/>
                  </a:cubicBezTo>
                  <a:cubicBezTo>
                    <a:pt x="4019" y="13399"/>
                    <a:pt x="3941" y="13452"/>
                    <a:pt x="3941" y="13530"/>
                  </a:cubicBezTo>
                  <a:lnTo>
                    <a:pt x="4097" y="25169"/>
                  </a:lnTo>
                  <a:cubicBezTo>
                    <a:pt x="4202" y="33389"/>
                    <a:pt x="4306" y="41609"/>
                    <a:pt x="4411" y="49829"/>
                  </a:cubicBezTo>
                  <a:cubicBezTo>
                    <a:pt x="4489" y="57267"/>
                    <a:pt x="4593" y="64704"/>
                    <a:pt x="4672" y="72167"/>
                  </a:cubicBezTo>
                  <a:cubicBezTo>
                    <a:pt x="4698" y="74151"/>
                    <a:pt x="4724" y="76160"/>
                    <a:pt x="4750" y="78169"/>
                  </a:cubicBezTo>
                  <a:cubicBezTo>
                    <a:pt x="4750" y="78222"/>
                    <a:pt x="4828" y="78274"/>
                    <a:pt x="4880" y="78274"/>
                  </a:cubicBezTo>
                  <a:cubicBezTo>
                    <a:pt x="12344" y="78169"/>
                    <a:pt x="19807" y="78091"/>
                    <a:pt x="27271" y="77987"/>
                  </a:cubicBezTo>
                  <a:cubicBezTo>
                    <a:pt x="34290" y="77908"/>
                    <a:pt x="41284" y="77830"/>
                    <a:pt x="48304" y="77752"/>
                  </a:cubicBezTo>
                  <a:cubicBezTo>
                    <a:pt x="48382" y="77752"/>
                    <a:pt x="48434" y="77674"/>
                    <a:pt x="48434" y="77621"/>
                  </a:cubicBezTo>
                  <a:lnTo>
                    <a:pt x="48278" y="65983"/>
                  </a:lnTo>
                  <a:cubicBezTo>
                    <a:pt x="48173" y="57762"/>
                    <a:pt x="48069" y="49542"/>
                    <a:pt x="47965" y="41322"/>
                  </a:cubicBezTo>
                  <a:cubicBezTo>
                    <a:pt x="47886" y="33859"/>
                    <a:pt x="47782" y="26421"/>
                    <a:pt x="47704" y="18984"/>
                  </a:cubicBezTo>
                  <a:cubicBezTo>
                    <a:pt x="47677" y="17001"/>
                    <a:pt x="47651" y="14991"/>
                    <a:pt x="47625" y="12982"/>
                  </a:cubicBezTo>
                  <a:cubicBezTo>
                    <a:pt x="47625" y="12903"/>
                    <a:pt x="47573" y="12851"/>
                    <a:pt x="47495" y="12851"/>
                  </a:cubicBezTo>
                  <a:lnTo>
                    <a:pt x="41336" y="12930"/>
                  </a:lnTo>
                  <a:cubicBezTo>
                    <a:pt x="41336" y="12799"/>
                    <a:pt x="41310" y="12695"/>
                    <a:pt x="41310" y="12616"/>
                  </a:cubicBezTo>
                  <a:cubicBezTo>
                    <a:pt x="41284" y="11520"/>
                    <a:pt x="41258" y="10503"/>
                    <a:pt x="40710" y="9511"/>
                  </a:cubicBezTo>
                  <a:cubicBezTo>
                    <a:pt x="40684" y="9433"/>
                    <a:pt x="40632" y="9354"/>
                    <a:pt x="40579" y="9276"/>
                  </a:cubicBezTo>
                  <a:cubicBezTo>
                    <a:pt x="43032" y="9250"/>
                    <a:pt x="45512" y="9224"/>
                    <a:pt x="47965" y="9172"/>
                  </a:cubicBezTo>
                  <a:cubicBezTo>
                    <a:pt x="48145" y="9167"/>
                    <a:pt x="48338" y="9162"/>
                    <a:pt x="48537" y="9162"/>
                  </a:cubicBezTo>
                  <a:close/>
                  <a:moveTo>
                    <a:pt x="25368" y="0"/>
                  </a:moveTo>
                  <a:cubicBezTo>
                    <a:pt x="24498" y="0"/>
                    <a:pt x="23606" y="183"/>
                    <a:pt x="22913" y="665"/>
                  </a:cubicBezTo>
                  <a:cubicBezTo>
                    <a:pt x="22051" y="1239"/>
                    <a:pt x="21817" y="2256"/>
                    <a:pt x="21790" y="3222"/>
                  </a:cubicBezTo>
                  <a:cubicBezTo>
                    <a:pt x="21790" y="3718"/>
                    <a:pt x="21764" y="4240"/>
                    <a:pt x="21790" y="4762"/>
                  </a:cubicBezTo>
                  <a:cubicBezTo>
                    <a:pt x="21563" y="4762"/>
                    <a:pt x="21291" y="4744"/>
                    <a:pt x="21018" y="4744"/>
                  </a:cubicBezTo>
                  <a:cubicBezTo>
                    <a:pt x="20352" y="4744"/>
                    <a:pt x="19680" y="4849"/>
                    <a:pt x="19624" y="5571"/>
                  </a:cubicBezTo>
                  <a:cubicBezTo>
                    <a:pt x="19546" y="6301"/>
                    <a:pt x="19781" y="7188"/>
                    <a:pt x="19520" y="7893"/>
                  </a:cubicBezTo>
                  <a:cubicBezTo>
                    <a:pt x="19391" y="8209"/>
                    <a:pt x="18828" y="8280"/>
                    <a:pt x="18269" y="8280"/>
                  </a:cubicBezTo>
                  <a:cubicBezTo>
                    <a:pt x="17811" y="8280"/>
                    <a:pt x="17357" y="8232"/>
                    <a:pt x="17145" y="8232"/>
                  </a:cubicBezTo>
                  <a:cubicBezTo>
                    <a:pt x="16473" y="8232"/>
                    <a:pt x="15795" y="8222"/>
                    <a:pt x="15116" y="8222"/>
                  </a:cubicBezTo>
                  <a:cubicBezTo>
                    <a:pt x="14268" y="8222"/>
                    <a:pt x="13419" y="8238"/>
                    <a:pt x="12579" y="8311"/>
                  </a:cubicBezTo>
                  <a:cubicBezTo>
                    <a:pt x="11796" y="8389"/>
                    <a:pt x="11091" y="8780"/>
                    <a:pt x="10569" y="9381"/>
                  </a:cubicBezTo>
                  <a:cubicBezTo>
                    <a:pt x="8038" y="9407"/>
                    <a:pt x="5507" y="9381"/>
                    <a:pt x="2975" y="9459"/>
                  </a:cubicBezTo>
                  <a:cubicBezTo>
                    <a:pt x="2140" y="9485"/>
                    <a:pt x="1070" y="9589"/>
                    <a:pt x="548" y="10320"/>
                  </a:cubicBezTo>
                  <a:cubicBezTo>
                    <a:pt x="0" y="11051"/>
                    <a:pt x="26" y="12121"/>
                    <a:pt x="26" y="13008"/>
                  </a:cubicBezTo>
                  <a:cubicBezTo>
                    <a:pt x="26" y="14704"/>
                    <a:pt x="79" y="16400"/>
                    <a:pt x="105" y="18097"/>
                  </a:cubicBezTo>
                  <a:cubicBezTo>
                    <a:pt x="209" y="25795"/>
                    <a:pt x="287" y="33493"/>
                    <a:pt x="392" y="41165"/>
                  </a:cubicBezTo>
                  <a:lnTo>
                    <a:pt x="705" y="67261"/>
                  </a:lnTo>
                  <a:lnTo>
                    <a:pt x="809" y="75873"/>
                  </a:lnTo>
                  <a:cubicBezTo>
                    <a:pt x="809" y="76604"/>
                    <a:pt x="835" y="77360"/>
                    <a:pt x="835" y="78091"/>
                  </a:cubicBezTo>
                  <a:cubicBezTo>
                    <a:pt x="835" y="79291"/>
                    <a:pt x="679" y="80988"/>
                    <a:pt x="1827" y="81771"/>
                  </a:cubicBezTo>
                  <a:cubicBezTo>
                    <a:pt x="2387" y="82166"/>
                    <a:pt x="3104" y="82239"/>
                    <a:pt x="3812" y="82239"/>
                  </a:cubicBezTo>
                  <a:cubicBezTo>
                    <a:pt x="4225" y="82239"/>
                    <a:pt x="4636" y="82214"/>
                    <a:pt x="5011" y="82214"/>
                  </a:cubicBezTo>
                  <a:lnTo>
                    <a:pt x="7777" y="82162"/>
                  </a:lnTo>
                  <a:lnTo>
                    <a:pt x="18085" y="82032"/>
                  </a:lnTo>
                  <a:cubicBezTo>
                    <a:pt x="26331" y="81927"/>
                    <a:pt x="34603" y="81823"/>
                    <a:pt x="42876" y="81718"/>
                  </a:cubicBezTo>
                  <a:cubicBezTo>
                    <a:pt x="44833" y="81692"/>
                    <a:pt x="46816" y="81666"/>
                    <a:pt x="48800" y="81666"/>
                  </a:cubicBezTo>
                  <a:cubicBezTo>
                    <a:pt x="50261" y="81666"/>
                    <a:pt x="51931" y="81562"/>
                    <a:pt x="52296" y="79892"/>
                  </a:cubicBezTo>
                  <a:cubicBezTo>
                    <a:pt x="52505" y="78900"/>
                    <a:pt x="52401" y="77830"/>
                    <a:pt x="52401" y="76838"/>
                  </a:cubicBezTo>
                  <a:cubicBezTo>
                    <a:pt x="52296" y="70732"/>
                    <a:pt x="52192" y="64652"/>
                    <a:pt x="52114" y="58545"/>
                  </a:cubicBezTo>
                  <a:cubicBezTo>
                    <a:pt x="52009" y="49516"/>
                    <a:pt x="51905" y="40487"/>
                    <a:pt x="51801" y="31458"/>
                  </a:cubicBezTo>
                  <a:cubicBezTo>
                    <a:pt x="51722" y="25482"/>
                    <a:pt x="51644" y="19480"/>
                    <a:pt x="51566" y="13504"/>
                  </a:cubicBezTo>
                  <a:cubicBezTo>
                    <a:pt x="51566" y="12042"/>
                    <a:pt x="51853" y="9850"/>
                    <a:pt x="50235" y="9172"/>
                  </a:cubicBezTo>
                  <a:cubicBezTo>
                    <a:pt x="49696" y="8937"/>
                    <a:pt x="49092" y="8878"/>
                    <a:pt x="48480" y="8878"/>
                  </a:cubicBezTo>
                  <a:cubicBezTo>
                    <a:pt x="47935" y="8878"/>
                    <a:pt x="47384" y="8925"/>
                    <a:pt x="46868" y="8937"/>
                  </a:cubicBezTo>
                  <a:cubicBezTo>
                    <a:pt x="44703" y="8963"/>
                    <a:pt x="42537" y="8989"/>
                    <a:pt x="40371" y="9015"/>
                  </a:cubicBezTo>
                  <a:cubicBezTo>
                    <a:pt x="39663" y="8186"/>
                    <a:pt x="38591" y="7995"/>
                    <a:pt x="37516" y="7995"/>
                  </a:cubicBezTo>
                  <a:cubicBezTo>
                    <a:pt x="37441" y="7995"/>
                    <a:pt x="37366" y="7996"/>
                    <a:pt x="37291" y="7997"/>
                  </a:cubicBezTo>
                  <a:cubicBezTo>
                    <a:pt x="35726" y="7997"/>
                    <a:pt x="34160" y="8024"/>
                    <a:pt x="32594" y="8050"/>
                  </a:cubicBezTo>
                  <a:cubicBezTo>
                    <a:pt x="32307" y="8050"/>
                    <a:pt x="32020" y="8050"/>
                    <a:pt x="31759" y="7997"/>
                  </a:cubicBezTo>
                  <a:cubicBezTo>
                    <a:pt x="31315" y="7945"/>
                    <a:pt x="31263" y="7528"/>
                    <a:pt x="31263" y="7136"/>
                  </a:cubicBezTo>
                  <a:cubicBezTo>
                    <a:pt x="31289" y="6510"/>
                    <a:pt x="31263" y="5884"/>
                    <a:pt x="31159" y="5231"/>
                  </a:cubicBezTo>
                  <a:cubicBezTo>
                    <a:pt x="31043" y="4717"/>
                    <a:pt x="30483" y="4614"/>
                    <a:pt x="29917" y="4614"/>
                  </a:cubicBezTo>
                  <a:cubicBezTo>
                    <a:pt x="29593" y="4614"/>
                    <a:pt x="29266" y="4648"/>
                    <a:pt x="29019" y="4657"/>
                  </a:cubicBezTo>
                  <a:cubicBezTo>
                    <a:pt x="29019" y="3692"/>
                    <a:pt x="29071" y="2570"/>
                    <a:pt x="28654" y="1682"/>
                  </a:cubicBezTo>
                  <a:cubicBezTo>
                    <a:pt x="28210" y="665"/>
                    <a:pt x="27323" y="247"/>
                    <a:pt x="26279" y="64"/>
                  </a:cubicBezTo>
                  <a:cubicBezTo>
                    <a:pt x="25985" y="23"/>
                    <a:pt x="25678" y="0"/>
                    <a:pt x="25368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933980" y="1267904"/>
              <a:ext cx="1505336" cy="166427"/>
            </a:xfrm>
            <a:custGeom>
              <a:avLst/>
              <a:gdLst/>
              <a:ahLst/>
              <a:cxnLst/>
              <a:rect l="l" t="t" r="r" b="b"/>
              <a:pathLst>
                <a:path w="29541" h="3266" extrusionOk="0">
                  <a:moveTo>
                    <a:pt x="28641" y="323"/>
                  </a:moveTo>
                  <a:cubicBezTo>
                    <a:pt x="28907" y="323"/>
                    <a:pt x="29176" y="371"/>
                    <a:pt x="29176" y="797"/>
                  </a:cubicBezTo>
                  <a:lnTo>
                    <a:pt x="29176" y="1554"/>
                  </a:lnTo>
                  <a:lnTo>
                    <a:pt x="29176" y="2154"/>
                  </a:lnTo>
                  <a:cubicBezTo>
                    <a:pt x="29176" y="2605"/>
                    <a:pt x="28918" y="2653"/>
                    <a:pt x="28643" y="2653"/>
                  </a:cubicBezTo>
                  <a:cubicBezTo>
                    <a:pt x="28568" y="2653"/>
                    <a:pt x="28492" y="2650"/>
                    <a:pt x="28419" y="2650"/>
                  </a:cubicBezTo>
                  <a:lnTo>
                    <a:pt x="27036" y="2676"/>
                  </a:lnTo>
                  <a:lnTo>
                    <a:pt x="23695" y="2702"/>
                  </a:lnTo>
                  <a:lnTo>
                    <a:pt x="15371" y="2806"/>
                  </a:lnTo>
                  <a:lnTo>
                    <a:pt x="6890" y="2911"/>
                  </a:lnTo>
                  <a:lnTo>
                    <a:pt x="3341" y="2963"/>
                  </a:lnTo>
                  <a:lnTo>
                    <a:pt x="1958" y="2989"/>
                  </a:lnTo>
                  <a:cubicBezTo>
                    <a:pt x="1808" y="2989"/>
                    <a:pt x="1574" y="3012"/>
                    <a:pt x="1335" y="3012"/>
                  </a:cubicBezTo>
                  <a:cubicBezTo>
                    <a:pt x="910" y="3012"/>
                    <a:pt x="470" y="2937"/>
                    <a:pt x="470" y="2519"/>
                  </a:cubicBezTo>
                  <a:cubicBezTo>
                    <a:pt x="470" y="2049"/>
                    <a:pt x="470" y="1606"/>
                    <a:pt x="470" y="1136"/>
                  </a:cubicBezTo>
                  <a:cubicBezTo>
                    <a:pt x="470" y="718"/>
                    <a:pt x="946" y="649"/>
                    <a:pt x="1379" y="649"/>
                  </a:cubicBezTo>
                  <a:cubicBezTo>
                    <a:pt x="1595" y="649"/>
                    <a:pt x="1801" y="666"/>
                    <a:pt x="1932" y="666"/>
                  </a:cubicBezTo>
                  <a:lnTo>
                    <a:pt x="3471" y="640"/>
                  </a:lnTo>
                  <a:lnTo>
                    <a:pt x="7020" y="588"/>
                  </a:lnTo>
                  <a:lnTo>
                    <a:pt x="15528" y="484"/>
                  </a:lnTo>
                  <a:lnTo>
                    <a:pt x="23826" y="379"/>
                  </a:lnTo>
                  <a:lnTo>
                    <a:pt x="27140" y="353"/>
                  </a:lnTo>
                  <a:lnTo>
                    <a:pt x="28419" y="327"/>
                  </a:lnTo>
                  <a:cubicBezTo>
                    <a:pt x="28488" y="327"/>
                    <a:pt x="28564" y="323"/>
                    <a:pt x="28641" y="323"/>
                  </a:cubicBezTo>
                  <a:close/>
                  <a:moveTo>
                    <a:pt x="28300" y="0"/>
                  </a:moveTo>
                  <a:cubicBezTo>
                    <a:pt x="27861" y="0"/>
                    <a:pt x="27402" y="66"/>
                    <a:pt x="27140" y="66"/>
                  </a:cubicBezTo>
                  <a:lnTo>
                    <a:pt x="23826" y="118"/>
                  </a:lnTo>
                  <a:lnTo>
                    <a:pt x="7020" y="327"/>
                  </a:lnTo>
                  <a:lnTo>
                    <a:pt x="2741" y="379"/>
                  </a:lnTo>
                  <a:lnTo>
                    <a:pt x="1123" y="405"/>
                  </a:lnTo>
                  <a:cubicBezTo>
                    <a:pt x="548" y="405"/>
                    <a:pt x="209" y="484"/>
                    <a:pt x="209" y="1110"/>
                  </a:cubicBezTo>
                  <a:cubicBezTo>
                    <a:pt x="235" y="1554"/>
                    <a:pt x="0" y="3041"/>
                    <a:pt x="575" y="3198"/>
                  </a:cubicBezTo>
                  <a:cubicBezTo>
                    <a:pt x="823" y="3247"/>
                    <a:pt x="1071" y="3265"/>
                    <a:pt x="1319" y="3265"/>
                  </a:cubicBezTo>
                  <a:cubicBezTo>
                    <a:pt x="1462" y="3265"/>
                    <a:pt x="1606" y="3259"/>
                    <a:pt x="1749" y="3250"/>
                  </a:cubicBezTo>
                  <a:lnTo>
                    <a:pt x="3236" y="3224"/>
                  </a:lnTo>
                  <a:lnTo>
                    <a:pt x="10830" y="3119"/>
                  </a:lnTo>
                  <a:lnTo>
                    <a:pt x="26957" y="2937"/>
                  </a:lnTo>
                  <a:lnTo>
                    <a:pt x="28262" y="2911"/>
                  </a:lnTo>
                  <a:cubicBezTo>
                    <a:pt x="28375" y="2911"/>
                    <a:pt x="28506" y="2919"/>
                    <a:pt x="28639" y="2919"/>
                  </a:cubicBezTo>
                  <a:cubicBezTo>
                    <a:pt x="28906" y="2919"/>
                    <a:pt x="29184" y="2884"/>
                    <a:pt x="29358" y="2676"/>
                  </a:cubicBezTo>
                  <a:cubicBezTo>
                    <a:pt x="29541" y="2467"/>
                    <a:pt x="29463" y="1945"/>
                    <a:pt x="29437" y="1684"/>
                  </a:cubicBezTo>
                  <a:cubicBezTo>
                    <a:pt x="29437" y="1319"/>
                    <a:pt x="29541" y="745"/>
                    <a:pt x="29384" y="405"/>
                  </a:cubicBezTo>
                  <a:cubicBezTo>
                    <a:pt x="29235" y="79"/>
                    <a:pt x="28779" y="0"/>
                    <a:pt x="28300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598886" y="805761"/>
              <a:ext cx="172899" cy="172491"/>
            </a:xfrm>
            <a:custGeom>
              <a:avLst/>
              <a:gdLst/>
              <a:ahLst/>
              <a:cxnLst/>
              <a:rect l="l" t="t" r="r" b="b"/>
              <a:pathLst>
                <a:path w="3393" h="3385" extrusionOk="0">
                  <a:moveTo>
                    <a:pt x="1669" y="249"/>
                  </a:moveTo>
                  <a:cubicBezTo>
                    <a:pt x="2398" y="249"/>
                    <a:pt x="3132" y="739"/>
                    <a:pt x="3106" y="1724"/>
                  </a:cubicBezTo>
                  <a:cubicBezTo>
                    <a:pt x="3131" y="2492"/>
                    <a:pt x="2504" y="3160"/>
                    <a:pt x="1740" y="3160"/>
                  </a:cubicBezTo>
                  <a:cubicBezTo>
                    <a:pt x="1726" y="3160"/>
                    <a:pt x="1711" y="3160"/>
                    <a:pt x="1697" y="3159"/>
                  </a:cubicBezTo>
                  <a:cubicBezTo>
                    <a:pt x="1667" y="3161"/>
                    <a:pt x="1638" y="3162"/>
                    <a:pt x="1610" y="3162"/>
                  </a:cubicBezTo>
                  <a:cubicBezTo>
                    <a:pt x="824" y="3162"/>
                    <a:pt x="312" y="2480"/>
                    <a:pt x="261" y="1750"/>
                  </a:cubicBezTo>
                  <a:cubicBezTo>
                    <a:pt x="196" y="752"/>
                    <a:pt x="930" y="249"/>
                    <a:pt x="1669" y="249"/>
                  </a:cubicBezTo>
                  <a:close/>
                  <a:moveTo>
                    <a:pt x="1717" y="1"/>
                  </a:moveTo>
                  <a:cubicBezTo>
                    <a:pt x="1702" y="1"/>
                    <a:pt x="1686" y="1"/>
                    <a:pt x="1671" y="2"/>
                  </a:cubicBezTo>
                  <a:cubicBezTo>
                    <a:pt x="1655" y="1"/>
                    <a:pt x="1640" y="1"/>
                    <a:pt x="1626" y="1"/>
                  </a:cubicBezTo>
                  <a:cubicBezTo>
                    <a:pt x="634" y="1"/>
                    <a:pt x="26" y="850"/>
                    <a:pt x="0" y="1776"/>
                  </a:cubicBezTo>
                  <a:cubicBezTo>
                    <a:pt x="78" y="2849"/>
                    <a:pt x="886" y="3384"/>
                    <a:pt x="1691" y="3384"/>
                  </a:cubicBezTo>
                  <a:cubicBezTo>
                    <a:pt x="2511" y="3384"/>
                    <a:pt x="3327" y="2830"/>
                    <a:pt x="3367" y="1724"/>
                  </a:cubicBezTo>
                  <a:cubicBezTo>
                    <a:pt x="3392" y="774"/>
                    <a:pt x="2660" y="1"/>
                    <a:pt x="1717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826254" y="1702121"/>
              <a:ext cx="365773" cy="367047"/>
            </a:xfrm>
            <a:custGeom>
              <a:avLst/>
              <a:gdLst/>
              <a:ahLst/>
              <a:cxnLst/>
              <a:rect l="l" t="t" r="r" b="b"/>
              <a:pathLst>
                <a:path w="7178" h="7203" extrusionOk="0">
                  <a:moveTo>
                    <a:pt x="4515" y="261"/>
                  </a:moveTo>
                  <a:lnTo>
                    <a:pt x="4541" y="2453"/>
                  </a:lnTo>
                  <a:cubicBezTo>
                    <a:pt x="4541" y="2531"/>
                    <a:pt x="4620" y="2584"/>
                    <a:pt x="4672" y="2584"/>
                  </a:cubicBezTo>
                  <a:lnTo>
                    <a:pt x="6864" y="2558"/>
                  </a:lnTo>
                  <a:cubicBezTo>
                    <a:pt x="6864" y="3210"/>
                    <a:pt x="6864" y="3888"/>
                    <a:pt x="6890" y="4541"/>
                  </a:cubicBezTo>
                  <a:lnTo>
                    <a:pt x="4698" y="4567"/>
                  </a:lnTo>
                  <a:cubicBezTo>
                    <a:pt x="4620" y="4567"/>
                    <a:pt x="4567" y="4619"/>
                    <a:pt x="4567" y="4697"/>
                  </a:cubicBezTo>
                  <a:lnTo>
                    <a:pt x="4594" y="6889"/>
                  </a:lnTo>
                  <a:cubicBezTo>
                    <a:pt x="3941" y="6889"/>
                    <a:pt x="3289" y="6916"/>
                    <a:pt x="2610" y="6916"/>
                  </a:cubicBezTo>
                  <a:cubicBezTo>
                    <a:pt x="2610" y="6185"/>
                    <a:pt x="2610" y="5454"/>
                    <a:pt x="2584" y="4724"/>
                  </a:cubicBezTo>
                  <a:cubicBezTo>
                    <a:pt x="2584" y="4645"/>
                    <a:pt x="2532" y="4593"/>
                    <a:pt x="2454" y="4593"/>
                  </a:cubicBezTo>
                  <a:lnTo>
                    <a:pt x="262" y="4619"/>
                  </a:lnTo>
                  <a:cubicBezTo>
                    <a:pt x="262" y="3967"/>
                    <a:pt x="262" y="3314"/>
                    <a:pt x="236" y="2636"/>
                  </a:cubicBezTo>
                  <a:lnTo>
                    <a:pt x="2428" y="2610"/>
                  </a:lnTo>
                  <a:cubicBezTo>
                    <a:pt x="2506" y="2610"/>
                    <a:pt x="2558" y="2558"/>
                    <a:pt x="2558" y="2479"/>
                  </a:cubicBezTo>
                  <a:cubicBezTo>
                    <a:pt x="2558" y="1749"/>
                    <a:pt x="2532" y="1018"/>
                    <a:pt x="2532" y="287"/>
                  </a:cubicBezTo>
                  <a:cubicBezTo>
                    <a:pt x="3184" y="287"/>
                    <a:pt x="3863" y="287"/>
                    <a:pt x="4515" y="261"/>
                  </a:cubicBezTo>
                  <a:close/>
                  <a:moveTo>
                    <a:pt x="4646" y="0"/>
                  </a:moveTo>
                  <a:cubicBezTo>
                    <a:pt x="3915" y="26"/>
                    <a:pt x="3158" y="26"/>
                    <a:pt x="2402" y="26"/>
                  </a:cubicBezTo>
                  <a:cubicBezTo>
                    <a:pt x="2349" y="26"/>
                    <a:pt x="2271" y="105"/>
                    <a:pt x="2297" y="183"/>
                  </a:cubicBezTo>
                  <a:cubicBezTo>
                    <a:pt x="2297" y="914"/>
                    <a:pt x="2297" y="1644"/>
                    <a:pt x="2323" y="2375"/>
                  </a:cubicBezTo>
                  <a:lnTo>
                    <a:pt x="131" y="2401"/>
                  </a:lnTo>
                  <a:cubicBezTo>
                    <a:pt x="53" y="2401"/>
                    <a:pt x="1" y="2453"/>
                    <a:pt x="1" y="2531"/>
                  </a:cubicBezTo>
                  <a:cubicBezTo>
                    <a:pt x="1" y="3262"/>
                    <a:pt x="1" y="4019"/>
                    <a:pt x="27" y="4776"/>
                  </a:cubicBezTo>
                  <a:cubicBezTo>
                    <a:pt x="27" y="4828"/>
                    <a:pt x="79" y="4906"/>
                    <a:pt x="157" y="4906"/>
                  </a:cubicBezTo>
                  <a:lnTo>
                    <a:pt x="2349" y="4880"/>
                  </a:lnTo>
                  <a:cubicBezTo>
                    <a:pt x="2349" y="5611"/>
                    <a:pt x="2349" y="6341"/>
                    <a:pt x="2375" y="7072"/>
                  </a:cubicBezTo>
                  <a:cubicBezTo>
                    <a:pt x="2375" y="7150"/>
                    <a:pt x="2428" y="7203"/>
                    <a:pt x="2506" y="7203"/>
                  </a:cubicBezTo>
                  <a:cubicBezTo>
                    <a:pt x="3237" y="7177"/>
                    <a:pt x="3993" y="7177"/>
                    <a:pt x="4750" y="7177"/>
                  </a:cubicBezTo>
                  <a:cubicBezTo>
                    <a:pt x="4828" y="7177"/>
                    <a:pt x="4881" y="7098"/>
                    <a:pt x="4881" y="7046"/>
                  </a:cubicBezTo>
                  <a:lnTo>
                    <a:pt x="4855" y="4828"/>
                  </a:lnTo>
                  <a:lnTo>
                    <a:pt x="7047" y="4802"/>
                  </a:lnTo>
                  <a:cubicBezTo>
                    <a:pt x="7125" y="4802"/>
                    <a:pt x="7177" y="4750"/>
                    <a:pt x="7177" y="4671"/>
                  </a:cubicBezTo>
                  <a:cubicBezTo>
                    <a:pt x="7151" y="3941"/>
                    <a:pt x="7151" y="3184"/>
                    <a:pt x="7151" y="2427"/>
                  </a:cubicBezTo>
                  <a:cubicBezTo>
                    <a:pt x="7151" y="2401"/>
                    <a:pt x="7125" y="2375"/>
                    <a:pt x="7099" y="2349"/>
                  </a:cubicBezTo>
                  <a:cubicBezTo>
                    <a:pt x="7099" y="2349"/>
                    <a:pt x="7099" y="2349"/>
                    <a:pt x="7099" y="2323"/>
                  </a:cubicBezTo>
                  <a:cubicBezTo>
                    <a:pt x="7073" y="2323"/>
                    <a:pt x="7047" y="2297"/>
                    <a:pt x="7021" y="2297"/>
                  </a:cubicBezTo>
                  <a:lnTo>
                    <a:pt x="4828" y="2323"/>
                  </a:lnTo>
                  <a:lnTo>
                    <a:pt x="4802" y="131"/>
                  </a:lnTo>
                  <a:cubicBezTo>
                    <a:pt x="4802" y="52"/>
                    <a:pt x="4724" y="0"/>
                    <a:pt x="4646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763778" y="1643570"/>
              <a:ext cx="489396" cy="482771"/>
            </a:xfrm>
            <a:custGeom>
              <a:avLst/>
              <a:gdLst/>
              <a:ahLst/>
              <a:cxnLst/>
              <a:rect l="l" t="t" r="r" b="b"/>
              <a:pathLst>
                <a:path w="9604" h="9474" extrusionOk="0">
                  <a:moveTo>
                    <a:pt x="7881" y="262"/>
                  </a:moveTo>
                  <a:cubicBezTo>
                    <a:pt x="8142" y="262"/>
                    <a:pt x="8429" y="288"/>
                    <a:pt x="8690" y="340"/>
                  </a:cubicBezTo>
                  <a:cubicBezTo>
                    <a:pt x="9186" y="471"/>
                    <a:pt x="9186" y="1045"/>
                    <a:pt x="9186" y="1462"/>
                  </a:cubicBezTo>
                  <a:cubicBezTo>
                    <a:pt x="9186" y="3106"/>
                    <a:pt x="9238" y="4750"/>
                    <a:pt x="9264" y="6394"/>
                  </a:cubicBezTo>
                  <a:cubicBezTo>
                    <a:pt x="9264" y="7021"/>
                    <a:pt x="9290" y="7647"/>
                    <a:pt x="9264" y="8273"/>
                  </a:cubicBezTo>
                  <a:cubicBezTo>
                    <a:pt x="9247" y="9062"/>
                    <a:pt x="8441" y="9197"/>
                    <a:pt x="7661" y="9197"/>
                  </a:cubicBezTo>
                  <a:cubicBezTo>
                    <a:pt x="7254" y="9197"/>
                    <a:pt x="6854" y="9161"/>
                    <a:pt x="6576" y="9161"/>
                  </a:cubicBezTo>
                  <a:lnTo>
                    <a:pt x="2871" y="9213"/>
                  </a:lnTo>
                  <a:lnTo>
                    <a:pt x="1723" y="9213"/>
                  </a:lnTo>
                  <a:cubicBezTo>
                    <a:pt x="1646" y="9220"/>
                    <a:pt x="1571" y="9223"/>
                    <a:pt x="1497" y="9223"/>
                  </a:cubicBezTo>
                  <a:cubicBezTo>
                    <a:pt x="1296" y="9223"/>
                    <a:pt x="1105" y="9199"/>
                    <a:pt x="914" y="9161"/>
                  </a:cubicBezTo>
                  <a:cubicBezTo>
                    <a:pt x="418" y="9030"/>
                    <a:pt x="392" y="8456"/>
                    <a:pt x="392" y="8038"/>
                  </a:cubicBezTo>
                  <a:cubicBezTo>
                    <a:pt x="392" y="6394"/>
                    <a:pt x="366" y="4750"/>
                    <a:pt x="339" y="3080"/>
                  </a:cubicBezTo>
                  <a:cubicBezTo>
                    <a:pt x="339" y="2454"/>
                    <a:pt x="287" y="1828"/>
                    <a:pt x="313" y="1201"/>
                  </a:cubicBezTo>
                  <a:cubicBezTo>
                    <a:pt x="331" y="412"/>
                    <a:pt x="1174" y="295"/>
                    <a:pt x="1978" y="295"/>
                  </a:cubicBezTo>
                  <a:cubicBezTo>
                    <a:pt x="2318" y="295"/>
                    <a:pt x="2652" y="316"/>
                    <a:pt x="2913" y="316"/>
                  </a:cubicBezTo>
                  <a:cubicBezTo>
                    <a:pt x="2953" y="316"/>
                    <a:pt x="2991" y="315"/>
                    <a:pt x="3027" y="314"/>
                  </a:cubicBezTo>
                  <a:lnTo>
                    <a:pt x="6707" y="262"/>
                  </a:lnTo>
                  <a:close/>
                  <a:moveTo>
                    <a:pt x="7829" y="1"/>
                  </a:moveTo>
                  <a:lnTo>
                    <a:pt x="2897" y="53"/>
                  </a:lnTo>
                  <a:cubicBezTo>
                    <a:pt x="2729" y="46"/>
                    <a:pt x="2559" y="43"/>
                    <a:pt x="2389" y="43"/>
                  </a:cubicBezTo>
                  <a:cubicBezTo>
                    <a:pt x="1923" y="43"/>
                    <a:pt x="1450" y="67"/>
                    <a:pt x="992" y="105"/>
                  </a:cubicBezTo>
                  <a:cubicBezTo>
                    <a:pt x="287" y="210"/>
                    <a:pt x="79" y="706"/>
                    <a:pt x="52" y="1358"/>
                  </a:cubicBezTo>
                  <a:cubicBezTo>
                    <a:pt x="0" y="3576"/>
                    <a:pt x="131" y="5820"/>
                    <a:pt x="131" y="8038"/>
                  </a:cubicBezTo>
                  <a:cubicBezTo>
                    <a:pt x="131" y="9134"/>
                    <a:pt x="679" y="9474"/>
                    <a:pt x="1723" y="9474"/>
                  </a:cubicBezTo>
                  <a:lnTo>
                    <a:pt x="4776" y="9422"/>
                  </a:lnTo>
                  <a:lnTo>
                    <a:pt x="7933" y="9395"/>
                  </a:lnTo>
                  <a:cubicBezTo>
                    <a:pt x="8899" y="9395"/>
                    <a:pt x="9525" y="9161"/>
                    <a:pt x="9551" y="8091"/>
                  </a:cubicBezTo>
                  <a:cubicBezTo>
                    <a:pt x="9603" y="6421"/>
                    <a:pt x="9525" y="4750"/>
                    <a:pt x="9499" y="3080"/>
                  </a:cubicBezTo>
                  <a:cubicBezTo>
                    <a:pt x="9473" y="2480"/>
                    <a:pt x="9447" y="1880"/>
                    <a:pt x="9447" y="1254"/>
                  </a:cubicBezTo>
                  <a:cubicBezTo>
                    <a:pt x="9447" y="184"/>
                    <a:pt x="8716" y="1"/>
                    <a:pt x="7829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1367483" y="1626295"/>
              <a:ext cx="1288613" cy="134375"/>
            </a:xfrm>
            <a:custGeom>
              <a:avLst/>
              <a:gdLst/>
              <a:ahLst/>
              <a:cxnLst/>
              <a:rect l="l" t="t" r="r" b="b"/>
              <a:pathLst>
                <a:path w="25288" h="2637" extrusionOk="0">
                  <a:moveTo>
                    <a:pt x="24061" y="236"/>
                  </a:moveTo>
                  <a:cubicBezTo>
                    <a:pt x="24113" y="241"/>
                    <a:pt x="24170" y="242"/>
                    <a:pt x="24228" y="242"/>
                  </a:cubicBezTo>
                  <a:cubicBezTo>
                    <a:pt x="24267" y="242"/>
                    <a:pt x="24306" y="241"/>
                    <a:pt x="24346" y="241"/>
                  </a:cubicBezTo>
                  <a:cubicBezTo>
                    <a:pt x="24545" y="241"/>
                    <a:pt x="24748" y="253"/>
                    <a:pt x="24870" y="392"/>
                  </a:cubicBezTo>
                  <a:cubicBezTo>
                    <a:pt x="25001" y="575"/>
                    <a:pt x="24948" y="862"/>
                    <a:pt x="24948" y="1045"/>
                  </a:cubicBezTo>
                  <a:cubicBezTo>
                    <a:pt x="24948" y="1253"/>
                    <a:pt x="24948" y="1436"/>
                    <a:pt x="24948" y="1645"/>
                  </a:cubicBezTo>
                  <a:cubicBezTo>
                    <a:pt x="24948" y="2010"/>
                    <a:pt x="24609" y="2036"/>
                    <a:pt x="24296" y="2062"/>
                  </a:cubicBezTo>
                  <a:lnTo>
                    <a:pt x="966" y="2349"/>
                  </a:lnTo>
                  <a:cubicBezTo>
                    <a:pt x="731" y="2349"/>
                    <a:pt x="444" y="2349"/>
                    <a:pt x="340" y="2088"/>
                  </a:cubicBezTo>
                  <a:cubicBezTo>
                    <a:pt x="314" y="1880"/>
                    <a:pt x="288" y="1645"/>
                    <a:pt x="314" y="1436"/>
                  </a:cubicBezTo>
                  <a:lnTo>
                    <a:pt x="314" y="940"/>
                  </a:lnTo>
                  <a:cubicBezTo>
                    <a:pt x="314" y="549"/>
                    <a:pt x="653" y="523"/>
                    <a:pt x="966" y="523"/>
                  </a:cubicBezTo>
                  <a:lnTo>
                    <a:pt x="24061" y="236"/>
                  </a:lnTo>
                  <a:close/>
                  <a:moveTo>
                    <a:pt x="24035" y="1"/>
                  </a:moveTo>
                  <a:lnTo>
                    <a:pt x="940" y="288"/>
                  </a:lnTo>
                  <a:cubicBezTo>
                    <a:pt x="705" y="288"/>
                    <a:pt x="366" y="288"/>
                    <a:pt x="209" y="523"/>
                  </a:cubicBezTo>
                  <a:cubicBezTo>
                    <a:pt x="53" y="810"/>
                    <a:pt x="1" y="1149"/>
                    <a:pt x="53" y="1462"/>
                  </a:cubicBezTo>
                  <a:cubicBezTo>
                    <a:pt x="27" y="1749"/>
                    <a:pt x="79" y="2062"/>
                    <a:pt x="183" y="2349"/>
                  </a:cubicBezTo>
                  <a:cubicBezTo>
                    <a:pt x="340" y="2636"/>
                    <a:pt x="731" y="2636"/>
                    <a:pt x="992" y="2636"/>
                  </a:cubicBezTo>
                  <a:lnTo>
                    <a:pt x="24296" y="2349"/>
                  </a:lnTo>
                  <a:cubicBezTo>
                    <a:pt x="24327" y="2352"/>
                    <a:pt x="24358" y="2353"/>
                    <a:pt x="24389" y="2353"/>
                  </a:cubicBezTo>
                  <a:cubicBezTo>
                    <a:pt x="24666" y="2353"/>
                    <a:pt x="24917" y="2248"/>
                    <a:pt x="25105" y="2036"/>
                  </a:cubicBezTo>
                  <a:cubicBezTo>
                    <a:pt x="25288" y="1801"/>
                    <a:pt x="25209" y="1358"/>
                    <a:pt x="25209" y="1071"/>
                  </a:cubicBezTo>
                  <a:cubicBezTo>
                    <a:pt x="25209" y="784"/>
                    <a:pt x="25235" y="418"/>
                    <a:pt x="25027" y="209"/>
                  </a:cubicBezTo>
                  <a:cubicBezTo>
                    <a:pt x="24792" y="1"/>
                    <a:pt x="24400" y="1"/>
                    <a:pt x="24035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1370133" y="1805821"/>
              <a:ext cx="1287288" cy="134375"/>
            </a:xfrm>
            <a:custGeom>
              <a:avLst/>
              <a:gdLst/>
              <a:ahLst/>
              <a:cxnLst/>
              <a:rect l="l" t="t" r="r" b="b"/>
              <a:pathLst>
                <a:path w="25262" h="2637" extrusionOk="0">
                  <a:moveTo>
                    <a:pt x="24270" y="262"/>
                  </a:moveTo>
                  <a:cubicBezTo>
                    <a:pt x="24505" y="262"/>
                    <a:pt x="24792" y="262"/>
                    <a:pt x="24896" y="523"/>
                  </a:cubicBezTo>
                  <a:cubicBezTo>
                    <a:pt x="24949" y="731"/>
                    <a:pt x="24949" y="940"/>
                    <a:pt x="24949" y="1175"/>
                  </a:cubicBezTo>
                  <a:lnTo>
                    <a:pt x="24949" y="1671"/>
                  </a:lnTo>
                  <a:cubicBezTo>
                    <a:pt x="24922" y="2062"/>
                    <a:pt x="24583" y="2062"/>
                    <a:pt x="24296" y="2088"/>
                  </a:cubicBezTo>
                  <a:lnTo>
                    <a:pt x="966" y="2375"/>
                  </a:lnTo>
                  <a:cubicBezTo>
                    <a:pt x="653" y="2375"/>
                    <a:pt x="366" y="2349"/>
                    <a:pt x="314" y="1984"/>
                  </a:cubicBezTo>
                  <a:cubicBezTo>
                    <a:pt x="314" y="1775"/>
                    <a:pt x="314" y="1592"/>
                    <a:pt x="314" y="1384"/>
                  </a:cubicBezTo>
                  <a:cubicBezTo>
                    <a:pt x="288" y="1175"/>
                    <a:pt x="314" y="940"/>
                    <a:pt x="392" y="731"/>
                  </a:cubicBezTo>
                  <a:lnTo>
                    <a:pt x="392" y="705"/>
                  </a:lnTo>
                  <a:cubicBezTo>
                    <a:pt x="462" y="566"/>
                    <a:pt x="682" y="543"/>
                    <a:pt x="883" y="543"/>
                  </a:cubicBezTo>
                  <a:cubicBezTo>
                    <a:pt x="984" y="543"/>
                    <a:pt x="1080" y="549"/>
                    <a:pt x="1149" y="549"/>
                  </a:cubicBezTo>
                  <a:lnTo>
                    <a:pt x="24270" y="262"/>
                  </a:lnTo>
                  <a:close/>
                  <a:moveTo>
                    <a:pt x="24270" y="1"/>
                  </a:moveTo>
                  <a:lnTo>
                    <a:pt x="1149" y="288"/>
                  </a:lnTo>
                  <a:cubicBezTo>
                    <a:pt x="1081" y="277"/>
                    <a:pt x="1014" y="272"/>
                    <a:pt x="949" y="272"/>
                  </a:cubicBezTo>
                  <a:cubicBezTo>
                    <a:pt x="686" y="272"/>
                    <a:pt x="439" y="356"/>
                    <a:pt x="210" y="523"/>
                  </a:cubicBezTo>
                  <a:cubicBezTo>
                    <a:pt x="1" y="731"/>
                    <a:pt x="53" y="1123"/>
                    <a:pt x="53" y="1384"/>
                  </a:cubicBezTo>
                  <a:cubicBezTo>
                    <a:pt x="27" y="1723"/>
                    <a:pt x="53" y="2036"/>
                    <a:pt x="184" y="2349"/>
                  </a:cubicBezTo>
                  <a:cubicBezTo>
                    <a:pt x="340" y="2610"/>
                    <a:pt x="706" y="2636"/>
                    <a:pt x="993" y="2636"/>
                  </a:cubicBezTo>
                  <a:lnTo>
                    <a:pt x="24296" y="2349"/>
                  </a:lnTo>
                  <a:cubicBezTo>
                    <a:pt x="24325" y="2352"/>
                    <a:pt x="24355" y="2353"/>
                    <a:pt x="24384" y="2353"/>
                  </a:cubicBezTo>
                  <a:cubicBezTo>
                    <a:pt x="24641" y="2353"/>
                    <a:pt x="24889" y="2252"/>
                    <a:pt x="25053" y="2088"/>
                  </a:cubicBezTo>
                  <a:cubicBezTo>
                    <a:pt x="25209" y="1801"/>
                    <a:pt x="25262" y="1462"/>
                    <a:pt x="25209" y="1149"/>
                  </a:cubicBezTo>
                  <a:cubicBezTo>
                    <a:pt x="25236" y="862"/>
                    <a:pt x="25183" y="549"/>
                    <a:pt x="25079" y="288"/>
                  </a:cubicBezTo>
                  <a:cubicBezTo>
                    <a:pt x="24922" y="1"/>
                    <a:pt x="24531" y="1"/>
                    <a:pt x="24270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1371509" y="1993298"/>
              <a:ext cx="655619" cy="126578"/>
            </a:xfrm>
            <a:custGeom>
              <a:avLst/>
              <a:gdLst/>
              <a:ahLst/>
              <a:cxnLst/>
              <a:rect l="l" t="t" r="r" b="b"/>
              <a:pathLst>
                <a:path w="12866" h="2484" extrusionOk="0">
                  <a:moveTo>
                    <a:pt x="11931" y="285"/>
                  </a:moveTo>
                  <a:cubicBezTo>
                    <a:pt x="12156" y="285"/>
                    <a:pt x="12396" y="314"/>
                    <a:pt x="12474" y="549"/>
                  </a:cubicBezTo>
                  <a:cubicBezTo>
                    <a:pt x="12526" y="758"/>
                    <a:pt x="12552" y="967"/>
                    <a:pt x="12526" y="1202"/>
                  </a:cubicBezTo>
                  <a:cubicBezTo>
                    <a:pt x="12526" y="1410"/>
                    <a:pt x="12526" y="1619"/>
                    <a:pt x="12500" y="1828"/>
                  </a:cubicBezTo>
                  <a:cubicBezTo>
                    <a:pt x="12441" y="2063"/>
                    <a:pt x="12133" y="2092"/>
                    <a:pt x="11883" y="2092"/>
                  </a:cubicBezTo>
                  <a:cubicBezTo>
                    <a:pt x="11800" y="2092"/>
                    <a:pt x="11724" y="2089"/>
                    <a:pt x="11665" y="2089"/>
                  </a:cubicBezTo>
                  <a:lnTo>
                    <a:pt x="1148" y="2219"/>
                  </a:lnTo>
                  <a:cubicBezTo>
                    <a:pt x="1079" y="2219"/>
                    <a:pt x="992" y="2225"/>
                    <a:pt x="901" y="2225"/>
                  </a:cubicBezTo>
                  <a:cubicBezTo>
                    <a:pt x="719" y="2225"/>
                    <a:pt x="522" y="2202"/>
                    <a:pt x="418" y="2063"/>
                  </a:cubicBezTo>
                  <a:cubicBezTo>
                    <a:pt x="261" y="1854"/>
                    <a:pt x="339" y="1593"/>
                    <a:pt x="339" y="1410"/>
                  </a:cubicBezTo>
                  <a:lnTo>
                    <a:pt x="339" y="836"/>
                  </a:lnTo>
                  <a:cubicBezTo>
                    <a:pt x="339" y="445"/>
                    <a:pt x="679" y="419"/>
                    <a:pt x="992" y="419"/>
                  </a:cubicBezTo>
                  <a:lnTo>
                    <a:pt x="11717" y="288"/>
                  </a:lnTo>
                  <a:cubicBezTo>
                    <a:pt x="11782" y="288"/>
                    <a:pt x="11856" y="285"/>
                    <a:pt x="11931" y="285"/>
                  </a:cubicBezTo>
                  <a:close/>
                  <a:moveTo>
                    <a:pt x="11833" y="1"/>
                  </a:moveTo>
                  <a:cubicBezTo>
                    <a:pt x="11784" y="1"/>
                    <a:pt x="11736" y="1"/>
                    <a:pt x="11691" y="1"/>
                  </a:cubicBezTo>
                  <a:lnTo>
                    <a:pt x="966" y="158"/>
                  </a:lnTo>
                  <a:cubicBezTo>
                    <a:pt x="920" y="149"/>
                    <a:pt x="874" y="144"/>
                    <a:pt x="827" y="144"/>
                  </a:cubicBezTo>
                  <a:cubicBezTo>
                    <a:pt x="607" y="144"/>
                    <a:pt x="381" y="242"/>
                    <a:pt x="209" y="393"/>
                  </a:cubicBezTo>
                  <a:cubicBezTo>
                    <a:pt x="0" y="654"/>
                    <a:pt x="78" y="1019"/>
                    <a:pt x="78" y="1332"/>
                  </a:cubicBezTo>
                  <a:cubicBezTo>
                    <a:pt x="26" y="1645"/>
                    <a:pt x="78" y="1958"/>
                    <a:pt x="235" y="2245"/>
                  </a:cubicBezTo>
                  <a:cubicBezTo>
                    <a:pt x="388" y="2456"/>
                    <a:pt x="653" y="2484"/>
                    <a:pt x="907" y="2484"/>
                  </a:cubicBezTo>
                  <a:cubicBezTo>
                    <a:pt x="1000" y="2484"/>
                    <a:pt x="1091" y="2480"/>
                    <a:pt x="1174" y="2480"/>
                  </a:cubicBezTo>
                  <a:lnTo>
                    <a:pt x="11665" y="2350"/>
                  </a:lnTo>
                  <a:cubicBezTo>
                    <a:pt x="11717" y="2350"/>
                    <a:pt x="11771" y="2350"/>
                    <a:pt x="11827" y="2350"/>
                  </a:cubicBezTo>
                  <a:cubicBezTo>
                    <a:pt x="12104" y="2350"/>
                    <a:pt x="12409" y="2332"/>
                    <a:pt x="12604" y="2115"/>
                  </a:cubicBezTo>
                  <a:cubicBezTo>
                    <a:pt x="12865" y="1880"/>
                    <a:pt x="12787" y="1515"/>
                    <a:pt x="12787" y="1254"/>
                  </a:cubicBezTo>
                  <a:cubicBezTo>
                    <a:pt x="12813" y="915"/>
                    <a:pt x="12761" y="601"/>
                    <a:pt x="12656" y="288"/>
                  </a:cubicBezTo>
                  <a:cubicBezTo>
                    <a:pt x="12500" y="20"/>
                    <a:pt x="12132" y="1"/>
                    <a:pt x="11833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832929" y="2303176"/>
              <a:ext cx="367047" cy="367047"/>
            </a:xfrm>
            <a:custGeom>
              <a:avLst/>
              <a:gdLst/>
              <a:ahLst/>
              <a:cxnLst/>
              <a:rect l="l" t="t" r="r" b="b"/>
              <a:pathLst>
                <a:path w="7203" h="7203" extrusionOk="0">
                  <a:moveTo>
                    <a:pt x="4541" y="288"/>
                  </a:moveTo>
                  <a:lnTo>
                    <a:pt x="4567" y="2480"/>
                  </a:lnTo>
                  <a:cubicBezTo>
                    <a:pt x="4567" y="2558"/>
                    <a:pt x="4619" y="2610"/>
                    <a:pt x="4697" y="2610"/>
                  </a:cubicBezTo>
                  <a:lnTo>
                    <a:pt x="6890" y="2584"/>
                  </a:lnTo>
                  <a:cubicBezTo>
                    <a:pt x="6890" y="3236"/>
                    <a:pt x="6890" y="3889"/>
                    <a:pt x="6916" y="4567"/>
                  </a:cubicBezTo>
                  <a:lnTo>
                    <a:pt x="4724" y="4593"/>
                  </a:lnTo>
                  <a:cubicBezTo>
                    <a:pt x="4645" y="4593"/>
                    <a:pt x="4593" y="4646"/>
                    <a:pt x="4593" y="4724"/>
                  </a:cubicBezTo>
                  <a:lnTo>
                    <a:pt x="4619" y="6916"/>
                  </a:lnTo>
                  <a:cubicBezTo>
                    <a:pt x="3967" y="6916"/>
                    <a:pt x="3288" y="6916"/>
                    <a:pt x="2636" y="6942"/>
                  </a:cubicBezTo>
                  <a:cubicBezTo>
                    <a:pt x="2636" y="6211"/>
                    <a:pt x="2636" y="5481"/>
                    <a:pt x="2610" y="4750"/>
                  </a:cubicBezTo>
                  <a:cubicBezTo>
                    <a:pt x="2610" y="4672"/>
                    <a:pt x="2558" y="4619"/>
                    <a:pt x="2479" y="4619"/>
                  </a:cubicBezTo>
                  <a:lnTo>
                    <a:pt x="287" y="4646"/>
                  </a:lnTo>
                  <a:cubicBezTo>
                    <a:pt x="287" y="3993"/>
                    <a:pt x="261" y="3341"/>
                    <a:pt x="261" y="2662"/>
                  </a:cubicBezTo>
                  <a:lnTo>
                    <a:pt x="2453" y="2636"/>
                  </a:lnTo>
                  <a:cubicBezTo>
                    <a:pt x="2531" y="2636"/>
                    <a:pt x="2584" y="2558"/>
                    <a:pt x="2584" y="2506"/>
                  </a:cubicBezTo>
                  <a:cubicBezTo>
                    <a:pt x="2584" y="1775"/>
                    <a:pt x="2558" y="1044"/>
                    <a:pt x="2558" y="314"/>
                  </a:cubicBezTo>
                  <a:cubicBezTo>
                    <a:pt x="3210" y="314"/>
                    <a:pt x="3862" y="314"/>
                    <a:pt x="4541" y="288"/>
                  </a:cubicBezTo>
                  <a:close/>
                  <a:moveTo>
                    <a:pt x="4671" y="0"/>
                  </a:moveTo>
                  <a:cubicBezTo>
                    <a:pt x="3941" y="27"/>
                    <a:pt x="3184" y="27"/>
                    <a:pt x="2427" y="27"/>
                  </a:cubicBezTo>
                  <a:cubicBezTo>
                    <a:pt x="2349" y="53"/>
                    <a:pt x="2297" y="105"/>
                    <a:pt x="2297" y="183"/>
                  </a:cubicBezTo>
                  <a:cubicBezTo>
                    <a:pt x="2297" y="914"/>
                    <a:pt x="2297" y="1645"/>
                    <a:pt x="2323" y="2375"/>
                  </a:cubicBezTo>
                  <a:lnTo>
                    <a:pt x="131" y="2401"/>
                  </a:lnTo>
                  <a:cubicBezTo>
                    <a:pt x="52" y="2401"/>
                    <a:pt x="0" y="2454"/>
                    <a:pt x="0" y="2532"/>
                  </a:cubicBezTo>
                  <a:cubicBezTo>
                    <a:pt x="26" y="3262"/>
                    <a:pt x="26" y="4019"/>
                    <a:pt x="26" y="4776"/>
                  </a:cubicBezTo>
                  <a:cubicBezTo>
                    <a:pt x="26" y="4854"/>
                    <a:pt x="78" y="4907"/>
                    <a:pt x="157" y="4907"/>
                  </a:cubicBezTo>
                  <a:lnTo>
                    <a:pt x="2349" y="4880"/>
                  </a:lnTo>
                  <a:cubicBezTo>
                    <a:pt x="2349" y="5611"/>
                    <a:pt x="2375" y="6342"/>
                    <a:pt x="2375" y="7072"/>
                  </a:cubicBezTo>
                  <a:cubicBezTo>
                    <a:pt x="2375" y="7151"/>
                    <a:pt x="2453" y="7203"/>
                    <a:pt x="2531" y="7203"/>
                  </a:cubicBezTo>
                  <a:cubicBezTo>
                    <a:pt x="3262" y="7177"/>
                    <a:pt x="4019" y="7177"/>
                    <a:pt x="4776" y="7177"/>
                  </a:cubicBezTo>
                  <a:cubicBezTo>
                    <a:pt x="4828" y="7177"/>
                    <a:pt x="4906" y="7099"/>
                    <a:pt x="4880" y="7046"/>
                  </a:cubicBezTo>
                  <a:cubicBezTo>
                    <a:pt x="4880" y="6316"/>
                    <a:pt x="4880" y="5559"/>
                    <a:pt x="4854" y="4828"/>
                  </a:cubicBezTo>
                  <a:lnTo>
                    <a:pt x="7072" y="4802"/>
                  </a:lnTo>
                  <a:cubicBezTo>
                    <a:pt x="7124" y="4802"/>
                    <a:pt x="7203" y="4750"/>
                    <a:pt x="7177" y="4672"/>
                  </a:cubicBezTo>
                  <a:cubicBezTo>
                    <a:pt x="7177" y="3941"/>
                    <a:pt x="7177" y="3184"/>
                    <a:pt x="7150" y="2427"/>
                  </a:cubicBezTo>
                  <a:cubicBezTo>
                    <a:pt x="7177" y="2401"/>
                    <a:pt x="7150" y="2375"/>
                    <a:pt x="7124" y="2349"/>
                  </a:cubicBezTo>
                  <a:lnTo>
                    <a:pt x="7124" y="2323"/>
                  </a:lnTo>
                  <a:cubicBezTo>
                    <a:pt x="7098" y="2323"/>
                    <a:pt x="7072" y="2297"/>
                    <a:pt x="7020" y="2297"/>
                  </a:cubicBezTo>
                  <a:lnTo>
                    <a:pt x="4828" y="2323"/>
                  </a:lnTo>
                  <a:lnTo>
                    <a:pt x="4802" y="131"/>
                  </a:lnTo>
                  <a:cubicBezTo>
                    <a:pt x="4802" y="79"/>
                    <a:pt x="4750" y="0"/>
                    <a:pt x="4671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770403" y="2244676"/>
              <a:ext cx="489396" cy="482822"/>
            </a:xfrm>
            <a:custGeom>
              <a:avLst/>
              <a:gdLst/>
              <a:ahLst/>
              <a:cxnLst/>
              <a:rect l="l" t="t" r="r" b="b"/>
              <a:pathLst>
                <a:path w="9604" h="9475" extrusionOk="0">
                  <a:moveTo>
                    <a:pt x="7882" y="235"/>
                  </a:moveTo>
                  <a:cubicBezTo>
                    <a:pt x="8169" y="235"/>
                    <a:pt x="8430" y="261"/>
                    <a:pt x="8691" y="313"/>
                  </a:cubicBezTo>
                  <a:cubicBezTo>
                    <a:pt x="9186" y="444"/>
                    <a:pt x="9213" y="1018"/>
                    <a:pt x="9213" y="1436"/>
                  </a:cubicBezTo>
                  <a:cubicBezTo>
                    <a:pt x="9213" y="3080"/>
                    <a:pt x="9239" y="4724"/>
                    <a:pt x="9265" y="6368"/>
                  </a:cubicBezTo>
                  <a:cubicBezTo>
                    <a:pt x="9291" y="7020"/>
                    <a:pt x="9317" y="7646"/>
                    <a:pt x="9291" y="8273"/>
                  </a:cubicBezTo>
                  <a:cubicBezTo>
                    <a:pt x="9274" y="9062"/>
                    <a:pt x="8468" y="9197"/>
                    <a:pt x="7680" y="9197"/>
                  </a:cubicBezTo>
                  <a:cubicBezTo>
                    <a:pt x="7269" y="9197"/>
                    <a:pt x="6863" y="9160"/>
                    <a:pt x="6577" y="9160"/>
                  </a:cubicBezTo>
                  <a:lnTo>
                    <a:pt x="2897" y="9212"/>
                  </a:lnTo>
                  <a:lnTo>
                    <a:pt x="1723" y="9212"/>
                  </a:lnTo>
                  <a:cubicBezTo>
                    <a:pt x="1462" y="9212"/>
                    <a:pt x="1175" y="9186"/>
                    <a:pt x="914" y="9134"/>
                  </a:cubicBezTo>
                  <a:cubicBezTo>
                    <a:pt x="418" y="9003"/>
                    <a:pt x="418" y="8429"/>
                    <a:pt x="418" y="8012"/>
                  </a:cubicBezTo>
                  <a:cubicBezTo>
                    <a:pt x="418" y="6394"/>
                    <a:pt x="366" y="4724"/>
                    <a:pt x="340" y="3080"/>
                  </a:cubicBezTo>
                  <a:cubicBezTo>
                    <a:pt x="340" y="2453"/>
                    <a:pt x="314" y="1801"/>
                    <a:pt x="340" y="1175"/>
                  </a:cubicBezTo>
                  <a:cubicBezTo>
                    <a:pt x="357" y="409"/>
                    <a:pt x="1151" y="276"/>
                    <a:pt x="1926" y="276"/>
                  </a:cubicBezTo>
                  <a:cubicBezTo>
                    <a:pt x="2339" y="276"/>
                    <a:pt x="2746" y="313"/>
                    <a:pt x="3028" y="313"/>
                  </a:cubicBezTo>
                  <a:lnTo>
                    <a:pt x="6733" y="261"/>
                  </a:lnTo>
                  <a:lnTo>
                    <a:pt x="7882" y="235"/>
                  </a:lnTo>
                  <a:close/>
                  <a:moveTo>
                    <a:pt x="7829" y="0"/>
                  </a:moveTo>
                  <a:lnTo>
                    <a:pt x="2897" y="52"/>
                  </a:lnTo>
                  <a:cubicBezTo>
                    <a:pt x="2271" y="52"/>
                    <a:pt x="1645" y="52"/>
                    <a:pt x="992" y="131"/>
                  </a:cubicBezTo>
                  <a:cubicBezTo>
                    <a:pt x="314" y="209"/>
                    <a:pt x="79" y="731"/>
                    <a:pt x="53" y="1383"/>
                  </a:cubicBezTo>
                  <a:cubicBezTo>
                    <a:pt x="1" y="3602"/>
                    <a:pt x="157" y="5820"/>
                    <a:pt x="157" y="8038"/>
                  </a:cubicBezTo>
                  <a:cubicBezTo>
                    <a:pt x="157" y="9121"/>
                    <a:pt x="643" y="9474"/>
                    <a:pt x="1615" y="9474"/>
                  </a:cubicBezTo>
                  <a:cubicBezTo>
                    <a:pt x="1651" y="9474"/>
                    <a:pt x="1686" y="9474"/>
                    <a:pt x="1723" y="9473"/>
                  </a:cubicBezTo>
                  <a:lnTo>
                    <a:pt x="4802" y="9447"/>
                  </a:lnTo>
                  <a:lnTo>
                    <a:pt x="7934" y="9395"/>
                  </a:lnTo>
                  <a:cubicBezTo>
                    <a:pt x="8925" y="9395"/>
                    <a:pt x="9526" y="9160"/>
                    <a:pt x="9552" y="8090"/>
                  </a:cubicBezTo>
                  <a:cubicBezTo>
                    <a:pt x="9604" y="6446"/>
                    <a:pt x="9500" y="4750"/>
                    <a:pt x="9500" y="3080"/>
                  </a:cubicBezTo>
                  <a:cubicBezTo>
                    <a:pt x="9473" y="2479"/>
                    <a:pt x="9473" y="1879"/>
                    <a:pt x="9473" y="1253"/>
                  </a:cubicBezTo>
                  <a:cubicBezTo>
                    <a:pt x="9473" y="209"/>
                    <a:pt x="8743" y="0"/>
                    <a:pt x="7829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1374159" y="2227146"/>
              <a:ext cx="1288613" cy="133254"/>
            </a:xfrm>
            <a:custGeom>
              <a:avLst/>
              <a:gdLst/>
              <a:ahLst/>
              <a:cxnLst/>
              <a:rect l="l" t="t" r="r" b="b"/>
              <a:pathLst>
                <a:path w="25288" h="2615" extrusionOk="0">
                  <a:moveTo>
                    <a:pt x="24359" y="234"/>
                  </a:moveTo>
                  <a:cubicBezTo>
                    <a:pt x="24556" y="234"/>
                    <a:pt x="24765" y="257"/>
                    <a:pt x="24870" y="396"/>
                  </a:cubicBezTo>
                  <a:cubicBezTo>
                    <a:pt x="25052" y="605"/>
                    <a:pt x="24948" y="866"/>
                    <a:pt x="24974" y="1049"/>
                  </a:cubicBezTo>
                  <a:cubicBezTo>
                    <a:pt x="24974" y="1232"/>
                    <a:pt x="24974" y="1466"/>
                    <a:pt x="24974" y="1649"/>
                  </a:cubicBezTo>
                  <a:cubicBezTo>
                    <a:pt x="24974" y="2041"/>
                    <a:pt x="24609" y="2067"/>
                    <a:pt x="24322" y="2067"/>
                  </a:cubicBezTo>
                  <a:lnTo>
                    <a:pt x="992" y="2354"/>
                  </a:lnTo>
                  <a:cubicBezTo>
                    <a:pt x="757" y="2354"/>
                    <a:pt x="470" y="2354"/>
                    <a:pt x="366" y="2093"/>
                  </a:cubicBezTo>
                  <a:cubicBezTo>
                    <a:pt x="313" y="1884"/>
                    <a:pt x="313" y="1675"/>
                    <a:pt x="339" y="1440"/>
                  </a:cubicBezTo>
                  <a:lnTo>
                    <a:pt x="339" y="944"/>
                  </a:lnTo>
                  <a:cubicBezTo>
                    <a:pt x="339" y="579"/>
                    <a:pt x="679" y="553"/>
                    <a:pt x="992" y="527"/>
                  </a:cubicBezTo>
                  <a:lnTo>
                    <a:pt x="24087" y="240"/>
                  </a:lnTo>
                  <a:cubicBezTo>
                    <a:pt x="24165" y="240"/>
                    <a:pt x="24261" y="234"/>
                    <a:pt x="24359" y="234"/>
                  </a:cubicBezTo>
                  <a:close/>
                  <a:moveTo>
                    <a:pt x="24383" y="0"/>
                  </a:moveTo>
                  <a:cubicBezTo>
                    <a:pt x="24274" y="0"/>
                    <a:pt x="24165" y="5"/>
                    <a:pt x="24061" y="5"/>
                  </a:cubicBezTo>
                  <a:lnTo>
                    <a:pt x="966" y="292"/>
                  </a:lnTo>
                  <a:cubicBezTo>
                    <a:pt x="920" y="283"/>
                    <a:pt x="874" y="279"/>
                    <a:pt x="828" y="279"/>
                  </a:cubicBezTo>
                  <a:cubicBezTo>
                    <a:pt x="607" y="279"/>
                    <a:pt x="381" y="376"/>
                    <a:pt x="209" y="527"/>
                  </a:cubicBezTo>
                  <a:cubicBezTo>
                    <a:pt x="52" y="814"/>
                    <a:pt x="0" y="1153"/>
                    <a:pt x="78" y="1466"/>
                  </a:cubicBezTo>
                  <a:cubicBezTo>
                    <a:pt x="26" y="1753"/>
                    <a:pt x="78" y="2067"/>
                    <a:pt x="183" y="2328"/>
                  </a:cubicBezTo>
                  <a:cubicBezTo>
                    <a:pt x="339" y="2615"/>
                    <a:pt x="731" y="2615"/>
                    <a:pt x="992" y="2615"/>
                  </a:cubicBezTo>
                  <a:lnTo>
                    <a:pt x="24322" y="2328"/>
                  </a:lnTo>
                  <a:cubicBezTo>
                    <a:pt x="24364" y="2335"/>
                    <a:pt x="24408" y="2339"/>
                    <a:pt x="24451" y="2339"/>
                  </a:cubicBezTo>
                  <a:cubicBezTo>
                    <a:pt x="24699" y="2339"/>
                    <a:pt x="24949" y="2218"/>
                    <a:pt x="25104" y="2041"/>
                  </a:cubicBezTo>
                  <a:cubicBezTo>
                    <a:pt x="25287" y="1780"/>
                    <a:pt x="25209" y="1362"/>
                    <a:pt x="25209" y="1075"/>
                  </a:cubicBezTo>
                  <a:cubicBezTo>
                    <a:pt x="25209" y="788"/>
                    <a:pt x="25261" y="396"/>
                    <a:pt x="25052" y="188"/>
                  </a:cubicBezTo>
                  <a:cubicBezTo>
                    <a:pt x="24872" y="25"/>
                    <a:pt x="24628" y="0"/>
                    <a:pt x="24383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1376809" y="2406877"/>
              <a:ext cx="1287288" cy="134375"/>
            </a:xfrm>
            <a:custGeom>
              <a:avLst/>
              <a:gdLst/>
              <a:ahLst/>
              <a:cxnLst/>
              <a:rect l="l" t="t" r="r" b="b"/>
              <a:pathLst>
                <a:path w="25262" h="2637" extrusionOk="0">
                  <a:moveTo>
                    <a:pt x="24296" y="262"/>
                  </a:moveTo>
                  <a:cubicBezTo>
                    <a:pt x="24530" y="262"/>
                    <a:pt x="24818" y="262"/>
                    <a:pt x="24922" y="523"/>
                  </a:cubicBezTo>
                  <a:cubicBezTo>
                    <a:pt x="24974" y="732"/>
                    <a:pt x="24974" y="967"/>
                    <a:pt x="24948" y="1175"/>
                  </a:cubicBezTo>
                  <a:lnTo>
                    <a:pt x="24948" y="1697"/>
                  </a:lnTo>
                  <a:cubicBezTo>
                    <a:pt x="24948" y="2063"/>
                    <a:pt x="24609" y="2089"/>
                    <a:pt x="24296" y="2089"/>
                  </a:cubicBezTo>
                  <a:lnTo>
                    <a:pt x="992" y="2376"/>
                  </a:lnTo>
                  <a:cubicBezTo>
                    <a:pt x="653" y="2376"/>
                    <a:pt x="392" y="2376"/>
                    <a:pt x="340" y="1984"/>
                  </a:cubicBezTo>
                  <a:cubicBezTo>
                    <a:pt x="314" y="1802"/>
                    <a:pt x="314" y="1593"/>
                    <a:pt x="340" y="1410"/>
                  </a:cubicBezTo>
                  <a:cubicBezTo>
                    <a:pt x="314" y="1175"/>
                    <a:pt x="314" y="940"/>
                    <a:pt x="392" y="732"/>
                  </a:cubicBezTo>
                  <a:cubicBezTo>
                    <a:pt x="522" y="497"/>
                    <a:pt x="966" y="575"/>
                    <a:pt x="1175" y="549"/>
                  </a:cubicBezTo>
                  <a:lnTo>
                    <a:pt x="24296" y="262"/>
                  </a:lnTo>
                  <a:close/>
                  <a:moveTo>
                    <a:pt x="24296" y="1"/>
                  </a:moveTo>
                  <a:lnTo>
                    <a:pt x="1175" y="288"/>
                  </a:lnTo>
                  <a:cubicBezTo>
                    <a:pt x="1107" y="278"/>
                    <a:pt x="1039" y="272"/>
                    <a:pt x="972" y="272"/>
                  </a:cubicBezTo>
                  <a:cubicBezTo>
                    <a:pt x="703" y="272"/>
                    <a:pt x="444" y="356"/>
                    <a:pt x="235" y="523"/>
                  </a:cubicBezTo>
                  <a:cubicBezTo>
                    <a:pt x="0" y="732"/>
                    <a:pt x="53" y="1123"/>
                    <a:pt x="79" y="1384"/>
                  </a:cubicBezTo>
                  <a:cubicBezTo>
                    <a:pt x="26" y="1723"/>
                    <a:pt x="79" y="2036"/>
                    <a:pt x="183" y="2350"/>
                  </a:cubicBezTo>
                  <a:cubicBezTo>
                    <a:pt x="340" y="2611"/>
                    <a:pt x="731" y="2637"/>
                    <a:pt x="992" y="2637"/>
                  </a:cubicBezTo>
                  <a:lnTo>
                    <a:pt x="24322" y="2350"/>
                  </a:lnTo>
                  <a:cubicBezTo>
                    <a:pt x="24348" y="2352"/>
                    <a:pt x="24375" y="2354"/>
                    <a:pt x="24402" y="2354"/>
                  </a:cubicBezTo>
                  <a:cubicBezTo>
                    <a:pt x="24640" y="2354"/>
                    <a:pt x="24891" y="2253"/>
                    <a:pt x="25078" y="2089"/>
                  </a:cubicBezTo>
                  <a:cubicBezTo>
                    <a:pt x="25235" y="1802"/>
                    <a:pt x="25261" y="1462"/>
                    <a:pt x="25209" y="1149"/>
                  </a:cubicBezTo>
                  <a:cubicBezTo>
                    <a:pt x="25261" y="862"/>
                    <a:pt x="25209" y="549"/>
                    <a:pt x="25105" y="288"/>
                  </a:cubicBezTo>
                  <a:cubicBezTo>
                    <a:pt x="24948" y="1"/>
                    <a:pt x="24557" y="1"/>
                    <a:pt x="24296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1379459" y="2595576"/>
              <a:ext cx="655619" cy="126578"/>
            </a:xfrm>
            <a:custGeom>
              <a:avLst/>
              <a:gdLst/>
              <a:ahLst/>
              <a:cxnLst/>
              <a:rect l="l" t="t" r="r" b="b"/>
              <a:pathLst>
                <a:path w="12866" h="2484" extrusionOk="0">
                  <a:moveTo>
                    <a:pt x="11917" y="261"/>
                  </a:moveTo>
                  <a:cubicBezTo>
                    <a:pt x="12147" y="261"/>
                    <a:pt x="12377" y="291"/>
                    <a:pt x="12474" y="526"/>
                  </a:cubicBezTo>
                  <a:cubicBezTo>
                    <a:pt x="12527" y="734"/>
                    <a:pt x="12527" y="943"/>
                    <a:pt x="12500" y="1178"/>
                  </a:cubicBezTo>
                  <a:cubicBezTo>
                    <a:pt x="12527" y="1387"/>
                    <a:pt x="12527" y="1595"/>
                    <a:pt x="12500" y="1830"/>
                  </a:cubicBezTo>
                  <a:cubicBezTo>
                    <a:pt x="12442" y="2065"/>
                    <a:pt x="12134" y="2095"/>
                    <a:pt x="11884" y="2095"/>
                  </a:cubicBezTo>
                  <a:cubicBezTo>
                    <a:pt x="11801" y="2095"/>
                    <a:pt x="11724" y="2091"/>
                    <a:pt x="11665" y="2091"/>
                  </a:cubicBezTo>
                  <a:lnTo>
                    <a:pt x="1149" y="2222"/>
                  </a:lnTo>
                  <a:cubicBezTo>
                    <a:pt x="1079" y="2222"/>
                    <a:pt x="992" y="2228"/>
                    <a:pt x="901" y="2228"/>
                  </a:cubicBezTo>
                  <a:cubicBezTo>
                    <a:pt x="720" y="2228"/>
                    <a:pt x="523" y="2204"/>
                    <a:pt x="418" y="2065"/>
                  </a:cubicBezTo>
                  <a:cubicBezTo>
                    <a:pt x="262" y="1856"/>
                    <a:pt x="340" y="1622"/>
                    <a:pt x="340" y="1413"/>
                  </a:cubicBezTo>
                  <a:cubicBezTo>
                    <a:pt x="340" y="1235"/>
                    <a:pt x="315" y="1008"/>
                    <a:pt x="314" y="804"/>
                  </a:cubicBezTo>
                  <a:lnTo>
                    <a:pt x="314" y="804"/>
                  </a:lnTo>
                  <a:cubicBezTo>
                    <a:pt x="319" y="421"/>
                    <a:pt x="681" y="421"/>
                    <a:pt x="966" y="395"/>
                  </a:cubicBezTo>
                  <a:lnTo>
                    <a:pt x="11692" y="265"/>
                  </a:lnTo>
                  <a:cubicBezTo>
                    <a:pt x="11763" y="265"/>
                    <a:pt x="11840" y="261"/>
                    <a:pt x="11917" y="261"/>
                  </a:cubicBezTo>
                  <a:close/>
                  <a:moveTo>
                    <a:pt x="11922" y="1"/>
                  </a:moveTo>
                  <a:cubicBezTo>
                    <a:pt x="11838" y="1"/>
                    <a:pt x="11759" y="4"/>
                    <a:pt x="11692" y="4"/>
                  </a:cubicBezTo>
                  <a:lnTo>
                    <a:pt x="966" y="134"/>
                  </a:lnTo>
                  <a:cubicBezTo>
                    <a:pt x="931" y="131"/>
                    <a:pt x="896" y="129"/>
                    <a:pt x="861" y="129"/>
                  </a:cubicBezTo>
                  <a:cubicBezTo>
                    <a:pt x="616" y="129"/>
                    <a:pt x="392" y="212"/>
                    <a:pt x="209" y="395"/>
                  </a:cubicBezTo>
                  <a:cubicBezTo>
                    <a:pt x="53" y="682"/>
                    <a:pt x="1" y="995"/>
                    <a:pt x="53" y="1308"/>
                  </a:cubicBezTo>
                  <a:cubicBezTo>
                    <a:pt x="1" y="1648"/>
                    <a:pt x="79" y="1961"/>
                    <a:pt x="235" y="2248"/>
                  </a:cubicBezTo>
                  <a:cubicBezTo>
                    <a:pt x="409" y="2465"/>
                    <a:pt x="728" y="2483"/>
                    <a:pt x="996" y="2483"/>
                  </a:cubicBezTo>
                  <a:cubicBezTo>
                    <a:pt x="1049" y="2483"/>
                    <a:pt x="1101" y="2483"/>
                    <a:pt x="1149" y="2483"/>
                  </a:cubicBezTo>
                  <a:lnTo>
                    <a:pt x="11665" y="2352"/>
                  </a:lnTo>
                  <a:cubicBezTo>
                    <a:pt x="11718" y="2352"/>
                    <a:pt x="11771" y="2353"/>
                    <a:pt x="11826" y="2353"/>
                  </a:cubicBezTo>
                  <a:cubicBezTo>
                    <a:pt x="12097" y="2353"/>
                    <a:pt x="12387" y="2335"/>
                    <a:pt x="12605" y="2117"/>
                  </a:cubicBezTo>
                  <a:cubicBezTo>
                    <a:pt x="12866" y="1882"/>
                    <a:pt x="12761" y="1517"/>
                    <a:pt x="12761" y="1230"/>
                  </a:cubicBezTo>
                  <a:cubicBezTo>
                    <a:pt x="12814" y="917"/>
                    <a:pt x="12761" y="578"/>
                    <a:pt x="12631" y="291"/>
                  </a:cubicBezTo>
                  <a:cubicBezTo>
                    <a:pt x="12511" y="31"/>
                    <a:pt x="12193" y="1"/>
                    <a:pt x="11922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840879" y="2905302"/>
              <a:ext cx="365773" cy="366028"/>
            </a:xfrm>
            <a:custGeom>
              <a:avLst/>
              <a:gdLst/>
              <a:ahLst/>
              <a:cxnLst/>
              <a:rect l="l" t="t" r="r" b="b"/>
              <a:pathLst>
                <a:path w="7178" h="7183" extrusionOk="0">
                  <a:moveTo>
                    <a:pt x="4515" y="241"/>
                  </a:moveTo>
                  <a:lnTo>
                    <a:pt x="4568" y="2433"/>
                  </a:lnTo>
                  <a:cubicBezTo>
                    <a:pt x="4568" y="2511"/>
                    <a:pt x="4620" y="2563"/>
                    <a:pt x="4698" y="2563"/>
                  </a:cubicBezTo>
                  <a:lnTo>
                    <a:pt x="6890" y="2537"/>
                  </a:lnTo>
                  <a:cubicBezTo>
                    <a:pt x="6890" y="3190"/>
                    <a:pt x="6890" y="3842"/>
                    <a:pt x="6916" y="4521"/>
                  </a:cubicBezTo>
                  <a:lnTo>
                    <a:pt x="4724" y="4547"/>
                  </a:lnTo>
                  <a:cubicBezTo>
                    <a:pt x="4646" y="4547"/>
                    <a:pt x="4594" y="4599"/>
                    <a:pt x="4594" y="4677"/>
                  </a:cubicBezTo>
                  <a:lnTo>
                    <a:pt x="4620" y="6869"/>
                  </a:lnTo>
                  <a:cubicBezTo>
                    <a:pt x="3967" y="6869"/>
                    <a:pt x="3289" y="6869"/>
                    <a:pt x="2636" y="6895"/>
                  </a:cubicBezTo>
                  <a:cubicBezTo>
                    <a:pt x="2636" y="6165"/>
                    <a:pt x="2610" y="5434"/>
                    <a:pt x="2584" y="4703"/>
                  </a:cubicBezTo>
                  <a:cubicBezTo>
                    <a:pt x="2584" y="4625"/>
                    <a:pt x="2532" y="4573"/>
                    <a:pt x="2454" y="4573"/>
                  </a:cubicBezTo>
                  <a:lnTo>
                    <a:pt x="262" y="4599"/>
                  </a:lnTo>
                  <a:cubicBezTo>
                    <a:pt x="262" y="3946"/>
                    <a:pt x="262" y="3294"/>
                    <a:pt x="236" y="2616"/>
                  </a:cubicBezTo>
                  <a:lnTo>
                    <a:pt x="2428" y="2589"/>
                  </a:lnTo>
                  <a:cubicBezTo>
                    <a:pt x="2506" y="2589"/>
                    <a:pt x="2558" y="2537"/>
                    <a:pt x="2558" y="2459"/>
                  </a:cubicBezTo>
                  <a:cubicBezTo>
                    <a:pt x="2558" y="1728"/>
                    <a:pt x="2558" y="998"/>
                    <a:pt x="2532" y="267"/>
                  </a:cubicBezTo>
                  <a:cubicBezTo>
                    <a:pt x="3184" y="267"/>
                    <a:pt x="3863" y="267"/>
                    <a:pt x="4515" y="241"/>
                  </a:cubicBezTo>
                  <a:close/>
                  <a:moveTo>
                    <a:pt x="4702" y="1"/>
                  </a:moveTo>
                  <a:cubicBezTo>
                    <a:pt x="4692" y="1"/>
                    <a:pt x="4682" y="2"/>
                    <a:pt x="4672" y="6"/>
                  </a:cubicBezTo>
                  <a:cubicBezTo>
                    <a:pt x="3915" y="6"/>
                    <a:pt x="3184" y="6"/>
                    <a:pt x="2428" y="32"/>
                  </a:cubicBezTo>
                  <a:cubicBezTo>
                    <a:pt x="2349" y="32"/>
                    <a:pt x="2297" y="84"/>
                    <a:pt x="2297" y="163"/>
                  </a:cubicBezTo>
                  <a:cubicBezTo>
                    <a:pt x="2297" y="893"/>
                    <a:pt x="2297" y="1624"/>
                    <a:pt x="2323" y="2355"/>
                  </a:cubicBezTo>
                  <a:lnTo>
                    <a:pt x="131" y="2381"/>
                  </a:lnTo>
                  <a:cubicBezTo>
                    <a:pt x="53" y="2381"/>
                    <a:pt x="1" y="2433"/>
                    <a:pt x="1" y="2511"/>
                  </a:cubicBezTo>
                  <a:cubicBezTo>
                    <a:pt x="1" y="3268"/>
                    <a:pt x="27" y="3999"/>
                    <a:pt x="27" y="4755"/>
                  </a:cubicBezTo>
                  <a:cubicBezTo>
                    <a:pt x="27" y="4834"/>
                    <a:pt x="79" y="4886"/>
                    <a:pt x="157" y="4886"/>
                  </a:cubicBezTo>
                  <a:lnTo>
                    <a:pt x="2349" y="4860"/>
                  </a:lnTo>
                  <a:cubicBezTo>
                    <a:pt x="2349" y="5590"/>
                    <a:pt x="2349" y="6321"/>
                    <a:pt x="2375" y="7052"/>
                  </a:cubicBezTo>
                  <a:cubicBezTo>
                    <a:pt x="2375" y="7130"/>
                    <a:pt x="2428" y="7182"/>
                    <a:pt x="2506" y="7182"/>
                  </a:cubicBezTo>
                  <a:cubicBezTo>
                    <a:pt x="3263" y="7156"/>
                    <a:pt x="4020" y="7156"/>
                    <a:pt x="4750" y="7156"/>
                  </a:cubicBezTo>
                  <a:cubicBezTo>
                    <a:pt x="4829" y="7156"/>
                    <a:pt x="4881" y="7104"/>
                    <a:pt x="4881" y="7026"/>
                  </a:cubicBezTo>
                  <a:cubicBezTo>
                    <a:pt x="4881" y="6295"/>
                    <a:pt x="4881" y="5564"/>
                    <a:pt x="4855" y="4834"/>
                  </a:cubicBezTo>
                  <a:lnTo>
                    <a:pt x="7047" y="4808"/>
                  </a:lnTo>
                  <a:cubicBezTo>
                    <a:pt x="7125" y="4808"/>
                    <a:pt x="7177" y="4729"/>
                    <a:pt x="7177" y="4677"/>
                  </a:cubicBezTo>
                  <a:cubicBezTo>
                    <a:pt x="7177" y="3920"/>
                    <a:pt x="7151" y="3164"/>
                    <a:pt x="7151" y="2407"/>
                  </a:cubicBezTo>
                  <a:cubicBezTo>
                    <a:pt x="7151" y="2381"/>
                    <a:pt x="7125" y="2328"/>
                    <a:pt x="7099" y="2328"/>
                  </a:cubicBezTo>
                  <a:cubicBezTo>
                    <a:pt x="7080" y="2310"/>
                    <a:pt x="7062" y="2292"/>
                    <a:pt x="7043" y="2292"/>
                  </a:cubicBezTo>
                  <a:cubicBezTo>
                    <a:pt x="7036" y="2292"/>
                    <a:pt x="7028" y="2295"/>
                    <a:pt x="7021" y="2302"/>
                  </a:cubicBezTo>
                  <a:lnTo>
                    <a:pt x="4829" y="2328"/>
                  </a:lnTo>
                  <a:cubicBezTo>
                    <a:pt x="4829" y="1598"/>
                    <a:pt x="4829" y="841"/>
                    <a:pt x="4802" y="136"/>
                  </a:cubicBezTo>
                  <a:cubicBezTo>
                    <a:pt x="4802" y="69"/>
                    <a:pt x="4763" y="1"/>
                    <a:pt x="4702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778404" y="2845629"/>
              <a:ext cx="490721" cy="482924"/>
            </a:xfrm>
            <a:custGeom>
              <a:avLst/>
              <a:gdLst/>
              <a:ahLst/>
              <a:cxnLst/>
              <a:rect l="l" t="t" r="r" b="b"/>
              <a:pathLst>
                <a:path w="9630" h="9477" extrusionOk="0">
                  <a:moveTo>
                    <a:pt x="7881" y="264"/>
                  </a:moveTo>
                  <a:cubicBezTo>
                    <a:pt x="8142" y="264"/>
                    <a:pt x="8429" y="290"/>
                    <a:pt x="8690" y="342"/>
                  </a:cubicBezTo>
                  <a:cubicBezTo>
                    <a:pt x="9186" y="472"/>
                    <a:pt x="9186" y="1046"/>
                    <a:pt x="9186" y="1464"/>
                  </a:cubicBezTo>
                  <a:cubicBezTo>
                    <a:pt x="9186" y="3082"/>
                    <a:pt x="9238" y="4752"/>
                    <a:pt x="9264" y="6396"/>
                  </a:cubicBezTo>
                  <a:cubicBezTo>
                    <a:pt x="9264" y="7022"/>
                    <a:pt x="9290" y="7649"/>
                    <a:pt x="9290" y="8275"/>
                  </a:cubicBezTo>
                  <a:lnTo>
                    <a:pt x="9264" y="8275"/>
                  </a:lnTo>
                  <a:cubicBezTo>
                    <a:pt x="9247" y="9064"/>
                    <a:pt x="8404" y="9182"/>
                    <a:pt x="7608" y="9182"/>
                  </a:cubicBezTo>
                  <a:cubicBezTo>
                    <a:pt x="7271" y="9182"/>
                    <a:pt x="6942" y="9161"/>
                    <a:pt x="6688" y="9161"/>
                  </a:cubicBezTo>
                  <a:cubicBezTo>
                    <a:pt x="6649" y="9161"/>
                    <a:pt x="6612" y="9161"/>
                    <a:pt x="6576" y="9162"/>
                  </a:cubicBezTo>
                  <a:lnTo>
                    <a:pt x="2871" y="9214"/>
                  </a:lnTo>
                  <a:lnTo>
                    <a:pt x="1723" y="9214"/>
                  </a:lnTo>
                  <a:cubicBezTo>
                    <a:pt x="1651" y="9221"/>
                    <a:pt x="1581" y="9224"/>
                    <a:pt x="1512" y="9224"/>
                  </a:cubicBezTo>
                  <a:cubicBezTo>
                    <a:pt x="1305" y="9224"/>
                    <a:pt x="1109" y="9195"/>
                    <a:pt x="914" y="9136"/>
                  </a:cubicBezTo>
                  <a:cubicBezTo>
                    <a:pt x="418" y="9032"/>
                    <a:pt x="392" y="8458"/>
                    <a:pt x="392" y="8040"/>
                  </a:cubicBezTo>
                  <a:cubicBezTo>
                    <a:pt x="392" y="6396"/>
                    <a:pt x="366" y="4726"/>
                    <a:pt x="340" y="3082"/>
                  </a:cubicBezTo>
                  <a:cubicBezTo>
                    <a:pt x="340" y="2456"/>
                    <a:pt x="287" y="1829"/>
                    <a:pt x="313" y="1203"/>
                  </a:cubicBezTo>
                  <a:cubicBezTo>
                    <a:pt x="331" y="414"/>
                    <a:pt x="1137" y="279"/>
                    <a:pt x="1924" y="279"/>
                  </a:cubicBezTo>
                  <a:cubicBezTo>
                    <a:pt x="2335" y="279"/>
                    <a:pt x="2741" y="316"/>
                    <a:pt x="3027" y="316"/>
                  </a:cubicBezTo>
                  <a:lnTo>
                    <a:pt x="6707" y="264"/>
                  </a:lnTo>
                  <a:close/>
                  <a:moveTo>
                    <a:pt x="7966" y="1"/>
                  </a:moveTo>
                  <a:cubicBezTo>
                    <a:pt x="7921" y="1"/>
                    <a:pt x="7875" y="1"/>
                    <a:pt x="7829" y="3"/>
                  </a:cubicBezTo>
                  <a:lnTo>
                    <a:pt x="2897" y="55"/>
                  </a:lnTo>
                  <a:cubicBezTo>
                    <a:pt x="2729" y="48"/>
                    <a:pt x="2561" y="45"/>
                    <a:pt x="2393" y="45"/>
                  </a:cubicBezTo>
                  <a:cubicBezTo>
                    <a:pt x="1933" y="45"/>
                    <a:pt x="1470" y="69"/>
                    <a:pt x="992" y="107"/>
                  </a:cubicBezTo>
                  <a:cubicBezTo>
                    <a:pt x="313" y="211"/>
                    <a:pt x="79" y="733"/>
                    <a:pt x="79" y="1360"/>
                  </a:cubicBezTo>
                  <a:cubicBezTo>
                    <a:pt x="0" y="3578"/>
                    <a:pt x="157" y="5822"/>
                    <a:pt x="157" y="8040"/>
                  </a:cubicBezTo>
                  <a:cubicBezTo>
                    <a:pt x="157" y="9100"/>
                    <a:pt x="645" y="9477"/>
                    <a:pt x="1645" y="9477"/>
                  </a:cubicBezTo>
                  <a:cubicBezTo>
                    <a:pt x="1679" y="9477"/>
                    <a:pt x="1714" y="9476"/>
                    <a:pt x="1749" y="9475"/>
                  </a:cubicBezTo>
                  <a:lnTo>
                    <a:pt x="4802" y="9449"/>
                  </a:lnTo>
                  <a:lnTo>
                    <a:pt x="7933" y="9397"/>
                  </a:lnTo>
                  <a:cubicBezTo>
                    <a:pt x="8925" y="9397"/>
                    <a:pt x="9525" y="9162"/>
                    <a:pt x="9577" y="8092"/>
                  </a:cubicBezTo>
                  <a:cubicBezTo>
                    <a:pt x="9630" y="6422"/>
                    <a:pt x="9525" y="4752"/>
                    <a:pt x="9499" y="3082"/>
                  </a:cubicBezTo>
                  <a:cubicBezTo>
                    <a:pt x="9473" y="2482"/>
                    <a:pt x="9447" y="1882"/>
                    <a:pt x="9447" y="1255"/>
                  </a:cubicBezTo>
                  <a:cubicBezTo>
                    <a:pt x="9447" y="241"/>
                    <a:pt x="8790" y="1"/>
                    <a:pt x="7966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1382108" y="2828202"/>
              <a:ext cx="1288613" cy="133254"/>
            </a:xfrm>
            <a:custGeom>
              <a:avLst/>
              <a:gdLst/>
              <a:ahLst/>
              <a:cxnLst/>
              <a:rect l="l" t="t" r="r" b="b"/>
              <a:pathLst>
                <a:path w="25288" h="2615" extrusionOk="0">
                  <a:moveTo>
                    <a:pt x="24346" y="234"/>
                  </a:moveTo>
                  <a:cubicBezTo>
                    <a:pt x="24545" y="234"/>
                    <a:pt x="24748" y="258"/>
                    <a:pt x="24870" y="397"/>
                  </a:cubicBezTo>
                  <a:cubicBezTo>
                    <a:pt x="25001" y="579"/>
                    <a:pt x="24948" y="867"/>
                    <a:pt x="24948" y="1049"/>
                  </a:cubicBezTo>
                  <a:cubicBezTo>
                    <a:pt x="24948" y="1258"/>
                    <a:pt x="24974" y="1467"/>
                    <a:pt x="24948" y="1649"/>
                  </a:cubicBezTo>
                  <a:cubicBezTo>
                    <a:pt x="24948" y="2041"/>
                    <a:pt x="24609" y="2067"/>
                    <a:pt x="24296" y="2067"/>
                  </a:cubicBezTo>
                  <a:lnTo>
                    <a:pt x="992" y="2354"/>
                  </a:lnTo>
                  <a:cubicBezTo>
                    <a:pt x="758" y="2354"/>
                    <a:pt x="471" y="2354"/>
                    <a:pt x="366" y="2093"/>
                  </a:cubicBezTo>
                  <a:cubicBezTo>
                    <a:pt x="314" y="1884"/>
                    <a:pt x="314" y="1676"/>
                    <a:pt x="314" y="1441"/>
                  </a:cubicBezTo>
                  <a:lnTo>
                    <a:pt x="314" y="945"/>
                  </a:lnTo>
                  <a:cubicBezTo>
                    <a:pt x="314" y="553"/>
                    <a:pt x="679" y="553"/>
                    <a:pt x="966" y="527"/>
                  </a:cubicBezTo>
                  <a:lnTo>
                    <a:pt x="24061" y="240"/>
                  </a:lnTo>
                  <a:cubicBezTo>
                    <a:pt x="24148" y="240"/>
                    <a:pt x="24247" y="234"/>
                    <a:pt x="24346" y="234"/>
                  </a:cubicBezTo>
                  <a:close/>
                  <a:moveTo>
                    <a:pt x="24378" y="0"/>
                  </a:moveTo>
                  <a:cubicBezTo>
                    <a:pt x="24272" y="0"/>
                    <a:pt x="24166" y="5"/>
                    <a:pt x="24061" y="5"/>
                  </a:cubicBezTo>
                  <a:lnTo>
                    <a:pt x="966" y="292"/>
                  </a:lnTo>
                  <a:cubicBezTo>
                    <a:pt x="916" y="283"/>
                    <a:pt x="866" y="279"/>
                    <a:pt x="817" y="279"/>
                  </a:cubicBezTo>
                  <a:cubicBezTo>
                    <a:pt x="582" y="279"/>
                    <a:pt x="356" y="376"/>
                    <a:pt x="183" y="527"/>
                  </a:cubicBezTo>
                  <a:cubicBezTo>
                    <a:pt x="53" y="814"/>
                    <a:pt x="1" y="1154"/>
                    <a:pt x="53" y="1467"/>
                  </a:cubicBezTo>
                  <a:cubicBezTo>
                    <a:pt x="27" y="1754"/>
                    <a:pt x="79" y="2067"/>
                    <a:pt x="183" y="2328"/>
                  </a:cubicBezTo>
                  <a:cubicBezTo>
                    <a:pt x="340" y="2615"/>
                    <a:pt x="731" y="2615"/>
                    <a:pt x="992" y="2615"/>
                  </a:cubicBezTo>
                  <a:lnTo>
                    <a:pt x="24296" y="2328"/>
                  </a:lnTo>
                  <a:cubicBezTo>
                    <a:pt x="24343" y="2336"/>
                    <a:pt x="24389" y="2339"/>
                    <a:pt x="24434" y="2339"/>
                  </a:cubicBezTo>
                  <a:cubicBezTo>
                    <a:pt x="24693" y="2339"/>
                    <a:pt x="24927" y="2218"/>
                    <a:pt x="25105" y="2041"/>
                  </a:cubicBezTo>
                  <a:cubicBezTo>
                    <a:pt x="25288" y="1780"/>
                    <a:pt x="25209" y="1362"/>
                    <a:pt x="25209" y="1075"/>
                  </a:cubicBezTo>
                  <a:cubicBezTo>
                    <a:pt x="25209" y="788"/>
                    <a:pt x="25262" y="397"/>
                    <a:pt x="25027" y="188"/>
                  </a:cubicBezTo>
                  <a:cubicBezTo>
                    <a:pt x="24846" y="25"/>
                    <a:pt x="24615" y="0"/>
                    <a:pt x="24378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1384758" y="3007983"/>
              <a:ext cx="1287288" cy="134324"/>
            </a:xfrm>
            <a:custGeom>
              <a:avLst/>
              <a:gdLst/>
              <a:ahLst/>
              <a:cxnLst/>
              <a:rect l="l" t="t" r="r" b="b"/>
              <a:pathLst>
                <a:path w="25262" h="2636" extrusionOk="0">
                  <a:moveTo>
                    <a:pt x="24270" y="261"/>
                  </a:moveTo>
                  <a:cubicBezTo>
                    <a:pt x="24531" y="261"/>
                    <a:pt x="24818" y="261"/>
                    <a:pt x="24896" y="522"/>
                  </a:cubicBezTo>
                  <a:cubicBezTo>
                    <a:pt x="24949" y="731"/>
                    <a:pt x="24975" y="966"/>
                    <a:pt x="24949" y="1175"/>
                  </a:cubicBezTo>
                  <a:lnTo>
                    <a:pt x="24949" y="1670"/>
                  </a:lnTo>
                  <a:cubicBezTo>
                    <a:pt x="24922" y="2062"/>
                    <a:pt x="24609" y="2088"/>
                    <a:pt x="24296" y="2088"/>
                  </a:cubicBezTo>
                  <a:lnTo>
                    <a:pt x="993" y="2375"/>
                  </a:lnTo>
                  <a:cubicBezTo>
                    <a:pt x="653" y="2375"/>
                    <a:pt x="366" y="2349"/>
                    <a:pt x="340" y="1984"/>
                  </a:cubicBezTo>
                  <a:cubicBezTo>
                    <a:pt x="314" y="1801"/>
                    <a:pt x="314" y="1592"/>
                    <a:pt x="340" y="1409"/>
                  </a:cubicBezTo>
                  <a:cubicBezTo>
                    <a:pt x="288" y="1175"/>
                    <a:pt x="314" y="940"/>
                    <a:pt x="392" y="731"/>
                  </a:cubicBezTo>
                  <a:cubicBezTo>
                    <a:pt x="465" y="568"/>
                    <a:pt x="712" y="543"/>
                    <a:pt x="918" y="543"/>
                  </a:cubicBezTo>
                  <a:cubicBezTo>
                    <a:pt x="1010" y="543"/>
                    <a:pt x="1093" y="548"/>
                    <a:pt x="1149" y="548"/>
                  </a:cubicBezTo>
                  <a:lnTo>
                    <a:pt x="24270" y="261"/>
                  </a:lnTo>
                  <a:close/>
                  <a:moveTo>
                    <a:pt x="24270" y="0"/>
                  </a:moveTo>
                  <a:lnTo>
                    <a:pt x="1149" y="287"/>
                  </a:lnTo>
                  <a:cubicBezTo>
                    <a:pt x="1087" y="277"/>
                    <a:pt x="1023" y="272"/>
                    <a:pt x="959" y="272"/>
                  </a:cubicBezTo>
                  <a:cubicBezTo>
                    <a:pt x="702" y="272"/>
                    <a:pt x="439" y="355"/>
                    <a:pt x="210" y="522"/>
                  </a:cubicBezTo>
                  <a:cubicBezTo>
                    <a:pt x="1" y="731"/>
                    <a:pt x="53" y="1122"/>
                    <a:pt x="53" y="1409"/>
                  </a:cubicBezTo>
                  <a:cubicBezTo>
                    <a:pt x="27" y="1723"/>
                    <a:pt x="53" y="2036"/>
                    <a:pt x="184" y="2349"/>
                  </a:cubicBezTo>
                  <a:cubicBezTo>
                    <a:pt x="340" y="2636"/>
                    <a:pt x="732" y="2636"/>
                    <a:pt x="993" y="2636"/>
                  </a:cubicBezTo>
                  <a:lnTo>
                    <a:pt x="24296" y="2349"/>
                  </a:lnTo>
                  <a:cubicBezTo>
                    <a:pt x="24332" y="2352"/>
                    <a:pt x="24367" y="2354"/>
                    <a:pt x="24402" y="2354"/>
                  </a:cubicBezTo>
                  <a:cubicBezTo>
                    <a:pt x="24653" y="2354"/>
                    <a:pt x="24896" y="2271"/>
                    <a:pt x="25079" y="2088"/>
                  </a:cubicBezTo>
                  <a:cubicBezTo>
                    <a:pt x="25210" y="1801"/>
                    <a:pt x="25262" y="1488"/>
                    <a:pt x="25210" y="1175"/>
                  </a:cubicBezTo>
                  <a:cubicBezTo>
                    <a:pt x="25236" y="861"/>
                    <a:pt x="25210" y="574"/>
                    <a:pt x="25079" y="287"/>
                  </a:cubicBezTo>
                  <a:cubicBezTo>
                    <a:pt x="24922" y="0"/>
                    <a:pt x="24531" y="0"/>
                    <a:pt x="24270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-26863" y="3809159"/>
              <a:ext cx="654294" cy="126578"/>
            </a:xfrm>
            <a:custGeom>
              <a:avLst/>
              <a:gdLst/>
              <a:ahLst/>
              <a:cxnLst/>
              <a:rect l="l" t="t" r="r" b="b"/>
              <a:pathLst>
                <a:path w="12840" h="2484" extrusionOk="0">
                  <a:moveTo>
                    <a:pt x="11905" y="285"/>
                  </a:moveTo>
                  <a:cubicBezTo>
                    <a:pt x="12131" y="285"/>
                    <a:pt x="12376" y="314"/>
                    <a:pt x="12474" y="549"/>
                  </a:cubicBezTo>
                  <a:cubicBezTo>
                    <a:pt x="12526" y="758"/>
                    <a:pt x="12526" y="966"/>
                    <a:pt x="12500" y="1201"/>
                  </a:cubicBezTo>
                  <a:cubicBezTo>
                    <a:pt x="12526" y="1410"/>
                    <a:pt x="12500" y="1619"/>
                    <a:pt x="12474" y="1828"/>
                  </a:cubicBezTo>
                  <a:cubicBezTo>
                    <a:pt x="12415" y="2062"/>
                    <a:pt x="12122" y="2092"/>
                    <a:pt x="11868" y="2092"/>
                  </a:cubicBezTo>
                  <a:cubicBezTo>
                    <a:pt x="11784" y="2092"/>
                    <a:pt x="11704" y="2089"/>
                    <a:pt x="11639" y="2089"/>
                  </a:cubicBezTo>
                  <a:lnTo>
                    <a:pt x="1148" y="2219"/>
                  </a:lnTo>
                  <a:cubicBezTo>
                    <a:pt x="1070" y="2219"/>
                    <a:pt x="977" y="2225"/>
                    <a:pt x="883" y="2225"/>
                  </a:cubicBezTo>
                  <a:cubicBezTo>
                    <a:pt x="693" y="2225"/>
                    <a:pt x="496" y="2202"/>
                    <a:pt x="392" y="2062"/>
                  </a:cubicBezTo>
                  <a:cubicBezTo>
                    <a:pt x="235" y="1854"/>
                    <a:pt x="313" y="1593"/>
                    <a:pt x="313" y="1410"/>
                  </a:cubicBezTo>
                  <a:lnTo>
                    <a:pt x="313" y="836"/>
                  </a:lnTo>
                  <a:cubicBezTo>
                    <a:pt x="339" y="444"/>
                    <a:pt x="653" y="418"/>
                    <a:pt x="966" y="418"/>
                  </a:cubicBezTo>
                  <a:lnTo>
                    <a:pt x="11691" y="288"/>
                  </a:lnTo>
                  <a:cubicBezTo>
                    <a:pt x="11756" y="288"/>
                    <a:pt x="11830" y="285"/>
                    <a:pt x="11905" y="285"/>
                  </a:cubicBezTo>
                  <a:close/>
                  <a:moveTo>
                    <a:pt x="11824" y="0"/>
                  </a:moveTo>
                  <a:cubicBezTo>
                    <a:pt x="11777" y="0"/>
                    <a:pt x="11732" y="1"/>
                    <a:pt x="11691" y="1"/>
                  </a:cubicBezTo>
                  <a:lnTo>
                    <a:pt x="966" y="157"/>
                  </a:lnTo>
                  <a:cubicBezTo>
                    <a:pt x="916" y="148"/>
                    <a:pt x="866" y="144"/>
                    <a:pt x="816" y="144"/>
                  </a:cubicBezTo>
                  <a:cubicBezTo>
                    <a:pt x="581" y="144"/>
                    <a:pt x="355" y="241"/>
                    <a:pt x="183" y="392"/>
                  </a:cubicBezTo>
                  <a:cubicBezTo>
                    <a:pt x="52" y="679"/>
                    <a:pt x="0" y="1019"/>
                    <a:pt x="52" y="1332"/>
                  </a:cubicBezTo>
                  <a:cubicBezTo>
                    <a:pt x="0" y="1645"/>
                    <a:pt x="52" y="1958"/>
                    <a:pt x="209" y="2245"/>
                  </a:cubicBezTo>
                  <a:cubicBezTo>
                    <a:pt x="362" y="2456"/>
                    <a:pt x="627" y="2484"/>
                    <a:pt x="882" y="2484"/>
                  </a:cubicBezTo>
                  <a:cubicBezTo>
                    <a:pt x="974" y="2484"/>
                    <a:pt x="1065" y="2480"/>
                    <a:pt x="1148" y="2480"/>
                  </a:cubicBezTo>
                  <a:lnTo>
                    <a:pt x="11639" y="2349"/>
                  </a:lnTo>
                  <a:cubicBezTo>
                    <a:pt x="11695" y="2349"/>
                    <a:pt x="11753" y="2350"/>
                    <a:pt x="11810" y="2350"/>
                  </a:cubicBezTo>
                  <a:cubicBezTo>
                    <a:pt x="12097" y="2350"/>
                    <a:pt x="12387" y="2332"/>
                    <a:pt x="12604" y="2115"/>
                  </a:cubicBezTo>
                  <a:cubicBezTo>
                    <a:pt x="12839" y="1880"/>
                    <a:pt x="12761" y="1514"/>
                    <a:pt x="12761" y="1253"/>
                  </a:cubicBezTo>
                  <a:cubicBezTo>
                    <a:pt x="12787" y="914"/>
                    <a:pt x="12761" y="601"/>
                    <a:pt x="12631" y="288"/>
                  </a:cubicBezTo>
                  <a:cubicBezTo>
                    <a:pt x="12474" y="19"/>
                    <a:pt x="12106" y="0"/>
                    <a:pt x="11824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847554" y="3505338"/>
              <a:ext cx="367047" cy="367047"/>
            </a:xfrm>
            <a:custGeom>
              <a:avLst/>
              <a:gdLst/>
              <a:ahLst/>
              <a:cxnLst/>
              <a:rect l="l" t="t" r="r" b="b"/>
              <a:pathLst>
                <a:path w="7203" h="7203" extrusionOk="0">
                  <a:moveTo>
                    <a:pt x="4541" y="261"/>
                  </a:moveTo>
                  <a:cubicBezTo>
                    <a:pt x="4541" y="992"/>
                    <a:pt x="4541" y="1723"/>
                    <a:pt x="4567" y="2453"/>
                  </a:cubicBezTo>
                  <a:cubicBezTo>
                    <a:pt x="4541" y="2531"/>
                    <a:pt x="4619" y="2584"/>
                    <a:pt x="4698" y="2584"/>
                  </a:cubicBezTo>
                  <a:lnTo>
                    <a:pt x="6890" y="2558"/>
                  </a:lnTo>
                  <a:cubicBezTo>
                    <a:pt x="6890" y="3210"/>
                    <a:pt x="6890" y="3888"/>
                    <a:pt x="6916" y="4541"/>
                  </a:cubicBezTo>
                  <a:lnTo>
                    <a:pt x="4724" y="4567"/>
                  </a:lnTo>
                  <a:cubicBezTo>
                    <a:pt x="4645" y="4567"/>
                    <a:pt x="4593" y="4619"/>
                    <a:pt x="4593" y="4697"/>
                  </a:cubicBezTo>
                  <a:cubicBezTo>
                    <a:pt x="4593" y="5428"/>
                    <a:pt x="4619" y="6159"/>
                    <a:pt x="4619" y="6889"/>
                  </a:cubicBezTo>
                  <a:cubicBezTo>
                    <a:pt x="3967" y="6889"/>
                    <a:pt x="3314" y="6889"/>
                    <a:pt x="2636" y="6916"/>
                  </a:cubicBezTo>
                  <a:lnTo>
                    <a:pt x="2610" y="4724"/>
                  </a:lnTo>
                  <a:cubicBezTo>
                    <a:pt x="2610" y="4645"/>
                    <a:pt x="2558" y="4593"/>
                    <a:pt x="2479" y="4593"/>
                  </a:cubicBezTo>
                  <a:lnTo>
                    <a:pt x="261" y="4619"/>
                  </a:lnTo>
                  <a:cubicBezTo>
                    <a:pt x="261" y="3967"/>
                    <a:pt x="261" y="3314"/>
                    <a:pt x="261" y="2636"/>
                  </a:cubicBezTo>
                  <a:lnTo>
                    <a:pt x="2453" y="2610"/>
                  </a:lnTo>
                  <a:cubicBezTo>
                    <a:pt x="2505" y="2610"/>
                    <a:pt x="2584" y="2531"/>
                    <a:pt x="2584" y="2479"/>
                  </a:cubicBezTo>
                  <a:cubicBezTo>
                    <a:pt x="2584" y="1749"/>
                    <a:pt x="2558" y="1018"/>
                    <a:pt x="2558" y="287"/>
                  </a:cubicBezTo>
                  <a:cubicBezTo>
                    <a:pt x="3184" y="287"/>
                    <a:pt x="3862" y="261"/>
                    <a:pt x="4541" y="261"/>
                  </a:cubicBezTo>
                  <a:close/>
                  <a:moveTo>
                    <a:pt x="4671" y="0"/>
                  </a:moveTo>
                  <a:cubicBezTo>
                    <a:pt x="3941" y="26"/>
                    <a:pt x="3184" y="26"/>
                    <a:pt x="2427" y="26"/>
                  </a:cubicBezTo>
                  <a:cubicBezTo>
                    <a:pt x="2349" y="26"/>
                    <a:pt x="2297" y="105"/>
                    <a:pt x="2297" y="183"/>
                  </a:cubicBezTo>
                  <a:cubicBezTo>
                    <a:pt x="2297" y="914"/>
                    <a:pt x="2323" y="1618"/>
                    <a:pt x="2323" y="2375"/>
                  </a:cubicBezTo>
                  <a:lnTo>
                    <a:pt x="131" y="2401"/>
                  </a:lnTo>
                  <a:cubicBezTo>
                    <a:pt x="52" y="2401"/>
                    <a:pt x="0" y="2453"/>
                    <a:pt x="0" y="2531"/>
                  </a:cubicBezTo>
                  <a:cubicBezTo>
                    <a:pt x="26" y="3262"/>
                    <a:pt x="26" y="4019"/>
                    <a:pt x="26" y="4776"/>
                  </a:cubicBezTo>
                  <a:cubicBezTo>
                    <a:pt x="26" y="4854"/>
                    <a:pt x="105" y="4906"/>
                    <a:pt x="157" y="4906"/>
                  </a:cubicBezTo>
                  <a:lnTo>
                    <a:pt x="2349" y="4880"/>
                  </a:lnTo>
                  <a:lnTo>
                    <a:pt x="2401" y="7072"/>
                  </a:lnTo>
                  <a:cubicBezTo>
                    <a:pt x="2401" y="7150"/>
                    <a:pt x="2453" y="7203"/>
                    <a:pt x="2532" y="7203"/>
                  </a:cubicBezTo>
                  <a:cubicBezTo>
                    <a:pt x="3262" y="7177"/>
                    <a:pt x="4019" y="7177"/>
                    <a:pt x="4776" y="7177"/>
                  </a:cubicBezTo>
                  <a:cubicBezTo>
                    <a:pt x="4828" y="7177"/>
                    <a:pt x="4906" y="7098"/>
                    <a:pt x="4906" y="7046"/>
                  </a:cubicBezTo>
                  <a:cubicBezTo>
                    <a:pt x="4906" y="6315"/>
                    <a:pt x="4880" y="5559"/>
                    <a:pt x="4880" y="4828"/>
                  </a:cubicBezTo>
                  <a:lnTo>
                    <a:pt x="7072" y="4802"/>
                  </a:lnTo>
                  <a:cubicBezTo>
                    <a:pt x="7124" y="4802"/>
                    <a:pt x="7203" y="4750"/>
                    <a:pt x="7203" y="4671"/>
                  </a:cubicBezTo>
                  <a:cubicBezTo>
                    <a:pt x="7203" y="3941"/>
                    <a:pt x="7177" y="3184"/>
                    <a:pt x="7177" y="2427"/>
                  </a:cubicBezTo>
                  <a:cubicBezTo>
                    <a:pt x="7177" y="2401"/>
                    <a:pt x="7151" y="2349"/>
                    <a:pt x="7124" y="2323"/>
                  </a:cubicBezTo>
                  <a:cubicBezTo>
                    <a:pt x="7098" y="2323"/>
                    <a:pt x="7072" y="2297"/>
                    <a:pt x="7046" y="2297"/>
                  </a:cubicBezTo>
                  <a:lnTo>
                    <a:pt x="4828" y="2323"/>
                  </a:lnTo>
                  <a:cubicBezTo>
                    <a:pt x="4828" y="1592"/>
                    <a:pt x="4828" y="861"/>
                    <a:pt x="4802" y="131"/>
                  </a:cubicBezTo>
                  <a:cubicBezTo>
                    <a:pt x="4802" y="52"/>
                    <a:pt x="4750" y="0"/>
                    <a:pt x="4671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785028" y="3446787"/>
              <a:ext cx="489447" cy="482873"/>
            </a:xfrm>
            <a:custGeom>
              <a:avLst/>
              <a:gdLst/>
              <a:ahLst/>
              <a:cxnLst/>
              <a:rect l="l" t="t" r="r" b="b"/>
              <a:pathLst>
                <a:path w="9605" h="9476" extrusionOk="0">
                  <a:moveTo>
                    <a:pt x="8093" y="252"/>
                  </a:moveTo>
                  <a:cubicBezTo>
                    <a:pt x="8301" y="252"/>
                    <a:pt x="8501" y="281"/>
                    <a:pt x="8717" y="340"/>
                  </a:cubicBezTo>
                  <a:cubicBezTo>
                    <a:pt x="9186" y="471"/>
                    <a:pt x="9213" y="1045"/>
                    <a:pt x="9213" y="1436"/>
                  </a:cubicBezTo>
                  <a:cubicBezTo>
                    <a:pt x="9213" y="3106"/>
                    <a:pt x="9265" y="4750"/>
                    <a:pt x="9265" y="6394"/>
                  </a:cubicBezTo>
                  <a:cubicBezTo>
                    <a:pt x="9291" y="7021"/>
                    <a:pt x="9317" y="7647"/>
                    <a:pt x="9291" y="8273"/>
                  </a:cubicBezTo>
                  <a:cubicBezTo>
                    <a:pt x="9274" y="9062"/>
                    <a:pt x="8468" y="9197"/>
                    <a:pt x="7680" y="9197"/>
                  </a:cubicBezTo>
                  <a:cubicBezTo>
                    <a:pt x="7269" y="9197"/>
                    <a:pt x="6863" y="9161"/>
                    <a:pt x="6577" y="9161"/>
                  </a:cubicBezTo>
                  <a:lnTo>
                    <a:pt x="2897" y="9213"/>
                  </a:lnTo>
                  <a:lnTo>
                    <a:pt x="1749" y="9213"/>
                  </a:lnTo>
                  <a:cubicBezTo>
                    <a:pt x="1462" y="9213"/>
                    <a:pt x="1201" y="9187"/>
                    <a:pt x="940" y="9135"/>
                  </a:cubicBezTo>
                  <a:cubicBezTo>
                    <a:pt x="444" y="9004"/>
                    <a:pt x="418" y="8430"/>
                    <a:pt x="418" y="8038"/>
                  </a:cubicBezTo>
                  <a:cubicBezTo>
                    <a:pt x="418" y="6368"/>
                    <a:pt x="366" y="4724"/>
                    <a:pt x="366" y="3080"/>
                  </a:cubicBezTo>
                  <a:cubicBezTo>
                    <a:pt x="366" y="2454"/>
                    <a:pt x="314" y="1828"/>
                    <a:pt x="340" y="1201"/>
                  </a:cubicBezTo>
                  <a:cubicBezTo>
                    <a:pt x="357" y="413"/>
                    <a:pt x="1163" y="277"/>
                    <a:pt x="1951" y="277"/>
                  </a:cubicBezTo>
                  <a:cubicBezTo>
                    <a:pt x="2362" y="277"/>
                    <a:pt x="2768" y="314"/>
                    <a:pt x="3054" y="314"/>
                  </a:cubicBezTo>
                  <a:lnTo>
                    <a:pt x="6733" y="262"/>
                  </a:lnTo>
                  <a:lnTo>
                    <a:pt x="7882" y="262"/>
                  </a:lnTo>
                  <a:cubicBezTo>
                    <a:pt x="7953" y="255"/>
                    <a:pt x="8024" y="252"/>
                    <a:pt x="8093" y="252"/>
                  </a:cubicBezTo>
                  <a:close/>
                  <a:moveTo>
                    <a:pt x="7830" y="1"/>
                  </a:moveTo>
                  <a:lnTo>
                    <a:pt x="2897" y="53"/>
                  </a:lnTo>
                  <a:cubicBezTo>
                    <a:pt x="2271" y="53"/>
                    <a:pt x="1645" y="53"/>
                    <a:pt x="1018" y="131"/>
                  </a:cubicBezTo>
                  <a:cubicBezTo>
                    <a:pt x="314" y="210"/>
                    <a:pt x="79" y="732"/>
                    <a:pt x="79" y="1384"/>
                  </a:cubicBezTo>
                  <a:cubicBezTo>
                    <a:pt x="1" y="3602"/>
                    <a:pt x="157" y="5820"/>
                    <a:pt x="157" y="8038"/>
                  </a:cubicBezTo>
                  <a:cubicBezTo>
                    <a:pt x="157" y="9121"/>
                    <a:pt x="643" y="9475"/>
                    <a:pt x="1639" y="9475"/>
                  </a:cubicBezTo>
                  <a:cubicBezTo>
                    <a:pt x="1675" y="9475"/>
                    <a:pt x="1712" y="9475"/>
                    <a:pt x="1749" y="9474"/>
                  </a:cubicBezTo>
                  <a:lnTo>
                    <a:pt x="4802" y="9448"/>
                  </a:lnTo>
                  <a:lnTo>
                    <a:pt x="7934" y="9395"/>
                  </a:lnTo>
                  <a:cubicBezTo>
                    <a:pt x="8926" y="9395"/>
                    <a:pt x="9526" y="9161"/>
                    <a:pt x="9552" y="8091"/>
                  </a:cubicBezTo>
                  <a:cubicBezTo>
                    <a:pt x="9604" y="6421"/>
                    <a:pt x="9526" y="4750"/>
                    <a:pt x="9500" y="3080"/>
                  </a:cubicBezTo>
                  <a:cubicBezTo>
                    <a:pt x="9500" y="2480"/>
                    <a:pt x="9474" y="1880"/>
                    <a:pt x="9474" y="1254"/>
                  </a:cubicBezTo>
                  <a:cubicBezTo>
                    <a:pt x="9474" y="210"/>
                    <a:pt x="8743" y="1"/>
                    <a:pt x="7830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1390109" y="3428696"/>
              <a:ext cx="1288613" cy="133865"/>
            </a:xfrm>
            <a:custGeom>
              <a:avLst/>
              <a:gdLst/>
              <a:ahLst/>
              <a:cxnLst/>
              <a:rect l="l" t="t" r="r" b="b"/>
              <a:pathLst>
                <a:path w="25288" h="2627" extrusionOk="0">
                  <a:moveTo>
                    <a:pt x="24334" y="246"/>
                  </a:moveTo>
                  <a:cubicBezTo>
                    <a:pt x="24533" y="246"/>
                    <a:pt x="24748" y="269"/>
                    <a:pt x="24870" y="408"/>
                  </a:cubicBezTo>
                  <a:cubicBezTo>
                    <a:pt x="25026" y="617"/>
                    <a:pt x="24948" y="878"/>
                    <a:pt x="24948" y="1061"/>
                  </a:cubicBezTo>
                  <a:cubicBezTo>
                    <a:pt x="24948" y="1243"/>
                    <a:pt x="24948" y="1478"/>
                    <a:pt x="24948" y="1661"/>
                  </a:cubicBezTo>
                  <a:cubicBezTo>
                    <a:pt x="24948" y="2052"/>
                    <a:pt x="24609" y="2078"/>
                    <a:pt x="24296" y="2078"/>
                  </a:cubicBezTo>
                  <a:lnTo>
                    <a:pt x="966" y="2365"/>
                  </a:lnTo>
                  <a:cubicBezTo>
                    <a:pt x="731" y="2365"/>
                    <a:pt x="444" y="2365"/>
                    <a:pt x="340" y="2104"/>
                  </a:cubicBezTo>
                  <a:cubicBezTo>
                    <a:pt x="314" y="1896"/>
                    <a:pt x="287" y="1687"/>
                    <a:pt x="314" y="1452"/>
                  </a:cubicBezTo>
                  <a:lnTo>
                    <a:pt x="314" y="956"/>
                  </a:lnTo>
                  <a:cubicBezTo>
                    <a:pt x="340" y="591"/>
                    <a:pt x="653" y="565"/>
                    <a:pt x="966" y="539"/>
                  </a:cubicBezTo>
                  <a:lnTo>
                    <a:pt x="24061" y="252"/>
                  </a:lnTo>
                  <a:cubicBezTo>
                    <a:pt x="24139" y="252"/>
                    <a:pt x="24235" y="246"/>
                    <a:pt x="24334" y="246"/>
                  </a:cubicBezTo>
                  <a:close/>
                  <a:moveTo>
                    <a:pt x="24378" y="0"/>
                  </a:moveTo>
                  <a:cubicBezTo>
                    <a:pt x="24266" y="0"/>
                    <a:pt x="24150" y="8"/>
                    <a:pt x="24035" y="17"/>
                  </a:cubicBezTo>
                  <a:lnTo>
                    <a:pt x="940" y="304"/>
                  </a:lnTo>
                  <a:cubicBezTo>
                    <a:pt x="894" y="295"/>
                    <a:pt x="848" y="290"/>
                    <a:pt x="802" y="290"/>
                  </a:cubicBezTo>
                  <a:cubicBezTo>
                    <a:pt x="581" y="290"/>
                    <a:pt x="355" y="388"/>
                    <a:pt x="183" y="539"/>
                  </a:cubicBezTo>
                  <a:cubicBezTo>
                    <a:pt x="53" y="826"/>
                    <a:pt x="0" y="1165"/>
                    <a:pt x="53" y="1478"/>
                  </a:cubicBezTo>
                  <a:cubicBezTo>
                    <a:pt x="26" y="1765"/>
                    <a:pt x="53" y="2078"/>
                    <a:pt x="157" y="2339"/>
                  </a:cubicBezTo>
                  <a:cubicBezTo>
                    <a:pt x="314" y="2626"/>
                    <a:pt x="705" y="2626"/>
                    <a:pt x="966" y="2626"/>
                  </a:cubicBezTo>
                  <a:lnTo>
                    <a:pt x="24296" y="2339"/>
                  </a:lnTo>
                  <a:cubicBezTo>
                    <a:pt x="24338" y="2347"/>
                    <a:pt x="24382" y="2351"/>
                    <a:pt x="24425" y="2351"/>
                  </a:cubicBezTo>
                  <a:cubicBezTo>
                    <a:pt x="24674" y="2351"/>
                    <a:pt x="24927" y="2230"/>
                    <a:pt x="25105" y="2052"/>
                  </a:cubicBezTo>
                  <a:cubicBezTo>
                    <a:pt x="25287" y="1791"/>
                    <a:pt x="25209" y="1374"/>
                    <a:pt x="25183" y="1087"/>
                  </a:cubicBezTo>
                  <a:cubicBezTo>
                    <a:pt x="25183" y="800"/>
                    <a:pt x="25261" y="408"/>
                    <a:pt x="25026" y="199"/>
                  </a:cubicBezTo>
                  <a:cubicBezTo>
                    <a:pt x="24848" y="39"/>
                    <a:pt x="24621" y="0"/>
                    <a:pt x="24378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1392759" y="3609038"/>
              <a:ext cx="1287288" cy="134375"/>
            </a:xfrm>
            <a:custGeom>
              <a:avLst/>
              <a:gdLst/>
              <a:ahLst/>
              <a:cxnLst/>
              <a:rect l="l" t="t" r="r" b="b"/>
              <a:pathLst>
                <a:path w="25262" h="2637" extrusionOk="0">
                  <a:moveTo>
                    <a:pt x="24270" y="262"/>
                  </a:moveTo>
                  <a:cubicBezTo>
                    <a:pt x="24531" y="262"/>
                    <a:pt x="24792" y="262"/>
                    <a:pt x="24896" y="523"/>
                  </a:cubicBezTo>
                  <a:cubicBezTo>
                    <a:pt x="24948" y="731"/>
                    <a:pt x="24974" y="940"/>
                    <a:pt x="24948" y="1175"/>
                  </a:cubicBezTo>
                  <a:lnTo>
                    <a:pt x="24948" y="1671"/>
                  </a:lnTo>
                  <a:cubicBezTo>
                    <a:pt x="24922" y="2062"/>
                    <a:pt x="24583" y="2062"/>
                    <a:pt x="24296" y="2088"/>
                  </a:cubicBezTo>
                  <a:lnTo>
                    <a:pt x="966" y="2375"/>
                  </a:lnTo>
                  <a:cubicBezTo>
                    <a:pt x="653" y="2375"/>
                    <a:pt x="366" y="2349"/>
                    <a:pt x="314" y="1984"/>
                  </a:cubicBezTo>
                  <a:cubicBezTo>
                    <a:pt x="314" y="1775"/>
                    <a:pt x="314" y="1593"/>
                    <a:pt x="314" y="1384"/>
                  </a:cubicBezTo>
                  <a:cubicBezTo>
                    <a:pt x="288" y="1175"/>
                    <a:pt x="314" y="940"/>
                    <a:pt x="366" y="731"/>
                  </a:cubicBezTo>
                  <a:lnTo>
                    <a:pt x="392" y="705"/>
                  </a:lnTo>
                  <a:cubicBezTo>
                    <a:pt x="462" y="566"/>
                    <a:pt x="682" y="543"/>
                    <a:pt x="883" y="543"/>
                  </a:cubicBezTo>
                  <a:cubicBezTo>
                    <a:pt x="983" y="543"/>
                    <a:pt x="1079" y="549"/>
                    <a:pt x="1149" y="549"/>
                  </a:cubicBezTo>
                  <a:lnTo>
                    <a:pt x="24270" y="262"/>
                  </a:lnTo>
                  <a:close/>
                  <a:moveTo>
                    <a:pt x="24270" y="1"/>
                  </a:moveTo>
                  <a:lnTo>
                    <a:pt x="1149" y="288"/>
                  </a:lnTo>
                  <a:cubicBezTo>
                    <a:pt x="1086" y="277"/>
                    <a:pt x="1022" y="272"/>
                    <a:pt x="958" y="272"/>
                  </a:cubicBezTo>
                  <a:cubicBezTo>
                    <a:pt x="702" y="272"/>
                    <a:pt x="439" y="356"/>
                    <a:pt x="209" y="523"/>
                  </a:cubicBezTo>
                  <a:cubicBezTo>
                    <a:pt x="1" y="731"/>
                    <a:pt x="53" y="1123"/>
                    <a:pt x="53" y="1384"/>
                  </a:cubicBezTo>
                  <a:cubicBezTo>
                    <a:pt x="27" y="1723"/>
                    <a:pt x="53" y="2036"/>
                    <a:pt x="183" y="2349"/>
                  </a:cubicBezTo>
                  <a:cubicBezTo>
                    <a:pt x="340" y="2610"/>
                    <a:pt x="705" y="2636"/>
                    <a:pt x="992" y="2636"/>
                  </a:cubicBezTo>
                  <a:lnTo>
                    <a:pt x="24296" y="2349"/>
                  </a:lnTo>
                  <a:cubicBezTo>
                    <a:pt x="24325" y="2352"/>
                    <a:pt x="24354" y="2353"/>
                    <a:pt x="24384" y="2353"/>
                  </a:cubicBezTo>
                  <a:cubicBezTo>
                    <a:pt x="24641" y="2353"/>
                    <a:pt x="24891" y="2252"/>
                    <a:pt x="25079" y="2088"/>
                  </a:cubicBezTo>
                  <a:cubicBezTo>
                    <a:pt x="25209" y="1801"/>
                    <a:pt x="25261" y="1462"/>
                    <a:pt x="25209" y="1149"/>
                  </a:cubicBezTo>
                  <a:cubicBezTo>
                    <a:pt x="25235" y="862"/>
                    <a:pt x="25183" y="549"/>
                    <a:pt x="25079" y="288"/>
                  </a:cubicBezTo>
                  <a:cubicBezTo>
                    <a:pt x="24922" y="1"/>
                    <a:pt x="24531" y="1"/>
                    <a:pt x="24270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1395409" y="3796515"/>
              <a:ext cx="654294" cy="126578"/>
            </a:xfrm>
            <a:custGeom>
              <a:avLst/>
              <a:gdLst/>
              <a:ahLst/>
              <a:cxnLst/>
              <a:rect l="l" t="t" r="r" b="b"/>
              <a:pathLst>
                <a:path w="12840" h="2484" extrusionOk="0">
                  <a:moveTo>
                    <a:pt x="11905" y="285"/>
                  </a:moveTo>
                  <a:cubicBezTo>
                    <a:pt x="12130" y="285"/>
                    <a:pt x="12370" y="314"/>
                    <a:pt x="12448" y="549"/>
                  </a:cubicBezTo>
                  <a:cubicBezTo>
                    <a:pt x="12501" y="758"/>
                    <a:pt x="12527" y="967"/>
                    <a:pt x="12501" y="1202"/>
                  </a:cubicBezTo>
                  <a:cubicBezTo>
                    <a:pt x="12501" y="1410"/>
                    <a:pt x="12501" y="1619"/>
                    <a:pt x="12448" y="1802"/>
                  </a:cubicBezTo>
                  <a:cubicBezTo>
                    <a:pt x="12409" y="2061"/>
                    <a:pt x="12094" y="2092"/>
                    <a:pt x="11843" y="2092"/>
                  </a:cubicBezTo>
                  <a:cubicBezTo>
                    <a:pt x="11766" y="2092"/>
                    <a:pt x="11695" y="2089"/>
                    <a:pt x="11639" y="2089"/>
                  </a:cubicBezTo>
                  <a:lnTo>
                    <a:pt x="1123" y="2219"/>
                  </a:lnTo>
                  <a:cubicBezTo>
                    <a:pt x="1045" y="2219"/>
                    <a:pt x="955" y="2225"/>
                    <a:pt x="864" y="2225"/>
                  </a:cubicBezTo>
                  <a:cubicBezTo>
                    <a:pt x="682" y="2225"/>
                    <a:pt x="497" y="2202"/>
                    <a:pt x="392" y="2063"/>
                  </a:cubicBezTo>
                  <a:cubicBezTo>
                    <a:pt x="236" y="1854"/>
                    <a:pt x="314" y="1593"/>
                    <a:pt x="314" y="1410"/>
                  </a:cubicBezTo>
                  <a:lnTo>
                    <a:pt x="314" y="836"/>
                  </a:lnTo>
                  <a:cubicBezTo>
                    <a:pt x="314" y="445"/>
                    <a:pt x="653" y="419"/>
                    <a:pt x="966" y="419"/>
                  </a:cubicBezTo>
                  <a:lnTo>
                    <a:pt x="11692" y="288"/>
                  </a:lnTo>
                  <a:cubicBezTo>
                    <a:pt x="11757" y="288"/>
                    <a:pt x="11830" y="285"/>
                    <a:pt x="11905" y="285"/>
                  </a:cubicBezTo>
                  <a:close/>
                  <a:moveTo>
                    <a:pt x="11808" y="1"/>
                  </a:moveTo>
                  <a:cubicBezTo>
                    <a:pt x="11758" y="1"/>
                    <a:pt x="11710" y="1"/>
                    <a:pt x="11666" y="1"/>
                  </a:cubicBezTo>
                  <a:lnTo>
                    <a:pt x="940" y="132"/>
                  </a:lnTo>
                  <a:cubicBezTo>
                    <a:pt x="911" y="129"/>
                    <a:pt x="882" y="128"/>
                    <a:pt x="853" y="128"/>
                  </a:cubicBezTo>
                  <a:cubicBezTo>
                    <a:pt x="600" y="128"/>
                    <a:pt x="371" y="229"/>
                    <a:pt x="183" y="393"/>
                  </a:cubicBezTo>
                  <a:cubicBezTo>
                    <a:pt x="1" y="993"/>
                    <a:pt x="1" y="1645"/>
                    <a:pt x="210" y="2245"/>
                  </a:cubicBezTo>
                  <a:cubicBezTo>
                    <a:pt x="363" y="2456"/>
                    <a:pt x="628" y="2484"/>
                    <a:pt x="872" y="2484"/>
                  </a:cubicBezTo>
                  <a:cubicBezTo>
                    <a:pt x="960" y="2484"/>
                    <a:pt x="1046" y="2480"/>
                    <a:pt x="1123" y="2480"/>
                  </a:cubicBezTo>
                  <a:lnTo>
                    <a:pt x="11639" y="2350"/>
                  </a:lnTo>
                  <a:cubicBezTo>
                    <a:pt x="11692" y="2350"/>
                    <a:pt x="11745" y="2351"/>
                    <a:pt x="11800" y="2351"/>
                  </a:cubicBezTo>
                  <a:cubicBezTo>
                    <a:pt x="12072" y="2351"/>
                    <a:pt x="12361" y="2332"/>
                    <a:pt x="12579" y="2115"/>
                  </a:cubicBezTo>
                  <a:cubicBezTo>
                    <a:pt x="12840" y="1880"/>
                    <a:pt x="12735" y="1515"/>
                    <a:pt x="12735" y="1254"/>
                  </a:cubicBezTo>
                  <a:cubicBezTo>
                    <a:pt x="12788" y="915"/>
                    <a:pt x="12735" y="601"/>
                    <a:pt x="12631" y="288"/>
                  </a:cubicBezTo>
                  <a:cubicBezTo>
                    <a:pt x="12475" y="20"/>
                    <a:pt x="12107" y="1"/>
                    <a:pt x="11808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855504" y="4106393"/>
              <a:ext cx="365773" cy="367047"/>
            </a:xfrm>
            <a:custGeom>
              <a:avLst/>
              <a:gdLst/>
              <a:ahLst/>
              <a:cxnLst/>
              <a:rect l="l" t="t" r="r" b="b"/>
              <a:pathLst>
                <a:path w="7178" h="7203" extrusionOk="0">
                  <a:moveTo>
                    <a:pt x="4542" y="261"/>
                  </a:moveTo>
                  <a:cubicBezTo>
                    <a:pt x="4542" y="992"/>
                    <a:pt x="4542" y="1723"/>
                    <a:pt x="4568" y="2454"/>
                  </a:cubicBezTo>
                  <a:cubicBezTo>
                    <a:pt x="4568" y="2532"/>
                    <a:pt x="4620" y="2584"/>
                    <a:pt x="4698" y="2584"/>
                  </a:cubicBezTo>
                  <a:lnTo>
                    <a:pt x="6890" y="2558"/>
                  </a:lnTo>
                  <a:cubicBezTo>
                    <a:pt x="6890" y="3210"/>
                    <a:pt x="6890" y="3889"/>
                    <a:pt x="6916" y="4541"/>
                  </a:cubicBezTo>
                  <a:lnTo>
                    <a:pt x="4724" y="4567"/>
                  </a:lnTo>
                  <a:cubicBezTo>
                    <a:pt x="4646" y="4567"/>
                    <a:pt x="4594" y="4619"/>
                    <a:pt x="4594" y="4698"/>
                  </a:cubicBezTo>
                  <a:cubicBezTo>
                    <a:pt x="4594" y="5428"/>
                    <a:pt x="4594" y="6159"/>
                    <a:pt x="4620" y="6890"/>
                  </a:cubicBezTo>
                  <a:cubicBezTo>
                    <a:pt x="3967" y="6890"/>
                    <a:pt x="3315" y="6890"/>
                    <a:pt x="2637" y="6916"/>
                  </a:cubicBezTo>
                  <a:lnTo>
                    <a:pt x="2610" y="4724"/>
                  </a:lnTo>
                  <a:cubicBezTo>
                    <a:pt x="2610" y="4646"/>
                    <a:pt x="2532" y="4593"/>
                    <a:pt x="2480" y="4593"/>
                  </a:cubicBezTo>
                  <a:lnTo>
                    <a:pt x="288" y="4619"/>
                  </a:lnTo>
                  <a:cubicBezTo>
                    <a:pt x="288" y="3967"/>
                    <a:pt x="288" y="3315"/>
                    <a:pt x="262" y="2636"/>
                  </a:cubicBezTo>
                  <a:lnTo>
                    <a:pt x="2454" y="2610"/>
                  </a:lnTo>
                  <a:cubicBezTo>
                    <a:pt x="2506" y="2610"/>
                    <a:pt x="2584" y="2558"/>
                    <a:pt x="2584" y="2480"/>
                  </a:cubicBezTo>
                  <a:cubicBezTo>
                    <a:pt x="2584" y="1749"/>
                    <a:pt x="2558" y="1018"/>
                    <a:pt x="2558" y="288"/>
                  </a:cubicBezTo>
                  <a:cubicBezTo>
                    <a:pt x="3211" y="288"/>
                    <a:pt x="3863" y="288"/>
                    <a:pt x="4542" y="261"/>
                  </a:cubicBezTo>
                  <a:close/>
                  <a:moveTo>
                    <a:pt x="4672" y="1"/>
                  </a:moveTo>
                  <a:cubicBezTo>
                    <a:pt x="3915" y="27"/>
                    <a:pt x="3185" y="27"/>
                    <a:pt x="2428" y="27"/>
                  </a:cubicBezTo>
                  <a:cubicBezTo>
                    <a:pt x="2349" y="27"/>
                    <a:pt x="2297" y="105"/>
                    <a:pt x="2297" y="183"/>
                  </a:cubicBezTo>
                  <a:cubicBezTo>
                    <a:pt x="2297" y="914"/>
                    <a:pt x="2297" y="1645"/>
                    <a:pt x="2323" y="2375"/>
                  </a:cubicBezTo>
                  <a:lnTo>
                    <a:pt x="131" y="2401"/>
                  </a:lnTo>
                  <a:cubicBezTo>
                    <a:pt x="53" y="2401"/>
                    <a:pt x="1" y="2454"/>
                    <a:pt x="1" y="2532"/>
                  </a:cubicBezTo>
                  <a:cubicBezTo>
                    <a:pt x="27" y="3263"/>
                    <a:pt x="27" y="4019"/>
                    <a:pt x="27" y="4776"/>
                  </a:cubicBezTo>
                  <a:cubicBezTo>
                    <a:pt x="27" y="4854"/>
                    <a:pt x="79" y="4907"/>
                    <a:pt x="157" y="4907"/>
                  </a:cubicBezTo>
                  <a:lnTo>
                    <a:pt x="2349" y="4880"/>
                  </a:lnTo>
                  <a:cubicBezTo>
                    <a:pt x="2349" y="5611"/>
                    <a:pt x="2376" y="6342"/>
                    <a:pt x="2376" y="7073"/>
                  </a:cubicBezTo>
                  <a:cubicBezTo>
                    <a:pt x="2376" y="7151"/>
                    <a:pt x="2454" y="7203"/>
                    <a:pt x="2506" y="7203"/>
                  </a:cubicBezTo>
                  <a:cubicBezTo>
                    <a:pt x="3263" y="7177"/>
                    <a:pt x="4020" y="7177"/>
                    <a:pt x="4776" y="7177"/>
                  </a:cubicBezTo>
                  <a:cubicBezTo>
                    <a:pt x="4829" y="7177"/>
                    <a:pt x="4881" y="7099"/>
                    <a:pt x="4881" y="7046"/>
                  </a:cubicBezTo>
                  <a:cubicBezTo>
                    <a:pt x="4881" y="6316"/>
                    <a:pt x="4881" y="5559"/>
                    <a:pt x="4855" y="4828"/>
                  </a:cubicBezTo>
                  <a:lnTo>
                    <a:pt x="7047" y="4802"/>
                  </a:lnTo>
                  <a:cubicBezTo>
                    <a:pt x="7125" y="4802"/>
                    <a:pt x="7177" y="4750"/>
                    <a:pt x="7177" y="4672"/>
                  </a:cubicBezTo>
                  <a:cubicBezTo>
                    <a:pt x="7177" y="3941"/>
                    <a:pt x="7177" y="3184"/>
                    <a:pt x="7151" y="2427"/>
                  </a:cubicBezTo>
                  <a:cubicBezTo>
                    <a:pt x="7151" y="2401"/>
                    <a:pt x="7151" y="2375"/>
                    <a:pt x="7125" y="2349"/>
                  </a:cubicBezTo>
                  <a:lnTo>
                    <a:pt x="7099" y="2323"/>
                  </a:lnTo>
                  <a:cubicBezTo>
                    <a:pt x="7073" y="2323"/>
                    <a:pt x="7047" y="2297"/>
                    <a:pt x="7021" y="2297"/>
                  </a:cubicBezTo>
                  <a:lnTo>
                    <a:pt x="4829" y="2323"/>
                  </a:lnTo>
                  <a:cubicBezTo>
                    <a:pt x="4829" y="1592"/>
                    <a:pt x="4829" y="862"/>
                    <a:pt x="4802" y="131"/>
                  </a:cubicBezTo>
                  <a:cubicBezTo>
                    <a:pt x="4802" y="53"/>
                    <a:pt x="4750" y="1"/>
                    <a:pt x="4672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794354" y="4047893"/>
              <a:ext cx="488071" cy="482822"/>
            </a:xfrm>
            <a:custGeom>
              <a:avLst/>
              <a:gdLst/>
              <a:ahLst/>
              <a:cxnLst/>
              <a:rect l="l" t="t" r="r" b="b"/>
              <a:pathLst>
                <a:path w="9578" h="9475" extrusionOk="0">
                  <a:moveTo>
                    <a:pt x="8066" y="251"/>
                  </a:moveTo>
                  <a:cubicBezTo>
                    <a:pt x="8273" y="251"/>
                    <a:pt x="8469" y="281"/>
                    <a:pt x="8664" y="340"/>
                  </a:cubicBezTo>
                  <a:cubicBezTo>
                    <a:pt x="9160" y="444"/>
                    <a:pt x="9186" y="1018"/>
                    <a:pt x="9186" y="1436"/>
                  </a:cubicBezTo>
                  <a:cubicBezTo>
                    <a:pt x="9186" y="3080"/>
                    <a:pt x="9212" y="4750"/>
                    <a:pt x="9238" y="6394"/>
                  </a:cubicBezTo>
                  <a:cubicBezTo>
                    <a:pt x="9238" y="7020"/>
                    <a:pt x="9264" y="7672"/>
                    <a:pt x="9264" y="8273"/>
                  </a:cubicBezTo>
                  <a:cubicBezTo>
                    <a:pt x="9247" y="9062"/>
                    <a:pt x="8430" y="9197"/>
                    <a:pt x="7642" y="9197"/>
                  </a:cubicBezTo>
                  <a:cubicBezTo>
                    <a:pt x="7231" y="9197"/>
                    <a:pt x="6828" y="9160"/>
                    <a:pt x="6550" y="9160"/>
                  </a:cubicBezTo>
                  <a:lnTo>
                    <a:pt x="2845" y="9212"/>
                  </a:lnTo>
                  <a:lnTo>
                    <a:pt x="1697" y="9212"/>
                  </a:lnTo>
                  <a:cubicBezTo>
                    <a:pt x="1436" y="9212"/>
                    <a:pt x="1149" y="9186"/>
                    <a:pt x="888" y="9134"/>
                  </a:cubicBezTo>
                  <a:cubicBezTo>
                    <a:pt x="392" y="9003"/>
                    <a:pt x="392" y="8429"/>
                    <a:pt x="392" y="8012"/>
                  </a:cubicBezTo>
                  <a:cubicBezTo>
                    <a:pt x="392" y="6394"/>
                    <a:pt x="340" y="4724"/>
                    <a:pt x="314" y="3080"/>
                  </a:cubicBezTo>
                  <a:cubicBezTo>
                    <a:pt x="314" y="2453"/>
                    <a:pt x="287" y="1827"/>
                    <a:pt x="287" y="1175"/>
                  </a:cubicBezTo>
                  <a:cubicBezTo>
                    <a:pt x="322" y="409"/>
                    <a:pt x="1121" y="276"/>
                    <a:pt x="1898" y="276"/>
                  </a:cubicBezTo>
                  <a:cubicBezTo>
                    <a:pt x="2312" y="276"/>
                    <a:pt x="2720" y="313"/>
                    <a:pt x="3001" y="313"/>
                  </a:cubicBezTo>
                  <a:lnTo>
                    <a:pt x="6707" y="261"/>
                  </a:lnTo>
                  <a:lnTo>
                    <a:pt x="7855" y="261"/>
                  </a:lnTo>
                  <a:cubicBezTo>
                    <a:pt x="7927" y="255"/>
                    <a:pt x="7997" y="251"/>
                    <a:pt x="8066" y="251"/>
                  </a:cubicBezTo>
                  <a:close/>
                  <a:moveTo>
                    <a:pt x="7803" y="0"/>
                  </a:moveTo>
                  <a:lnTo>
                    <a:pt x="2897" y="52"/>
                  </a:lnTo>
                  <a:cubicBezTo>
                    <a:pt x="2245" y="52"/>
                    <a:pt x="1618" y="52"/>
                    <a:pt x="992" y="131"/>
                  </a:cubicBezTo>
                  <a:cubicBezTo>
                    <a:pt x="287" y="209"/>
                    <a:pt x="79" y="731"/>
                    <a:pt x="53" y="1383"/>
                  </a:cubicBezTo>
                  <a:cubicBezTo>
                    <a:pt x="0" y="3602"/>
                    <a:pt x="131" y="5820"/>
                    <a:pt x="131" y="8038"/>
                  </a:cubicBezTo>
                  <a:cubicBezTo>
                    <a:pt x="131" y="9121"/>
                    <a:pt x="617" y="9474"/>
                    <a:pt x="1612" y="9474"/>
                  </a:cubicBezTo>
                  <a:cubicBezTo>
                    <a:pt x="1648" y="9474"/>
                    <a:pt x="1685" y="9474"/>
                    <a:pt x="1723" y="9473"/>
                  </a:cubicBezTo>
                  <a:lnTo>
                    <a:pt x="4776" y="9447"/>
                  </a:lnTo>
                  <a:lnTo>
                    <a:pt x="7934" y="9395"/>
                  </a:lnTo>
                  <a:cubicBezTo>
                    <a:pt x="8899" y="9395"/>
                    <a:pt x="9525" y="9160"/>
                    <a:pt x="9551" y="8090"/>
                  </a:cubicBezTo>
                  <a:cubicBezTo>
                    <a:pt x="9578" y="6446"/>
                    <a:pt x="9499" y="4750"/>
                    <a:pt x="9473" y="3080"/>
                  </a:cubicBezTo>
                  <a:cubicBezTo>
                    <a:pt x="9447" y="2479"/>
                    <a:pt x="9447" y="1879"/>
                    <a:pt x="9447" y="1253"/>
                  </a:cubicBezTo>
                  <a:cubicBezTo>
                    <a:pt x="9447" y="209"/>
                    <a:pt x="8716" y="0"/>
                    <a:pt x="7803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1398058" y="4029242"/>
              <a:ext cx="1288613" cy="134375"/>
            </a:xfrm>
            <a:custGeom>
              <a:avLst/>
              <a:gdLst/>
              <a:ahLst/>
              <a:cxnLst/>
              <a:rect l="l" t="t" r="r" b="b"/>
              <a:pathLst>
                <a:path w="25288" h="2637" extrusionOk="0">
                  <a:moveTo>
                    <a:pt x="24395" y="249"/>
                  </a:moveTo>
                  <a:cubicBezTo>
                    <a:pt x="24576" y="249"/>
                    <a:pt x="24761" y="278"/>
                    <a:pt x="24870" y="418"/>
                  </a:cubicBezTo>
                  <a:cubicBezTo>
                    <a:pt x="25027" y="627"/>
                    <a:pt x="24949" y="888"/>
                    <a:pt x="24949" y="1071"/>
                  </a:cubicBezTo>
                  <a:cubicBezTo>
                    <a:pt x="24949" y="1280"/>
                    <a:pt x="24949" y="1488"/>
                    <a:pt x="24949" y="1671"/>
                  </a:cubicBezTo>
                  <a:cubicBezTo>
                    <a:pt x="24949" y="2036"/>
                    <a:pt x="24609" y="2063"/>
                    <a:pt x="24296" y="2089"/>
                  </a:cubicBezTo>
                  <a:lnTo>
                    <a:pt x="966" y="2376"/>
                  </a:lnTo>
                  <a:cubicBezTo>
                    <a:pt x="732" y="2376"/>
                    <a:pt x="445" y="2376"/>
                    <a:pt x="366" y="2115"/>
                  </a:cubicBezTo>
                  <a:cubicBezTo>
                    <a:pt x="314" y="1906"/>
                    <a:pt x="288" y="1671"/>
                    <a:pt x="314" y="1462"/>
                  </a:cubicBezTo>
                  <a:lnTo>
                    <a:pt x="314" y="967"/>
                  </a:lnTo>
                  <a:cubicBezTo>
                    <a:pt x="340" y="575"/>
                    <a:pt x="653" y="549"/>
                    <a:pt x="966" y="549"/>
                  </a:cubicBezTo>
                  <a:lnTo>
                    <a:pt x="24061" y="262"/>
                  </a:lnTo>
                  <a:cubicBezTo>
                    <a:pt x="24155" y="262"/>
                    <a:pt x="24274" y="249"/>
                    <a:pt x="24395" y="249"/>
                  </a:cubicBezTo>
                  <a:close/>
                  <a:moveTo>
                    <a:pt x="24224" y="0"/>
                  </a:moveTo>
                  <a:cubicBezTo>
                    <a:pt x="24160" y="0"/>
                    <a:pt x="24097" y="1"/>
                    <a:pt x="24035" y="1"/>
                  </a:cubicBezTo>
                  <a:lnTo>
                    <a:pt x="940" y="288"/>
                  </a:lnTo>
                  <a:cubicBezTo>
                    <a:pt x="908" y="285"/>
                    <a:pt x="876" y="283"/>
                    <a:pt x="843" y="283"/>
                  </a:cubicBezTo>
                  <a:cubicBezTo>
                    <a:pt x="610" y="283"/>
                    <a:pt x="367" y="366"/>
                    <a:pt x="184" y="549"/>
                  </a:cubicBezTo>
                  <a:cubicBezTo>
                    <a:pt x="53" y="836"/>
                    <a:pt x="1" y="1149"/>
                    <a:pt x="53" y="1462"/>
                  </a:cubicBezTo>
                  <a:cubicBezTo>
                    <a:pt x="27" y="1775"/>
                    <a:pt x="53" y="2063"/>
                    <a:pt x="184" y="2350"/>
                  </a:cubicBezTo>
                  <a:cubicBezTo>
                    <a:pt x="314" y="2637"/>
                    <a:pt x="706" y="2637"/>
                    <a:pt x="966" y="2637"/>
                  </a:cubicBezTo>
                  <a:lnTo>
                    <a:pt x="24296" y="2350"/>
                  </a:lnTo>
                  <a:cubicBezTo>
                    <a:pt x="24325" y="2352"/>
                    <a:pt x="24354" y="2353"/>
                    <a:pt x="24383" y="2353"/>
                  </a:cubicBezTo>
                  <a:cubicBezTo>
                    <a:pt x="24645" y="2353"/>
                    <a:pt x="24917" y="2248"/>
                    <a:pt x="25105" y="2036"/>
                  </a:cubicBezTo>
                  <a:cubicBezTo>
                    <a:pt x="25288" y="1802"/>
                    <a:pt x="25209" y="1384"/>
                    <a:pt x="25183" y="1097"/>
                  </a:cubicBezTo>
                  <a:cubicBezTo>
                    <a:pt x="25183" y="784"/>
                    <a:pt x="25236" y="418"/>
                    <a:pt x="25027" y="210"/>
                  </a:cubicBezTo>
                  <a:cubicBezTo>
                    <a:pt x="24813" y="18"/>
                    <a:pt x="24512" y="0"/>
                    <a:pt x="24224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1399434" y="4210094"/>
              <a:ext cx="1287237" cy="134375"/>
            </a:xfrm>
            <a:custGeom>
              <a:avLst/>
              <a:gdLst/>
              <a:ahLst/>
              <a:cxnLst/>
              <a:rect l="l" t="t" r="r" b="b"/>
              <a:pathLst>
                <a:path w="25261" h="2637" extrusionOk="0">
                  <a:moveTo>
                    <a:pt x="24295" y="288"/>
                  </a:moveTo>
                  <a:cubicBezTo>
                    <a:pt x="24530" y="288"/>
                    <a:pt x="24817" y="288"/>
                    <a:pt x="24922" y="523"/>
                  </a:cubicBezTo>
                  <a:cubicBezTo>
                    <a:pt x="24974" y="758"/>
                    <a:pt x="24974" y="967"/>
                    <a:pt x="24974" y="1175"/>
                  </a:cubicBezTo>
                  <a:cubicBezTo>
                    <a:pt x="24948" y="1332"/>
                    <a:pt x="24974" y="1488"/>
                    <a:pt x="24948" y="1671"/>
                  </a:cubicBezTo>
                  <a:cubicBezTo>
                    <a:pt x="24948" y="2036"/>
                    <a:pt x="24608" y="2063"/>
                    <a:pt x="24295" y="2063"/>
                  </a:cubicBezTo>
                  <a:lnTo>
                    <a:pt x="992" y="2376"/>
                  </a:lnTo>
                  <a:cubicBezTo>
                    <a:pt x="679" y="2376"/>
                    <a:pt x="391" y="2376"/>
                    <a:pt x="339" y="1958"/>
                  </a:cubicBezTo>
                  <a:cubicBezTo>
                    <a:pt x="313" y="1776"/>
                    <a:pt x="313" y="1593"/>
                    <a:pt x="339" y="1384"/>
                  </a:cubicBezTo>
                  <a:cubicBezTo>
                    <a:pt x="313" y="1175"/>
                    <a:pt x="339" y="940"/>
                    <a:pt x="418" y="732"/>
                  </a:cubicBezTo>
                  <a:cubicBezTo>
                    <a:pt x="480" y="591"/>
                    <a:pt x="665" y="563"/>
                    <a:pt x="848" y="563"/>
                  </a:cubicBezTo>
                  <a:cubicBezTo>
                    <a:pt x="970" y="563"/>
                    <a:pt x="1091" y="575"/>
                    <a:pt x="1174" y="575"/>
                  </a:cubicBezTo>
                  <a:lnTo>
                    <a:pt x="24295" y="288"/>
                  </a:lnTo>
                  <a:close/>
                  <a:moveTo>
                    <a:pt x="24295" y="1"/>
                  </a:moveTo>
                  <a:lnTo>
                    <a:pt x="1174" y="288"/>
                  </a:lnTo>
                  <a:cubicBezTo>
                    <a:pt x="1106" y="278"/>
                    <a:pt x="1039" y="272"/>
                    <a:pt x="971" y="272"/>
                  </a:cubicBezTo>
                  <a:cubicBezTo>
                    <a:pt x="703" y="272"/>
                    <a:pt x="444" y="356"/>
                    <a:pt x="235" y="523"/>
                  </a:cubicBezTo>
                  <a:cubicBezTo>
                    <a:pt x="0" y="732"/>
                    <a:pt x="52" y="1123"/>
                    <a:pt x="52" y="1384"/>
                  </a:cubicBezTo>
                  <a:cubicBezTo>
                    <a:pt x="26" y="1723"/>
                    <a:pt x="78" y="2036"/>
                    <a:pt x="183" y="2350"/>
                  </a:cubicBezTo>
                  <a:cubicBezTo>
                    <a:pt x="339" y="2611"/>
                    <a:pt x="731" y="2637"/>
                    <a:pt x="992" y="2637"/>
                  </a:cubicBezTo>
                  <a:lnTo>
                    <a:pt x="24321" y="2350"/>
                  </a:lnTo>
                  <a:cubicBezTo>
                    <a:pt x="24348" y="2352"/>
                    <a:pt x="24375" y="2354"/>
                    <a:pt x="24402" y="2354"/>
                  </a:cubicBezTo>
                  <a:cubicBezTo>
                    <a:pt x="24640" y="2354"/>
                    <a:pt x="24891" y="2253"/>
                    <a:pt x="25078" y="2089"/>
                  </a:cubicBezTo>
                  <a:cubicBezTo>
                    <a:pt x="25209" y="1802"/>
                    <a:pt x="25261" y="1462"/>
                    <a:pt x="25209" y="1149"/>
                  </a:cubicBezTo>
                  <a:cubicBezTo>
                    <a:pt x="25235" y="862"/>
                    <a:pt x="25209" y="549"/>
                    <a:pt x="25104" y="288"/>
                  </a:cubicBezTo>
                  <a:cubicBezTo>
                    <a:pt x="24948" y="1"/>
                    <a:pt x="24556" y="1"/>
                    <a:pt x="24295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1402084" y="4397468"/>
              <a:ext cx="655619" cy="126731"/>
            </a:xfrm>
            <a:custGeom>
              <a:avLst/>
              <a:gdLst/>
              <a:ahLst/>
              <a:cxnLst/>
              <a:rect l="l" t="t" r="r" b="b"/>
              <a:pathLst>
                <a:path w="12866" h="2487" extrusionOk="0">
                  <a:moveTo>
                    <a:pt x="11916" y="287"/>
                  </a:moveTo>
                  <a:cubicBezTo>
                    <a:pt x="12146" y="287"/>
                    <a:pt x="12376" y="317"/>
                    <a:pt x="12474" y="552"/>
                  </a:cubicBezTo>
                  <a:cubicBezTo>
                    <a:pt x="12526" y="760"/>
                    <a:pt x="12526" y="969"/>
                    <a:pt x="12500" y="1204"/>
                  </a:cubicBezTo>
                  <a:cubicBezTo>
                    <a:pt x="12526" y="1413"/>
                    <a:pt x="12500" y="1621"/>
                    <a:pt x="12474" y="1804"/>
                  </a:cubicBezTo>
                  <a:cubicBezTo>
                    <a:pt x="12414" y="2064"/>
                    <a:pt x="12110" y="2094"/>
                    <a:pt x="11854" y="2094"/>
                  </a:cubicBezTo>
                  <a:cubicBezTo>
                    <a:pt x="11775" y="2094"/>
                    <a:pt x="11700" y="2091"/>
                    <a:pt x="11639" y="2091"/>
                  </a:cubicBezTo>
                  <a:lnTo>
                    <a:pt x="1148" y="2222"/>
                  </a:lnTo>
                  <a:cubicBezTo>
                    <a:pt x="1070" y="2222"/>
                    <a:pt x="980" y="2227"/>
                    <a:pt x="889" y="2227"/>
                  </a:cubicBezTo>
                  <a:cubicBezTo>
                    <a:pt x="708" y="2227"/>
                    <a:pt x="522" y="2204"/>
                    <a:pt x="418" y="2065"/>
                  </a:cubicBezTo>
                  <a:cubicBezTo>
                    <a:pt x="235" y="1856"/>
                    <a:pt x="313" y="1595"/>
                    <a:pt x="313" y="1413"/>
                  </a:cubicBezTo>
                  <a:cubicBezTo>
                    <a:pt x="313" y="1230"/>
                    <a:pt x="313" y="1021"/>
                    <a:pt x="313" y="839"/>
                  </a:cubicBezTo>
                  <a:cubicBezTo>
                    <a:pt x="339" y="447"/>
                    <a:pt x="679" y="421"/>
                    <a:pt x="966" y="421"/>
                  </a:cubicBezTo>
                  <a:lnTo>
                    <a:pt x="11691" y="291"/>
                  </a:lnTo>
                  <a:cubicBezTo>
                    <a:pt x="11763" y="291"/>
                    <a:pt x="11840" y="287"/>
                    <a:pt x="11916" y="287"/>
                  </a:cubicBezTo>
                  <a:close/>
                  <a:moveTo>
                    <a:pt x="11921" y="1"/>
                  </a:moveTo>
                  <a:cubicBezTo>
                    <a:pt x="11838" y="1"/>
                    <a:pt x="11759" y="4"/>
                    <a:pt x="11691" y="4"/>
                  </a:cubicBezTo>
                  <a:lnTo>
                    <a:pt x="966" y="134"/>
                  </a:lnTo>
                  <a:cubicBezTo>
                    <a:pt x="936" y="131"/>
                    <a:pt x="907" y="130"/>
                    <a:pt x="878" y="130"/>
                  </a:cubicBezTo>
                  <a:cubicBezTo>
                    <a:pt x="621" y="130"/>
                    <a:pt x="373" y="231"/>
                    <a:pt x="209" y="395"/>
                  </a:cubicBezTo>
                  <a:cubicBezTo>
                    <a:pt x="0" y="995"/>
                    <a:pt x="26" y="1648"/>
                    <a:pt x="209" y="2248"/>
                  </a:cubicBezTo>
                  <a:cubicBezTo>
                    <a:pt x="362" y="2458"/>
                    <a:pt x="641" y="2486"/>
                    <a:pt x="893" y="2486"/>
                  </a:cubicBezTo>
                  <a:cubicBezTo>
                    <a:pt x="984" y="2486"/>
                    <a:pt x="1072" y="2483"/>
                    <a:pt x="1148" y="2483"/>
                  </a:cubicBezTo>
                  <a:lnTo>
                    <a:pt x="11639" y="2352"/>
                  </a:lnTo>
                  <a:cubicBezTo>
                    <a:pt x="11695" y="2352"/>
                    <a:pt x="11753" y="2353"/>
                    <a:pt x="11810" y="2353"/>
                  </a:cubicBezTo>
                  <a:cubicBezTo>
                    <a:pt x="12097" y="2353"/>
                    <a:pt x="12387" y="2335"/>
                    <a:pt x="12604" y="2117"/>
                  </a:cubicBezTo>
                  <a:cubicBezTo>
                    <a:pt x="12865" y="1882"/>
                    <a:pt x="12761" y="1517"/>
                    <a:pt x="12761" y="1256"/>
                  </a:cubicBezTo>
                  <a:cubicBezTo>
                    <a:pt x="12787" y="917"/>
                    <a:pt x="12761" y="604"/>
                    <a:pt x="12631" y="291"/>
                  </a:cubicBezTo>
                  <a:cubicBezTo>
                    <a:pt x="12511" y="31"/>
                    <a:pt x="12193" y="1"/>
                    <a:pt x="11921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2851547" y="1412218"/>
              <a:ext cx="31950" cy="2168598"/>
            </a:xfrm>
            <a:custGeom>
              <a:avLst/>
              <a:gdLst/>
              <a:ahLst/>
              <a:cxnLst/>
              <a:rect l="l" t="t" r="r" b="b"/>
              <a:pathLst>
                <a:path w="627" h="42557" extrusionOk="0">
                  <a:moveTo>
                    <a:pt x="79" y="0"/>
                  </a:moveTo>
                  <a:cubicBezTo>
                    <a:pt x="1" y="11378"/>
                    <a:pt x="236" y="22756"/>
                    <a:pt x="392" y="34134"/>
                  </a:cubicBezTo>
                  <a:cubicBezTo>
                    <a:pt x="444" y="36926"/>
                    <a:pt x="496" y="39744"/>
                    <a:pt x="575" y="42537"/>
                  </a:cubicBezTo>
                  <a:cubicBezTo>
                    <a:pt x="575" y="42550"/>
                    <a:pt x="588" y="42556"/>
                    <a:pt x="601" y="42556"/>
                  </a:cubicBezTo>
                  <a:cubicBezTo>
                    <a:pt x="614" y="42556"/>
                    <a:pt x="627" y="42550"/>
                    <a:pt x="627" y="42537"/>
                  </a:cubicBezTo>
                  <a:cubicBezTo>
                    <a:pt x="627" y="30324"/>
                    <a:pt x="444" y="18111"/>
                    <a:pt x="236" y="5924"/>
                  </a:cubicBezTo>
                  <a:cubicBezTo>
                    <a:pt x="183" y="3941"/>
                    <a:pt x="157" y="1984"/>
                    <a:pt x="79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2878147" y="3594770"/>
              <a:ext cx="9376" cy="40613"/>
            </a:xfrm>
            <a:custGeom>
              <a:avLst/>
              <a:gdLst/>
              <a:ahLst/>
              <a:cxnLst/>
              <a:rect l="l" t="t" r="r" b="b"/>
              <a:pathLst>
                <a:path w="184" h="797" extrusionOk="0">
                  <a:moveTo>
                    <a:pt x="92" y="0"/>
                  </a:moveTo>
                  <a:cubicBezTo>
                    <a:pt x="85" y="0"/>
                    <a:pt x="79" y="7"/>
                    <a:pt x="79" y="20"/>
                  </a:cubicBezTo>
                  <a:cubicBezTo>
                    <a:pt x="27" y="281"/>
                    <a:pt x="1" y="516"/>
                    <a:pt x="53" y="776"/>
                  </a:cubicBezTo>
                  <a:cubicBezTo>
                    <a:pt x="53" y="790"/>
                    <a:pt x="59" y="796"/>
                    <a:pt x="66" y="796"/>
                  </a:cubicBezTo>
                  <a:cubicBezTo>
                    <a:pt x="72" y="796"/>
                    <a:pt x="79" y="790"/>
                    <a:pt x="79" y="776"/>
                  </a:cubicBezTo>
                  <a:cubicBezTo>
                    <a:pt x="157" y="542"/>
                    <a:pt x="183" y="255"/>
                    <a:pt x="105" y="20"/>
                  </a:cubicBezTo>
                  <a:cubicBezTo>
                    <a:pt x="105" y="7"/>
                    <a:pt x="98" y="0"/>
                    <a:pt x="92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572277" y="2581104"/>
              <a:ext cx="22676" cy="1662947"/>
            </a:xfrm>
            <a:custGeom>
              <a:avLst/>
              <a:gdLst/>
              <a:ahLst/>
              <a:cxnLst/>
              <a:rect l="l" t="t" r="r" b="b"/>
              <a:pathLst>
                <a:path w="445" h="32634" extrusionOk="0">
                  <a:moveTo>
                    <a:pt x="0" y="1"/>
                  </a:moveTo>
                  <a:cubicBezTo>
                    <a:pt x="53" y="10856"/>
                    <a:pt x="131" y="21738"/>
                    <a:pt x="366" y="32594"/>
                  </a:cubicBezTo>
                  <a:cubicBezTo>
                    <a:pt x="366" y="32620"/>
                    <a:pt x="385" y="32633"/>
                    <a:pt x="405" y="32633"/>
                  </a:cubicBezTo>
                  <a:cubicBezTo>
                    <a:pt x="424" y="32633"/>
                    <a:pt x="444" y="32620"/>
                    <a:pt x="444" y="32594"/>
                  </a:cubicBezTo>
                  <a:cubicBezTo>
                    <a:pt x="444" y="21738"/>
                    <a:pt x="235" y="10856"/>
                    <a:pt x="27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68" name="Google Shape;3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500" y="-46770"/>
            <a:ext cx="9144000" cy="5095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Other Clinics</a:t>
            </a:r>
            <a:endParaRPr sz="4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 and PEP Clinic by Pharmacists  </a:t>
            </a:r>
            <a:endParaRPr/>
          </a:p>
        </p:txBody>
      </p:sp>
      <p:sp>
        <p:nvSpPr>
          <p:cNvPr id="379" name="Google Shape;379;p25"/>
          <p:cNvSpPr txBox="1">
            <a:spLocks noGrp="1"/>
          </p:cNvSpPr>
          <p:nvPr>
            <p:ph type="body" idx="1"/>
          </p:nvPr>
        </p:nvSpPr>
        <p:spPr>
          <a:xfrm>
            <a:off x="819150" y="1657750"/>
            <a:ext cx="7505700" cy="27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Entirely led by pharmacists under CPA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Referral from other departments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Review patients’ eligibility, obtain required labs, and set up initial visit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Follow up every 3 months for oral PrEP meds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Long-acting injectable medication also available for qualified patients 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Pharmacists’ Roles in HIV Clinic </a:t>
            </a:r>
            <a:endParaRPr/>
          </a:p>
        </p:txBody>
      </p:sp>
      <p:sp>
        <p:nvSpPr>
          <p:cNvPr id="385" name="Google Shape;385;p26"/>
          <p:cNvSpPr txBox="1">
            <a:spLocks noGrp="1"/>
          </p:cNvSpPr>
          <p:nvPr>
            <p:ph type="body" idx="1"/>
          </p:nvPr>
        </p:nvSpPr>
        <p:spPr>
          <a:xfrm>
            <a:off x="819150" y="1742225"/>
            <a:ext cx="7505700" cy="26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Medication reconciliation, immunization recommendations, and conducting visits with patients prior to their visit with provider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Medication adherence tracking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Monthly chart review and medication refills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Home visit with clinic nurse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Chest Clinic </a:t>
            </a:r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body" idx="1"/>
          </p:nvPr>
        </p:nvSpPr>
        <p:spPr>
          <a:xfrm>
            <a:off x="819150" y="1692800"/>
            <a:ext cx="7505700" cy="27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Once a month clinic for active tuberculosis or latent tuberculosis infection.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Pharmacists to review specifically for medication interactions, and process all orders and coordinate with TB tech for dispensing.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Tracking refills and/or therapy modifications 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Outreach</a:t>
            </a:r>
            <a:endParaRPr/>
          </a:p>
        </p:txBody>
      </p:sp>
      <p:sp>
        <p:nvSpPr>
          <p:cNvPr id="397" name="Google Shape;397;p28"/>
          <p:cNvSpPr txBox="1">
            <a:spLocks noGrp="1"/>
          </p:cNvSpPr>
          <p:nvPr>
            <p:ph type="body" idx="1"/>
          </p:nvPr>
        </p:nvSpPr>
        <p:spPr>
          <a:xfrm>
            <a:off x="819150" y="1572475"/>
            <a:ext cx="7505700" cy="28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Clinic cellphone: both providers and patients can contact the clinic pharmacist on duty during business hours.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Rapid testing: Clinic pharmacist on duty can provide rapid, point-of-care HIV test upon request.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STI testing: patients often reach out to pharmacists to obtain STI tests and follow up if needed.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Community events: Hepatitis Month, Pride Month 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403" name="Google Shape;403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 u="sng"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https://www.hiv.gov/sites/default/files/images/care-continuum-banner.jpg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AutoNum type="arabicPeriod"/>
            </a:pPr>
            <a:r>
              <a:rPr lang="en" sz="800" u="sng"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https://www.hiv.gov/sites/default/files/images/care-continuum-banner.jpg</a:t>
            </a:r>
            <a:r>
              <a:rPr lang="en" sz="800"/>
              <a:t> 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0"/>
          <p:cNvSpPr txBox="1">
            <a:spLocks noGrp="1"/>
          </p:cNvSpPr>
          <p:nvPr>
            <p:ph type="title"/>
          </p:nvPr>
        </p:nvSpPr>
        <p:spPr>
          <a:xfrm>
            <a:off x="2455075" y="2079725"/>
            <a:ext cx="3611700" cy="1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Disclosure </a:t>
            </a:r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No financial disclosure 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</a:t>
            </a:r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819150" y="1902175"/>
            <a:ext cx="7505700" cy="25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Describe SpecID program and how collaborative practice can improve patient care 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Describe Hepatitis C clinic program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Identify challenges and collaborate with different teams on interventions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ID Clinic-Program Overview </a:t>
            </a:r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body" idx="1"/>
          </p:nvPr>
        </p:nvSpPr>
        <p:spPr>
          <a:xfrm>
            <a:off x="819150" y="1587100"/>
            <a:ext cx="7505700" cy="28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HIV clinic: ID physicians, pharmacists, registered nurses, and health techs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Hepatitis C clinic: ID physicians, pharmacists, public health nurses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PrEP and PEP clinic led by pharmacists under collaborative practice agreement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Tuberculosis Chest clinic: ID physicians, pharmacists, and DOT health techs</a:t>
            </a:r>
            <a:endParaRPr sz="2000"/>
          </a:p>
        </p:txBody>
      </p:sp>
      <p:grpSp>
        <p:nvGrpSpPr>
          <p:cNvPr id="184" name="Google Shape;184;p16"/>
          <p:cNvGrpSpPr/>
          <p:nvPr/>
        </p:nvGrpSpPr>
        <p:grpSpPr>
          <a:xfrm>
            <a:off x="378465" y="474349"/>
            <a:ext cx="988705" cy="1283613"/>
            <a:chOff x="-4145499" y="-43975"/>
            <a:chExt cx="2347354" cy="3324560"/>
          </a:xfrm>
        </p:grpSpPr>
        <p:sp>
          <p:nvSpPr>
            <p:cNvPr id="185" name="Google Shape;185;p16"/>
            <p:cNvSpPr/>
            <p:nvPr/>
          </p:nvSpPr>
          <p:spPr>
            <a:xfrm>
              <a:off x="-2335431" y="1780597"/>
              <a:ext cx="292035" cy="268095"/>
            </a:xfrm>
            <a:custGeom>
              <a:avLst/>
              <a:gdLst/>
              <a:ahLst/>
              <a:cxnLst/>
              <a:rect l="l" t="t" r="r" b="b"/>
              <a:pathLst>
                <a:path w="7490" h="6876" extrusionOk="0">
                  <a:moveTo>
                    <a:pt x="3951" y="2643"/>
                  </a:moveTo>
                  <a:cubicBezTo>
                    <a:pt x="4096" y="2643"/>
                    <a:pt x="4240" y="2690"/>
                    <a:pt x="4358" y="2779"/>
                  </a:cubicBezTo>
                  <a:cubicBezTo>
                    <a:pt x="4541" y="2910"/>
                    <a:pt x="4672" y="3145"/>
                    <a:pt x="4724" y="3379"/>
                  </a:cubicBezTo>
                  <a:cubicBezTo>
                    <a:pt x="4750" y="3536"/>
                    <a:pt x="4698" y="3719"/>
                    <a:pt x="4593" y="3875"/>
                  </a:cubicBezTo>
                  <a:cubicBezTo>
                    <a:pt x="4515" y="3980"/>
                    <a:pt x="4384" y="4084"/>
                    <a:pt x="4254" y="4162"/>
                  </a:cubicBezTo>
                  <a:cubicBezTo>
                    <a:pt x="4162" y="4208"/>
                    <a:pt x="4056" y="4229"/>
                    <a:pt x="3947" y="4229"/>
                  </a:cubicBezTo>
                  <a:cubicBezTo>
                    <a:pt x="3809" y="4229"/>
                    <a:pt x="3667" y="4195"/>
                    <a:pt x="3549" y="4136"/>
                  </a:cubicBezTo>
                  <a:lnTo>
                    <a:pt x="3497" y="4110"/>
                  </a:lnTo>
                  <a:cubicBezTo>
                    <a:pt x="3497" y="4110"/>
                    <a:pt x="3471" y="4084"/>
                    <a:pt x="3471" y="4084"/>
                  </a:cubicBezTo>
                  <a:cubicBezTo>
                    <a:pt x="3132" y="3823"/>
                    <a:pt x="3054" y="3379"/>
                    <a:pt x="3262" y="3014"/>
                  </a:cubicBezTo>
                  <a:cubicBezTo>
                    <a:pt x="3367" y="2884"/>
                    <a:pt x="3471" y="2779"/>
                    <a:pt x="3628" y="2727"/>
                  </a:cubicBezTo>
                  <a:cubicBezTo>
                    <a:pt x="3729" y="2671"/>
                    <a:pt x="3840" y="2643"/>
                    <a:pt x="3951" y="2643"/>
                  </a:cubicBezTo>
                  <a:close/>
                  <a:moveTo>
                    <a:pt x="3915" y="1"/>
                  </a:moveTo>
                  <a:cubicBezTo>
                    <a:pt x="3406" y="1"/>
                    <a:pt x="2899" y="108"/>
                    <a:pt x="2427" y="326"/>
                  </a:cubicBezTo>
                  <a:cubicBezTo>
                    <a:pt x="1827" y="587"/>
                    <a:pt x="1357" y="1031"/>
                    <a:pt x="1018" y="1579"/>
                  </a:cubicBezTo>
                  <a:cubicBezTo>
                    <a:pt x="0" y="3197"/>
                    <a:pt x="496" y="5337"/>
                    <a:pt x="2088" y="6354"/>
                  </a:cubicBezTo>
                  <a:cubicBezTo>
                    <a:pt x="2658" y="6705"/>
                    <a:pt x="3301" y="6876"/>
                    <a:pt x="3944" y="6876"/>
                  </a:cubicBezTo>
                  <a:cubicBezTo>
                    <a:pt x="4451" y="6876"/>
                    <a:pt x="4957" y="6770"/>
                    <a:pt x="5428" y="6563"/>
                  </a:cubicBezTo>
                  <a:cubicBezTo>
                    <a:pt x="6028" y="6276"/>
                    <a:pt x="6524" y="5832"/>
                    <a:pt x="6864" y="5284"/>
                  </a:cubicBezTo>
                  <a:cubicBezTo>
                    <a:pt x="7359" y="4475"/>
                    <a:pt x="7490" y="3484"/>
                    <a:pt x="7281" y="2570"/>
                  </a:cubicBezTo>
                  <a:cubicBezTo>
                    <a:pt x="7072" y="1709"/>
                    <a:pt x="6524" y="979"/>
                    <a:pt x="5794" y="509"/>
                  </a:cubicBezTo>
                  <a:cubicBezTo>
                    <a:pt x="5210" y="173"/>
                    <a:pt x="4561" y="1"/>
                    <a:pt x="3915" y="1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-2206221" y="1891833"/>
              <a:ext cx="48893" cy="47139"/>
            </a:xfrm>
            <a:custGeom>
              <a:avLst/>
              <a:gdLst/>
              <a:ahLst/>
              <a:cxnLst/>
              <a:rect l="l" t="t" r="r" b="b"/>
              <a:pathLst>
                <a:path w="1254" h="1209" extrusionOk="0">
                  <a:moveTo>
                    <a:pt x="655" y="1"/>
                  </a:moveTo>
                  <a:cubicBezTo>
                    <a:pt x="567" y="1"/>
                    <a:pt x="477" y="20"/>
                    <a:pt x="392" y="57"/>
                  </a:cubicBezTo>
                  <a:cubicBezTo>
                    <a:pt x="183" y="135"/>
                    <a:pt x="53" y="344"/>
                    <a:pt x="27" y="552"/>
                  </a:cubicBezTo>
                  <a:cubicBezTo>
                    <a:pt x="1" y="787"/>
                    <a:pt x="105" y="996"/>
                    <a:pt x="314" y="1127"/>
                  </a:cubicBezTo>
                  <a:cubicBezTo>
                    <a:pt x="398" y="1183"/>
                    <a:pt x="496" y="1209"/>
                    <a:pt x="594" y="1209"/>
                  </a:cubicBezTo>
                  <a:cubicBezTo>
                    <a:pt x="679" y="1209"/>
                    <a:pt x="763" y="1189"/>
                    <a:pt x="836" y="1153"/>
                  </a:cubicBezTo>
                  <a:cubicBezTo>
                    <a:pt x="1070" y="1048"/>
                    <a:pt x="1227" y="813"/>
                    <a:pt x="1253" y="579"/>
                  </a:cubicBezTo>
                  <a:cubicBezTo>
                    <a:pt x="1253" y="370"/>
                    <a:pt x="1123" y="161"/>
                    <a:pt x="940" y="83"/>
                  </a:cubicBezTo>
                  <a:cubicBezTo>
                    <a:pt x="856" y="27"/>
                    <a:pt x="757" y="1"/>
                    <a:pt x="655" y="1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-3953166" y="2115630"/>
              <a:ext cx="1455029" cy="977557"/>
            </a:xfrm>
            <a:custGeom>
              <a:avLst/>
              <a:gdLst/>
              <a:ahLst/>
              <a:cxnLst/>
              <a:rect l="l" t="t" r="r" b="b"/>
              <a:pathLst>
                <a:path w="37318" h="25072" extrusionOk="0">
                  <a:moveTo>
                    <a:pt x="1085" y="1"/>
                  </a:moveTo>
                  <a:cubicBezTo>
                    <a:pt x="1071" y="1"/>
                    <a:pt x="1057" y="2"/>
                    <a:pt x="1044" y="6"/>
                  </a:cubicBezTo>
                  <a:cubicBezTo>
                    <a:pt x="913" y="32"/>
                    <a:pt x="809" y="84"/>
                    <a:pt x="705" y="136"/>
                  </a:cubicBezTo>
                  <a:cubicBezTo>
                    <a:pt x="470" y="214"/>
                    <a:pt x="287" y="371"/>
                    <a:pt x="157" y="554"/>
                  </a:cubicBezTo>
                  <a:cubicBezTo>
                    <a:pt x="0" y="841"/>
                    <a:pt x="365" y="1336"/>
                    <a:pt x="626" y="1676"/>
                  </a:cubicBezTo>
                  <a:cubicBezTo>
                    <a:pt x="678" y="1780"/>
                    <a:pt x="731" y="1858"/>
                    <a:pt x="783" y="1911"/>
                  </a:cubicBezTo>
                  <a:cubicBezTo>
                    <a:pt x="1383" y="2876"/>
                    <a:pt x="1879" y="3659"/>
                    <a:pt x="2375" y="4390"/>
                  </a:cubicBezTo>
                  <a:cubicBezTo>
                    <a:pt x="3366" y="5903"/>
                    <a:pt x="4280" y="7286"/>
                    <a:pt x="5271" y="8617"/>
                  </a:cubicBezTo>
                  <a:cubicBezTo>
                    <a:pt x="9264" y="14123"/>
                    <a:pt x="13674" y="19812"/>
                    <a:pt x="19676" y="23179"/>
                  </a:cubicBezTo>
                  <a:cubicBezTo>
                    <a:pt x="21902" y="24428"/>
                    <a:pt x="24195" y="25072"/>
                    <a:pt x="26378" y="25072"/>
                  </a:cubicBezTo>
                  <a:cubicBezTo>
                    <a:pt x="27523" y="25072"/>
                    <a:pt x="28638" y="24895"/>
                    <a:pt x="29697" y="24536"/>
                  </a:cubicBezTo>
                  <a:cubicBezTo>
                    <a:pt x="30062" y="24405"/>
                    <a:pt x="30402" y="24275"/>
                    <a:pt x="30767" y="24118"/>
                  </a:cubicBezTo>
                  <a:lnTo>
                    <a:pt x="30741" y="24118"/>
                  </a:lnTo>
                  <a:cubicBezTo>
                    <a:pt x="33324" y="22918"/>
                    <a:pt x="35490" y="20700"/>
                    <a:pt x="37160" y="17490"/>
                  </a:cubicBezTo>
                  <a:lnTo>
                    <a:pt x="37187" y="17464"/>
                  </a:lnTo>
                  <a:cubicBezTo>
                    <a:pt x="37291" y="17333"/>
                    <a:pt x="37317" y="17151"/>
                    <a:pt x="37265" y="16994"/>
                  </a:cubicBezTo>
                  <a:cubicBezTo>
                    <a:pt x="37213" y="16890"/>
                    <a:pt x="37108" y="16785"/>
                    <a:pt x="37004" y="16707"/>
                  </a:cubicBezTo>
                  <a:cubicBezTo>
                    <a:pt x="36899" y="16637"/>
                    <a:pt x="36772" y="16603"/>
                    <a:pt x="36644" y="16603"/>
                  </a:cubicBezTo>
                  <a:cubicBezTo>
                    <a:pt x="36581" y="16603"/>
                    <a:pt x="36517" y="16611"/>
                    <a:pt x="36456" y="16629"/>
                  </a:cubicBezTo>
                  <a:cubicBezTo>
                    <a:pt x="36404" y="16655"/>
                    <a:pt x="36351" y="16707"/>
                    <a:pt x="36299" y="16759"/>
                  </a:cubicBezTo>
                  <a:cubicBezTo>
                    <a:pt x="35751" y="17907"/>
                    <a:pt x="35047" y="19003"/>
                    <a:pt x="34212" y="19995"/>
                  </a:cubicBezTo>
                  <a:cubicBezTo>
                    <a:pt x="34212" y="19995"/>
                    <a:pt x="34212" y="20021"/>
                    <a:pt x="34212" y="20021"/>
                  </a:cubicBezTo>
                  <a:cubicBezTo>
                    <a:pt x="34212" y="20047"/>
                    <a:pt x="34186" y="20073"/>
                    <a:pt x="34159" y="20073"/>
                  </a:cubicBezTo>
                  <a:cubicBezTo>
                    <a:pt x="33142" y="21300"/>
                    <a:pt x="31863" y="22291"/>
                    <a:pt x="30428" y="22970"/>
                  </a:cubicBezTo>
                  <a:cubicBezTo>
                    <a:pt x="30245" y="23074"/>
                    <a:pt x="30036" y="23153"/>
                    <a:pt x="29854" y="23231"/>
                  </a:cubicBezTo>
                  <a:cubicBezTo>
                    <a:pt x="28674" y="23689"/>
                    <a:pt x="27428" y="23916"/>
                    <a:pt x="26186" y="23916"/>
                  </a:cubicBezTo>
                  <a:cubicBezTo>
                    <a:pt x="24599" y="23916"/>
                    <a:pt x="23016" y="23545"/>
                    <a:pt x="21581" y="22813"/>
                  </a:cubicBezTo>
                  <a:cubicBezTo>
                    <a:pt x="15449" y="19604"/>
                    <a:pt x="10986" y="13967"/>
                    <a:pt x="7255" y="8930"/>
                  </a:cubicBezTo>
                  <a:cubicBezTo>
                    <a:pt x="6185" y="7469"/>
                    <a:pt x="5219" y="6112"/>
                    <a:pt x="4332" y="4781"/>
                  </a:cubicBezTo>
                  <a:cubicBezTo>
                    <a:pt x="3758" y="3946"/>
                    <a:pt x="3262" y="3163"/>
                    <a:pt x="2766" y="2380"/>
                  </a:cubicBezTo>
                  <a:lnTo>
                    <a:pt x="2114" y="1336"/>
                  </a:lnTo>
                  <a:cubicBezTo>
                    <a:pt x="2088" y="1310"/>
                    <a:pt x="2035" y="1232"/>
                    <a:pt x="1983" y="1128"/>
                  </a:cubicBezTo>
                  <a:cubicBezTo>
                    <a:pt x="1827" y="841"/>
                    <a:pt x="1644" y="554"/>
                    <a:pt x="1461" y="267"/>
                  </a:cubicBezTo>
                  <a:cubicBezTo>
                    <a:pt x="1435" y="267"/>
                    <a:pt x="1409" y="240"/>
                    <a:pt x="1409" y="214"/>
                  </a:cubicBezTo>
                  <a:cubicBezTo>
                    <a:pt x="1295" y="78"/>
                    <a:pt x="1181" y="1"/>
                    <a:pt x="1085" y="1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-3303023" y="3084041"/>
              <a:ext cx="235071" cy="187464"/>
            </a:xfrm>
            <a:custGeom>
              <a:avLst/>
              <a:gdLst/>
              <a:ahLst/>
              <a:cxnLst/>
              <a:rect l="l" t="t" r="r" b="b"/>
              <a:pathLst>
                <a:path w="6029" h="4808" extrusionOk="0">
                  <a:moveTo>
                    <a:pt x="2363" y="1"/>
                  </a:moveTo>
                  <a:cubicBezTo>
                    <a:pt x="2175" y="1"/>
                    <a:pt x="1987" y="13"/>
                    <a:pt x="1801" y="37"/>
                  </a:cubicBezTo>
                  <a:cubicBezTo>
                    <a:pt x="1644" y="63"/>
                    <a:pt x="1514" y="89"/>
                    <a:pt x="1357" y="167"/>
                  </a:cubicBezTo>
                  <a:cubicBezTo>
                    <a:pt x="313" y="663"/>
                    <a:pt x="0" y="2072"/>
                    <a:pt x="339" y="3168"/>
                  </a:cubicBezTo>
                  <a:cubicBezTo>
                    <a:pt x="470" y="3795"/>
                    <a:pt x="887" y="4343"/>
                    <a:pt x="1488" y="4630"/>
                  </a:cubicBezTo>
                  <a:cubicBezTo>
                    <a:pt x="1761" y="4748"/>
                    <a:pt x="2055" y="4808"/>
                    <a:pt x="2351" y="4808"/>
                  </a:cubicBezTo>
                  <a:cubicBezTo>
                    <a:pt x="2707" y="4808"/>
                    <a:pt x="3065" y="4722"/>
                    <a:pt x="3393" y="4552"/>
                  </a:cubicBezTo>
                  <a:lnTo>
                    <a:pt x="3445" y="4525"/>
                  </a:lnTo>
                  <a:cubicBezTo>
                    <a:pt x="3941" y="4291"/>
                    <a:pt x="4384" y="4030"/>
                    <a:pt x="4802" y="3716"/>
                  </a:cubicBezTo>
                  <a:cubicBezTo>
                    <a:pt x="4854" y="3664"/>
                    <a:pt x="4932" y="3638"/>
                    <a:pt x="5011" y="3586"/>
                  </a:cubicBezTo>
                  <a:cubicBezTo>
                    <a:pt x="5428" y="3299"/>
                    <a:pt x="5950" y="2934"/>
                    <a:pt x="6028" y="2438"/>
                  </a:cubicBezTo>
                  <a:cubicBezTo>
                    <a:pt x="6028" y="2412"/>
                    <a:pt x="6028" y="2412"/>
                    <a:pt x="6028" y="2386"/>
                  </a:cubicBezTo>
                  <a:lnTo>
                    <a:pt x="6002" y="2386"/>
                  </a:lnTo>
                  <a:cubicBezTo>
                    <a:pt x="5898" y="2386"/>
                    <a:pt x="5794" y="2333"/>
                    <a:pt x="5715" y="2281"/>
                  </a:cubicBezTo>
                  <a:cubicBezTo>
                    <a:pt x="5402" y="1942"/>
                    <a:pt x="5350" y="1446"/>
                    <a:pt x="5637" y="1081"/>
                  </a:cubicBezTo>
                  <a:cubicBezTo>
                    <a:pt x="5663" y="1081"/>
                    <a:pt x="5663" y="1055"/>
                    <a:pt x="5637" y="1029"/>
                  </a:cubicBezTo>
                  <a:cubicBezTo>
                    <a:pt x="5219" y="481"/>
                    <a:pt x="4515" y="324"/>
                    <a:pt x="3862" y="220"/>
                  </a:cubicBezTo>
                  <a:lnTo>
                    <a:pt x="3601" y="167"/>
                  </a:lnTo>
                  <a:cubicBezTo>
                    <a:pt x="3205" y="59"/>
                    <a:pt x="2784" y="1"/>
                    <a:pt x="2363" y="1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-3085308" y="3072227"/>
              <a:ext cx="314454" cy="98138"/>
            </a:xfrm>
            <a:custGeom>
              <a:avLst/>
              <a:gdLst/>
              <a:ahLst/>
              <a:cxnLst/>
              <a:rect l="l" t="t" r="r" b="b"/>
              <a:pathLst>
                <a:path w="8065" h="2517" extrusionOk="0">
                  <a:moveTo>
                    <a:pt x="7986" y="1"/>
                  </a:moveTo>
                  <a:cubicBezTo>
                    <a:pt x="7621" y="157"/>
                    <a:pt x="7229" y="288"/>
                    <a:pt x="6838" y="392"/>
                  </a:cubicBezTo>
                  <a:cubicBezTo>
                    <a:pt x="5977" y="575"/>
                    <a:pt x="5116" y="705"/>
                    <a:pt x="4228" y="705"/>
                  </a:cubicBezTo>
                  <a:cubicBezTo>
                    <a:pt x="2976" y="1097"/>
                    <a:pt x="1671" y="1358"/>
                    <a:pt x="340" y="1436"/>
                  </a:cubicBezTo>
                  <a:cubicBezTo>
                    <a:pt x="314" y="1436"/>
                    <a:pt x="288" y="1462"/>
                    <a:pt x="236" y="1462"/>
                  </a:cubicBezTo>
                  <a:cubicBezTo>
                    <a:pt x="53" y="1566"/>
                    <a:pt x="1" y="1854"/>
                    <a:pt x="53" y="2062"/>
                  </a:cubicBezTo>
                  <a:cubicBezTo>
                    <a:pt x="79" y="2219"/>
                    <a:pt x="157" y="2349"/>
                    <a:pt x="262" y="2454"/>
                  </a:cubicBezTo>
                  <a:cubicBezTo>
                    <a:pt x="338" y="2492"/>
                    <a:pt x="442" y="2516"/>
                    <a:pt x="544" y="2516"/>
                  </a:cubicBezTo>
                  <a:cubicBezTo>
                    <a:pt x="581" y="2516"/>
                    <a:pt x="618" y="2513"/>
                    <a:pt x="653" y="2506"/>
                  </a:cubicBezTo>
                  <a:lnTo>
                    <a:pt x="731" y="2506"/>
                  </a:lnTo>
                  <a:cubicBezTo>
                    <a:pt x="2610" y="2349"/>
                    <a:pt x="4463" y="1880"/>
                    <a:pt x="6212" y="1123"/>
                  </a:cubicBezTo>
                  <a:cubicBezTo>
                    <a:pt x="6864" y="836"/>
                    <a:pt x="7464" y="470"/>
                    <a:pt x="8038" y="79"/>
                  </a:cubicBezTo>
                  <a:cubicBezTo>
                    <a:pt x="8064" y="53"/>
                    <a:pt x="8064" y="27"/>
                    <a:pt x="8038" y="27"/>
                  </a:cubicBezTo>
                  <a:cubicBezTo>
                    <a:pt x="8038" y="1"/>
                    <a:pt x="8012" y="1"/>
                    <a:pt x="7986" y="1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-2558253" y="2571802"/>
              <a:ext cx="215732" cy="221463"/>
            </a:xfrm>
            <a:custGeom>
              <a:avLst/>
              <a:gdLst/>
              <a:ahLst/>
              <a:cxnLst/>
              <a:rect l="l" t="t" r="r" b="b"/>
              <a:pathLst>
                <a:path w="5533" h="5680" extrusionOk="0">
                  <a:moveTo>
                    <a:pt x="2671" y="1"/>
                  </a:moveTo>
                  <a:cubicBezTo>
                    <a:pt x="2364" y="1"/>
                    <a:pt x="2077" y="59"/>
                    <a:pt x="1827" y="179"/>
                  </a:cubicBezTo>
                  <a:cubicBezTo>
                    <a:pt x="1383" y="388"/>
                    <a:pt x="1044" y="753"/>
                    <a:pt x="888" y="1223"/>
                  </a:cubicBezTo>
                  <a:cubicBezTo>
                    <a:pt x="601" y="1954"/>
                    <a:pt x="0" y="3780"/>
                    <a:pt x="548" y="4746"/>
                  </a:cubicBezTo>
                  <a:cubicBezTo>
                    <a:pt x="574" y="4772"/>
                    <a:pt x="574" y="4772"/>
                    <a:pt x="601" y="4772"/>
                  </a:cubicBezTo>
                  <a:cubicBezTo>
                    <a:pt x="694" y="4744"/>
                    <a:pt x="788" y="4729"/>
                    <a:pt x="879" y="4729"/>
                  </a:cubicBezTo>
                  <a:cubicBezTo>
                    <a:pt x="1042" y="4729"/>
                    <a:pt x="1197" y="4776"/>
                    <a:pt x="1331" y="4876"/>
                  </a:cubicBezTo>
                  <a:cubicBezTo>
                    <a:pt x="1488" y="4981"/>
                    <a:pt x="1618" y="5137"/>
                    <a:pt x="1697" y="5320"/>
                  </a:cubicBezTo>
                  <a:cubicBezTo>
                    <a:pt x="1723" y="5398"/>
                    <a:pt x="1723" y="5503"/>
                    <a:pt x="1697" y="5607"/>
                  </a:cubicBezTo>
                  <a:cubicBezTo>
                    <a:pt x="1671" y="5607"/>
                    <a:pt x="1671" y="5633"/>
                    <a:pt x="1697" y="5633"/>
                  </a:cubicBezTo>
                  <a:cubicBezTo>
                    <a:pt x="1697" y="5659"/>
                    <a:pt x="1697" y="5659"/>
                    <a:pt x="1723" y="5659"/>
                  </a:cubicBezTo>
                  <a:cubicBezTo>
                    <a:pt x="1797" y="5673"/>
                    <a:pt x="1871" y="5679"/>
                    <a:pt x="1945" y="5679"/>
                  </a:cubicBezTo>
                  <a:cubicBezTo>
                    <a:pt x="2156" y="5679"/>
                    <a:pt x="2364" y="5626"/>
                    <a:pt x="2558" y="5529"/>
                  </a:cubicBezTo>
                  <a:cubicBezTo>
                    <a:pt x="2845" y="5372"/>
                    <a:pt x="3132" y="5216"/>
                    <a:pt x="3393" y="5007"/>
                  </a:cubicBezTo>
                  <a:lnTo>
                    <a:pt x="3576" y="4903"/>
                  </a:lnTo>
                  <a:cubicBezTo>
                    <a:pt x="3993" y="4642"/>
                    <a:pt x="4358" y="4328"/>
                    <a:pt x="4698" y="4015"/>
                  </a:cubicBezTo>
                  <a:cubicBezTo>
                    <a:pt x="5063" y="3624"/>
                    <a:pt x="5533" y="3050"/>
                    <a:pt x="5533" y="2371"/>
                  </a:cubicBezTo>
                  <a:cubicBezTo>
                    <a:pt x="5481" y="1614"/>
                    <a:pt x="5089" y="936"/>
                    <a:pt x="4437" y="545"/>
                  </a:cubicBezTo>
                  <a:cubicBezTo>
                    <a:pt x="3848" y="191"/>
                    <a:pt x="3227" y="1"/>
                    <a:pt x="2671" y="1"/>
                  </a:cubicBezTo>
                  <a:close/>
                </a:path>
              </a:pathLst>
            </a:custGeom>
            <a:solidFill>
              <a:srgbClr val="5AB9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-3160595" y="1585730"/>
              <a:ext cx="627817" cy="1400872"/>
            </a:xfrm>
            <a:custGeom>
              <a:avLst/>
              <a:gdLst/>
              <a:ahLst/>
              <a:cxnLst/>
              <a:rect l="l" t="t" r="r" b="b"/>
              <a:pathLst>
                <a:path w="16102" h="35929" extrusionOk="0">
                  <a:moveTo>
                    <a:pt x="946" y="0"/>
                  </a:moveTo>
                  <a:cubicBezTo>
                    <a:pt x="870" y="0"/>
                    <a:pt x="790" y="17"/>
                    <a:pt x="705" y="53"/>
                  </a:cubicBezTo>
                  <a:cubicBezTo>
                    <a:pt x="679" y="79"/>
                    <a:pt x="653" y="79"/>
                    <a:pt x="627" y="105"/>
                  </a:cubicBezTo>
                  <a:cubicBezTo>
                    <a:pt x="418" y="209"/>
                    <a:pt x="262" y="366"/>
                    <a:pt x="131" y="549"/>
                  </a:cubicBezTo>
                  <a:cubicBezTo>
                    <a:pt x="1" y="810"/>
                    <a:pt x="262" y="1123"/>
                    <a:pt x="444" y="1358"/>
                  </a:cubicBezTo>
                  <a:cubicBezTo>
                    <a:pt x="470" y="1410"/>
                    <a:pt x="523" y="1436"/>
                    <a:pt x="523" y="1462"/>
                  </a:cubicBezTo>
                  <a:lnTo>
                    <a:pt x="1384" y="2662"/>
                  </a:lnTo>
                  <a:cubicBezTo>
                    <a:pt x="1984" y="3497"/>
                    <a:pt x="2480" y="4202"/>
                    <a:pt x="2923" y="4881"/>
                  </a:cubicBezTo>
                  <a:cubicBezTo>
                    <a:pt x="3889" y="6290"/>
                    <a:pt x="4776" y="7699"/>
                    <a:pt x="5611" y="9056"/>
                  </a:cubicBezTo>
                  <a:cubicBezTo>
                    <a:pt x="7829" y="12657"/>
                    <a:pt x="9604" y="15736"/>
                    <a:pt x="10961" y="19025"/>
                  </a:cubicBezTo>
                  <a:cubicBezTo>
                    <a:pt x="12396" y="22495"/>
                    <a:pt x="13179" y="25340"/>
                    <a:pt x="13440" y="28054"/>
                  </a:cubicBezTo>
                  <a:cubicBezTo>
                    <a:pt x="13727" y="30898"/>
                    <a:pt x="12788" y="33743"/>
                    <a:pt x="10857" y="35856"/>
                  </a:cubicBezTo>
                  <a:cubicBezTo>
                    <a:pt x="10857" y="35882"/>
                    <a:pt x="10857" y="35909"/>
                    <a:pt x="10857" y="35909"/>
                  </a:cubicBezTo>
                  <a:cubicBezTo>
                    <a:pt x="10870" y="35922"/>
                    <a:pt x="10876" y="35928"/>
                    <a:pt x="10883" y="35928"/>
                  </a:cubicBezTo>
                  <a:cubicBezTo>
                    <a:pt x="10889" y="35928"/>
                    <a:pt x="10896" y="35922"/>
                    <a:pt x="10909" y="35909"/>
                  </a:cubicBezTo>
                  <a:cubicBezTo>
                    <a:pt x="11979" y="35256"/>
                    <a:pt x="12944" y="34421"/>
                    <a:pt x="13753" y="33456"/>
                  </a:cubicBezTo>
                  <a:cubicBezTo>
                    <a:pt x="16102" y="27532"/>
                    <a:pt x="13362" y="20616"/>
                    <a:pt x="11091" y="15919"/>
                  </a:cubicBezTo>
                  <a:cubicBezTo>
                    <a:pt x="9630" y="12970"/>
                    <a:pt x="8012" y="10100"/>
                    <a:pt x="6238" y="7334"/>
                  </a:cubicBezTo>
                  <a:cubicBezTo>
                    <a:pt x="5376" y="5950"/>
                    <a:pt x="4489" y="4620"/>
                    <a:pt x="3602" y="3341"/>
                  </a:cubicBezTo>
                  <a:cubicBezTo>
                    <a:pt x="3106" y="2584"/>
                    <a:pt x="2610" y="1906"/>
                    <a:pt x="2114" y="1253"/>
                  </a:cubicBezTo>
                  <a:cubicBezTo>
                    <a:pt x="2062" y="1149"/>
                    <a:pt x="1984" y="1044"/>
                    <a:pt x="1906" y="914"/>
                  </a:cubicBezTo>
                  <a:cubicBezTo>
                    <a:pt x="1663" y="494"/>
                    <a:pt x="1364" y="0"/>
                    <a:pt x="946" y="0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-4136336" y="-35670"/>
              <a:ext cx="1724684" cy="2195371"/>
            </a:xfrm>
            <a:custGeom>
              <a:avLst/>
              <a:gdLst/>
              <a:ahLst/>
              <a:cxnLst/>
              <a:rect l="l" t="t" r="r" b="b"/>
              <a:pathLst>
                <a:path w="44234" h="56306" extrusionOk="0">
                  <a:moveTo>
                    <a:pt x="24389" y="1"/>
                  </a:moveTo>
                  <a:cubicBezTo>
                    <a:pt x="24124" y="1"/>
                    <a:pt x="23858" y="6"/>
                    <a:pt x="23591" y="16"/>
                  </a:cubicBezTo>
                  <a:cubicBezTo>
                    <a:pt x="20773" y="172"/>
                    <a:pt x="18007" y="903"/>
                    <a:pt x="15449" y="2104"/>
                  </a:cubicBezTo>
                  <a:cubicBezTo>
                    <a:pt x="13492" y="3017"/>
                    <a:pt x="11666" y="4165"/>
                    <a:pt x="9969" y="5496"/>
                  </a:cubicBezTo>
                  <a:cubicBezTo>
                    <a:pt x="6029" y="8601"/>
                    <a:pt x="3132" y="12672"/>
                    <a:pt x="1801" y="17030"/>
                  </a:cubicBezTo>
                  <a:cubicBezTo>
                    <a:pt x="1" y="22876"/>
                    <a:pt x="966" y="29583"/>
                    <a:pt x="4385" y="34932"/>
                  </a:cubicBezTo>
                  <a:cubicBezTo>
                    <a:pt x="4385" y="34958"/>
                    <a:pt x="4385" y="34984"/>
                    <a:pt x="4385" y="35010"/>
                  </a:cubicBezTo>
                  <a:lnTo>
                    <a:pt x="4359" y="35037"/>
                  </a:lnTo>
                  <a:cubicBezTo>
                    <a:pt x="3941" y="35428"/>
                    <a:pt x="3602" y="35872"/>
                    <a:pt x="3341" y="36367"/>
                  </a:cubicBezTo>
                  <a:lnTo>
                    <a:pt x="3080" y="36811"/>
                  </a:lnTo>
                  <a:cubicBezTo>
                    <a:pt x="2819" y="37203"/>
                    <a:pt x="2558" y="37646"/>
                    <a:pt x="2323" y="38090"/>
                  </a:cubicBezTo>
                  <a:cubicBezTo>
                    <a:pt x="1801" y="39134"/>
                    <a:pt x="1384" y="40256"/>
                    <a:pt x="1149" y="41430"/>
                  </a:cubicBezTo>
                  <a:cubicBezTo>
                    <a:pt x="888" y="42813"/>
                    <a:pt x="940" y="44327"/>
                    <a:pt x="992" y="45762"/>
                  </a:cubicBezTo>
                  <a:cubicBezTo>
                    <a:pt x="1018" y="46153"/>
                    <a:pt x="1045" y="46545"/>
                    <a:pt x="1045" y="46936"/>
                  </a:cubicBezTo>
                  <a:lnTo>
                    <a:pt x="1045" y="47432"/>
                  </a:lnTo>
                  <a:cubicBezTo>
                    <a:pt x="1045" y="48893"/>
                    <a:pt x="1071" y="50407"/>
                    <a:pt x="1645" y="51816"/>
                  </a:cubicBezTo>
                  <a:cubicBezTo>
                    <a:pt x="1984" y="52703"/>
                    <a:pt x="2402" y="53565"/>
                    <a:pt x="2845" y="54400"/>
                  </a:cubicBezTo>
                  <a:cubicBezTo>
                    <a:pt x="2897" y="54478"/>
                    <a:pt x="2950" y="54582"/>
                    <a:pt x="3028" y="54713"/>
                  </a:cubicBezTo>
                  <a:cubicBezTo>
                    <a:pt x="3338" y="55357"/>
                    <a:pt x="3822" y="56305"/>
                    <a:pt x="4480" y="56305"/>
                  </a:cubicBezTo>
                  <a:cubicBezTo>
                    <a:pt x="4543" y="56305"/>
                    <a:pt x="4606" y="56297"/>
                    <a:pt x="4672" y="56279"/>
                  </a:cubicBezTo>
                  <a:lnTo>
                    <a:pt x="4698" y="56279"/>
                  </a:lnTo>
                  <a:cubicBezTo>
                    <a:pt x="4698" y="56279"/>
                    <a:pt x="4724" y="56279"/>
                    <a:pt x="4724" y="56253"/>
                  </a:cubicBezTo>
                  <a:cubicBezTo>
                    <a:pt x="4724" y="56253"/>
                    <a:pt x="4724" y="56226"/>
                    <a:pt x="4724" y="56226"/>
                  </a:cubicBezTo>
                  <a:cubicBezTo>
                    <a:pt x="4594" y="56018"/>
                    <a:pt x="4620" y="55757"/>
                    <a:pt x="4776" y="55574"/>
                  </a:cubicBezTo>
                  <a:cubicBezTo>
                    <a:pt x="4933" y="55391"/>
                    <a:pt x="5116" y="55261"/>
                    <a:pt x="5324" y="55156"/>
                  </a:cubicBezTo>
                  <a:cubicBezTo>
                    <a:pt x="5481" y="55078"/>
                    <a:pt x="5637" y="55026"/>
                    <a:pt x="5820" y="55000"/>
                  </a:cubicBezTo>
                  <a:cubicBezTo>
                    <a:pt x="5977" y="55000"/>
                    <a:pt x="6133" y="55078"/>
                    <a:pt x="6212" y="55209"/>
                  </a:cubicBezTo>
                  <a:lnTo>
                    <a:pt x="6264" y="55209"/>
                  </a:lnTo>
                  <a:cubicBezTo>
                    <a:pt x="6681" y="54817"/>
                    <a:pt x="6342" y="54321"/>
                    <a:pt x="6055" y="53904"/>
                  </a:cubicBezTo>
                  <a:lnTo>
                    <a:pt x="5846" y="53617"/>
                  </a:lnTo>
                  <a:cubicBezTo>
                    <a:pt x="5350" y="52912"/>
                    <a:pt x="4907" y="52182"/>
                    <a:pt x="4568" y="51399"/>
                  </a:cubicBezTo>
                  <a:cubicBezTo>
                    <a:pt x="4254" y="50616"/>
                    <a:pt x="4046" y="49781"/>
                    <a:pt x="3993" y="48920"/>
                  </a:cubicBezTo>
                  <a:cubicBezTo>
                    <a:pt x="3811" y="47302"/>
                    <a:pt x="3759" y="45684"/>
                    <a:pt x="3811" y="44066"/>
                  </a:cubicBezTo>
                  <a:lnTo>
                    <a:pt x="3811" y="43439"/>
                  </a:lnTo>
                  <a:cubicBezTo>
                    <a:pt x="3837" y="39812"/>
                    <a:pt x="5324" y="36915"/>
                    <a:pt x="7856" y="35715"/>
                  </a:cubicBezTo>
                  <a:lnTo>
                    <a:pt x="7908" y="35715"/>
                  </a:lnTo>
                  <a:cubicBezTo>
                    <a:pt x="8921" y="35273"/>
                    <a:pt x="9999" y="35052"/>
                    <a:pt x="11096" y="35052"/>
                  </a:cubicBezTo>
                  <a:cubicBezTo>
                    <a:pt x="11554" y="35052"/>
                    <a:pt x="12014" y="35090"/>
                    <a:pt x="12475" y="35167"/>
                  </a:cubicBezTo>
                  <a:cubicBezTo>
                    <a:pt x="13779" y="35428"/>
                    <a:pt x="15084" y="35846"/>
                    <a:pt x="16285" y="36394"/>
                  </a:cubicBezTo>
                  <a:lnTo>
                    <a:pt x="17015" y="36707"/>
                  </a:lnTo>
                  <a:cubicBezTo>
                    <a:pt x="17902" y="37046"/>
                    <a:pt x="18764" y="37463"/>
                    <a:pt x="19599" y="37933"/>
                  </a:cubicBezTo>
                  <a:lnTo>
                    <a:pt x="19912" y="38090"/>
                  </a:lnTo>
                  <a:cubicBezTo>
                    <a:pt x="20538" y="38403"/>
                    <a:pt x="21164" y="38794"/>
                    <a:pt x="21712" y="39264"/>
                  </a:cubicBezTo>
                  <a:cubicBezTo>
                    <a:pt x="22391" y="39916"/>
                    <a:pt x="22991" y="40647"/>
                    <a:pt x="23513" y="41456"/>
                  </a:cubicBezTo>
                  <a:cubicBezTo>
                    <a:pt x="23539" y="41508"/>
                    <a:pt x="23591" y="41613"/>
                    <a:pt x="23670" y="41691"/>
                  </a:cubicBezTo>
                  <a:cubicBezTo>
                    <a:pt x="23917" y="42140"/>
                    <a:pt x="24260" y="42704"/>
                    <a:pt x="24733" y="42704"/>
                  </a:cubicBezTo>
                  <a:cubicBezTo>
                    <a:pt x="24810" y="42704"/>
                    <a:pt x="24890" y="42689"/>
                    <a:pt x="24974" y="42657"/>
                  </a:cubicBezTo>
                  <a:cubicBezTo>
                    <a:pt x="24974" y="42657"/>
                    <a:pt x="24974" y="42630"/>
                    <a:pt x="25001" y="42630"/>
                  </a:cubicBezTo>
                  <a:cubicBezTo>
                    <a:pt x="25001" y="42630"/>
                    <a:pt x="25001" y="42604"/>
                    <a:pt x="25001" y="42604"/>
                  </a:cubicBezTo>
                  <a:cubicBezTo>
                    <a:pt x="24896" y="42448"/>
                    <a:pt x="24870" y="42265"/>
                    <a:pt x="24974" y="42109"/>
                  </a:cubicBezTo>
                  <a:cubicBezTo>
                    <a:pt x="25131" y="41848"/>
                    <a:pt x="25366" y="41613"/>
                    <a:pt x="25679" y="41456"/>
                  </a:cubicBezTo>
                  <a:cubicBezTo>
                    <a:pt x="25757" y="41430"/>
                    <a:pt x="25836" y="41404"/>
                    <a:pt x="25940" y="41378"/>
                  </a:cubicBezTo>
                  <a:cubicBezTo>
                    <a:pt x="25983" y="41367"/>
                    <a:pt x="26025" y="41362"/>
                    <a:pt x="26067" y="41362"/>
                  </a:cubicBezTo>
                  <a:cubicBezTo>
                    <a:pt x="26231" y="41362"/>
                    <a:pt x="26384" y="41441"/>
                    <a:pt x="26488" y="41587"/>
                  </a:cubicBezTo>
                  <a:lnTo>
                    <a:pt x="26540" y="41587"/>
                  </a:lnTo>
                  <a:cubicBezTo>
                    <a:pt x="26984" y="40908"/>
                    <a:pt x="26149" y="39943"/>
                    <a:pt x="25575" y="39290"/>
                  </a:cubicBezTo>
                  <a:lnTo>
                    <a:pt x="25340" y="39029"/>
                  </a:lnTo>
                  <a:cubicBezTo>
                    <a:pt x="24766" y="38299"/>
                    <a:pt x="24087" y="37594"/>
                    <a:pt x="23383" y="36942"/>
                  </a:cubicBezTo>
                  <a:cubicBezTo>
                    <a:pt x="22313" y="36002"/>
                    <a:pt x="20982" y="35428"/>
                    <a:pt x="19703" y="34854"/>
                  </a:cubicBezTo>
                  <a:lnTo>
                    <a:pt x="19442" y="34749"/>
                  </a:lnTo>
                  <a:cubicBezTo>
                    <a:pt x="19051" y="34567"/>
                    <a:pt x="18633" y="34384"/>
                    <a:pt x="18242" y="34201"/>
                  </a:cubicBezTo>
                  <a:cubicBezTo>
                    <a:pt x="16911" y="33601"/>
                    <a:pt x="15554" y="32975"/>
                    <a:pt x="14145" y="32714"/>
                  </a:cubicBezTo>
                  <a:cubicBezTo>
                    <a:pt x="13344" y="32575"/>
                    <a:pt x="12533" y="32505"/>
                    <a:pt x="11717" y="32505"/>
                  </a:cubicBezTo>
                  <a:cubicBezTo>
                    <a:pt x="11309" y="32505"/>
                    <a:pt x="10900" y="32523"/>
                    <a:pt x="10491" y="32557"/>
                  </a:cubicBezTo>
                  <a:lnTo>
                    <a:pt x="10387" y="32557"/>
                  </a:lnTo>
                  <a:cubicBezTo>
                    <a:pt x="9343" y="32662"/>
                    <a:pt x="8143" y="32766"/>
                    <a:pt x="7203" y="33210"/>
                  </a:cubicBezTo>
                  <a:lnTo>
                    <a:pt x="7099" y="33236"/>
                  </a:lnTo>
                  <a:cubicBezTo>
                    <a:pt x="7099" y="33262"/>
                    <a:pt x="7099" y="33262"/>
                    <a:pt x="7099" y="33262"/>
                  </a:cubicBezTo>
                  <a:cubicBezTo>
                    <a:pt x="7073" y="33288"/>
                    <a:pt x="7047" y="33314"/>
                    <a:pt x="7047" y="33340"/>
                  </a:cubicBezTo>
                  <a:cubicBezTo>
                    <a:pt x="6994" y="33340"/>
                    <a:pt x="6942" y="33340"/>
                    <a:pt x="6916" y="33288"/>
                  </a:cubicBezTo>
                  <a:cubicBezTo>
                    <a:pt x="5220" y="30574"/>
                    <a:pt x="4202" y="27495"/>
                    <a:pt x="3941" y="24285"/>
                  </a:cubicBezTo>
                  <a:cubicBezTo>
                    <a:pt x="3837" y="22824"/>
                    <a:pt x="3915" y="21362"/>
                    <a:pt x="4150" y="19927"/>
                  </a:cubicBezTo>
                  <a:cubicBezTo>
                    <a:pt x="4202" y="19588"/>
                    <a:pt x="4280" y="19275"/>
                    <a:pt x="4333" y="19040"/>
                  </a:cubicBezTo>
                  <a:cubicBezTo>
                    <a:pt x="4333" y="18988"/>
                    <a:pt x="4333" y="18961"/>
                    <a:pt x="4333" y="18909"/>
                  </a:cubicBezTo>
                  <a:cubicBezTo>
                    <a:pt x="4359" y="18883"/>
                    <a:pt x="4359" y="18883"/>
                    <a:pt x="4359" y="18857"/>
                  </a:cubicBezTo>
                  <a:cubicBezTo>
                    <a:pt x="4385" y="18727"/>
                    <a:pt x="4437" y="18622"/>
                    <a:pt x="4463" y="18492"/>
                  </a:cubicBezTo>
                  <a:lnTo>
                    <a:pt x="4463" y="18440"/>
                  </a:lnTo>
                  <a:cubicBezTo>
                    <a:pt x="4620" y="17892"/>
                    <a:pt x="4802" y="17317"/>
                    <a:pt x="5037" y="16665"/>
                  </a:cubicBezTo>
                  <a:cubicBezTo>
                    <a:pt x="5246" y="16169"/>
                    <a:pt x="5455" y="15647"/>
                    <a:pt x="5742" y="15073"/>
                  </a:cubicBezTo>
                  <a:lnTo>
                    <a:pt x="5794" y="14995"/>
                  </a:lnTo>
                  <a:lnTo>
                    <a:pt x="5768" y="14969"/>
                  </a:lnTo>
                  <a:lnTo>
                    <a:pt x="5820" y="14943"/>
                  </a:lnTo>
                  <a:lnTo>
                    <a:pt x="5820" y="14917"/>
                  </a:lnTo>
                  <a:lnTo>
                    <a:pt x="5768" y="14917"/>
                  </a:lnTo>
                  <a:lnTo>
                    <a:pt x="5846" y="14891"/>
                  </a:lnTo>
                  <a:cubicBezTo>
                    <a:pt x="5898" y="14786"/>
                    <a:pt x="5951" y="14656"/>
                    <a:pt x="6029" y="14551"/>
                  </a:cubicBezTo>
                  <a:cubicBezTo>
                    <a:pt x="6159" y="14290"/>
                    <a:pt x="6316" y="14003"/>
                    <a:pt x="6551" y="13664"/>
                  </a:cubicBezTo>
                  <a:cubicBezTo>
                    <a:pt x="7177" y="12620"/>
                    <a:pt x="7908" y="11655"/>
                    <a:pt x="8717" y="10741"/>
                  </a:cubicBezTo>
                  <a:lnTo>
                    <a:pt x="8978" y="10428"/>
                  </a:lnTo>
                  <a:lnTo>
                    <a:pt x="9004" y="10402"/>
                  </a:lnTo>
                  <a:lnTo>
                    <a:pt x="8978" y="10376"/>
                  </a:lnTo>
                  <a:lnTo>
                    <a:pt x="9030" y="10376"/>
                  </a:lnTo>
                  <a:lnTo>
                    <a:pt x="9134" y="10272"/>
                  </a:lnTo>
                  <a:cubicBezTo>
                    <a:pt x="9343" y="10037"/>
                    <a:pt x="9552" y="9828"/>
                    <a:pt x="9761" y="9619"/>
                  </a:cubicBezTo>
                  <a:cubicBezTo>
                    <a:pt x="10178" y="9176"/>
                    <a:pt x="10648" y="8758"/>
                    <a:pt x="11196" y="8314"/>
                  </a:cubicBezTo>
                  <a:cubicBezTo>
                    <a:pt x="11613" y="7949"/>
                    <a:pt x="12057" y="7584"/>
                    <a:pt x="12579" y="7192"/>
                  </a:cubicBezTo>
                  <a:cubicBezTo>
                    <a:pt x="12814" y="7010"/>
                    <a:pt x="13075" y="6853"/>
                    <a:pt x="13310" y="6696"/>
                  </a:cubicBezTo>
                  <a:cubicBezTo>
                    <a:pt x="13440" y="6618"/>
                    <a:pt x="13544" y="6540"/>
                    <a:pt x="13675" y="6435"/>
                  </a:cubicBezTo>
                  <a:lnTo>
                    <a:pt x="13884" y="6305"/>
                  </a:lnTo>
                  <a:lnTo>
                    <a:pt x="13962" y="6279"/>
                  </a:lnTo>
                  <a:cubicBezTo>
                    <a:pt x="14823" y="5731"/>
                    <a:pt x="15710" y="5261"/>
                    <a:pt x="16624" y="4844"/>
                  </a:cubicBezTo>
                  <a:lnTo>
                    <a:pt x="17198" y="4583"/>
                  </a:lnTo>
                  <a:cubicBezTo>
                    <a:pt x="17720" y="4374"/>
                    <a:pt x="18242" y="4165"/>
                    <a:pt x="18842" y="3956"/>
                  </a:cubicBezTo>
                  <a:lnTo>
                    <a:pt x="19233" y="3826"/>
                  </a:lnTo>
                  <a:lnTo>
                    <a:pt x="19259" y="3826"/>
                  </a:lnTo>
                  <a:lnTo>
                    <a:pt x="19312" y="3800"/>
                  </a:lnTo>
                  <a:lnTo>
                    <a:pt x="19390" y="3774"/>
                  </a:lnTo>
                  <a:lnTo>
                    <a:pt x="19416" y="3774"/>
                  </a:lnTo>
                  <a:cubicBezTo>
                    <a:pt x="19677" y="3695"/>
                    <a:pt x="19990" y="3617"/>
                    <a:pt x="20355" y="3539"/>
                  </a:cubicBezTo>
                  <a:cubicBezTo>
                    <a:pt x="21504" y="3252"/>
                    <a:pt x="22652" y="3069"/>
                    <a:pt x="23826" y="2991"/>
                  </a:cubicBezTo>
                  <a:lnTo>
                    <a:pt x="24218" y="2965"/>
                  </a:lnTo>
                  <a:lnTo>
                    <a:pt x="24244" y="2965"/>
                  </a:lnTo>
                  <a:lnTo>
                    <a:pt x="24244" y="2939"/>
                  </a:lnTo>
                  <a:lnTo>
                    <a:pt x="24270" y="2991"/>
                  </a:lnTo>
                  <a:lnTo>
                    <a:pt x="25209" y="2991"/>
                  </a:lnTo>
                  <a:cubicBezTo>
                    <a:pt x="25810" y="2991"/>
                    <a:pt x="26410" y="3043"/>
                    <a:pt x="26984" y="3147"/>
                  </a:cubicBezTo>
                  <a:cubicBezTo>
                    <a:pt x="27271" y="3173"/>
                    <a:pt x="27558" y="3226"/>
                    <a:pt x="27793" y="3278"/>
                  </a:cubicBezTo>
                  <a:lnTo>
                    <a:pt x="28158" y="3356"/>
                  </a:lnTo>
                  <a:lnTo>
                    <a:pt x="28263" y="3356"/>
                  </a:lnTo>
                  <a:cubicBezTo>
                    <a:pt x="28289" y="3382"/>
                    <a:pt x="28315" y="3382"/>
                    <a:pt x="28341" y="3382"/>
                  </a:cubicBezTo>
                  <a:cubicBezTo>
                    <a:pt x="28837" y="3513"/>
                    <a:pt x="29359" y="3669"/>
                    <a:pt x="29959" y="3878"/>
                  </a:cubicBezTo>
                  <a:cubicBezTo>
                    <a:pt x="30402" y="4035"/>
                    <a:pt x="30898" y="4217"/>
                    <a:pt x="31420" y="4452"/>
                  </a:cubicBezTo>
                  <a:cubicBezTo>
                    <a:pt x="31681" y="4583"/>
                    <a:pt x="31916" y="4687"/>
                    <a:pt x="32151" y="4791"/>
                  </a:cubicBezTo>
                  <a:lnTo>
                    <a:pt x="32255" y="4844"/>
                  </a:lnTo>
                  <a:lnTo>
                    <a:pt x="32281" y="4844"/>
                  </a:lnTo>
                  <a:lnTo>
                    <a:pt x="32307" y="4870"/>
                  </a:lnTo>
                  <a:cubicBezTo>
                    <a:pt x="32464" y="4948"/>
                    <a:pt x="32594" y="5026"/>
                    <a:pt x="32751" y="5105"/>
                  </a:cubicBezTo>
                  <a:cubicBezTo>
                    <a:pt x="33717" y="5653"/>
                    <a:pt x="34656" y="6279"/>
                    <a:pt x="35543" y="6983"/>
                  </a:cubicBezTo>
                  <a:cubicBezTo>
                    <a:pt x="35752" y="7140"/>
                    <a:pt x="35961" y="7323"/>
                    <a:pt x="36170" y="7479"/>
                  </a:cubicBezTo>
                  <a:cubicBezTo>
                    <a:pt x="36248" y="7558"/>
                    <a:pt x="36326" y="7636"/>
                    <a:pt x="36404" y="7714"/>
                  </a:cubicBezTo>
                  <a:lnTo>
                    <a:pt x="36457" y="7766"/>
                  </a:lnTo>
                  <a:lnTo>
                    <a:pt x="36535" y="7819"/>
                  </a:lnTo>
                  <a:lnTo>
                    <a:pt x="36561" y="7845"/>
                  </a:lnTo>
                  <a:lnTo>
                    <a:pt x="36587" y="7871"/>
                  </a:lnTo>
                  <a:cubicBezTo>
                    <a:pt x="36979" y="8236"/>
                    <a:pt x="37370" y="8628"/>
                    <a:pt x="37788" y="9097"/>
                  </a:cubicBezTo>
                  <a:cubicBezTo>
                    <a:pt x="38570" y="9932"/>
                    <a:pt x="39275" y="10820"/>
                    <a:pt x="39901" y="11785"/>
                  </a:cubicBezTo>
                  <a:lnTo>
                    <a:pt x="39953" y="11889"/>
                  </a:lnTo>
                  <a:lnTo>
                    <a:pt x="40162" y="12229"/>
                  </a:lnTo>
                  <a:cubicBezTo>
                    <a:pt x="40319" y="12464"/>
                    <a:pt x="40449" y="12698"/>
                    <a:pt x="40580" y="12933"/>
                  </a:cubicBezTo>
                  <a:cubicBezTo>
                    <a:pt x="40736" y="13220"/>
                    <a:pt x="40893" y="13560"/>
                    <a:pt x="41076" y="13899"/>
                  </a:cubicBezTo>
                  <a:cubicBezTo>
                    <a:pt x="41076" y="13925"/>
                    <a:pt x="41102" y="13925"/>
                    <a:pt x="41128" y="13925"/>
                  </a:cubicBezTo>
                  <a:cubicBezTo>
                    <a:pt x="42042" y="13761"/>
                    <a:pt x="42955" y="13660"/>
                    <a:pt x="43888" y="13660"/>
                  </a:cubicBezTo>
                  <a:cubicBezTo>
                    <a:pt x="43994" y="13660"/>
                    <a:pt x="44101" y="13661"/>
                    <a:pt x="44207" y="13664"/>
                  </a:cubicBezTo>
                  <a:lnTo>
                    <a:pt x="44233" y="13664"/>
                  </a:lnTo>
                  <a:cubicBezTo>
                    <a:pt x="44233" y="13664"/>
                    <a:pt x="44233" y="13638"/>
                    <a:pt x="44233" y="13638"/>
                  </a:cubicBezTo>
                  <a:cubicBezTo>
                    <a:pt x="42615" y="9880"/>
                    <a:pt x="40058" y="6644"/>
                    <a:pt x="36822" y="4191"/>
                  </a:cubicBezTo>
                  <a:cubicBezTo>
                    <a:pt x="33249" y="1456"/>
                    <a:pt x="28885" y="1"/>
                    <a:pt x="24389" y="1"/>
                  </a:cubicBezTo>
                  <a:close/>
                </a:path>
              </a:pathLst>
            </a:custGeom>
            <a:solidFill>
              <a:srgbClr val="4A7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2423936" y="1698486"/>
              <a:ext cx="482306" cy="432633"/>
            </a:xfrm>
            <a:custGeom>
              <a:avLst/>
              <a:gdLst/>
              <a:ahLst/>
              <a:cxnLst/>
              <a:rect l="l" t="t" r="r" b="b"/>
              <a:pathLst>
                <a:path w="12370" h="11096" extrusionOk="0">
                  <a:moveTo>
                    <a:pt x="6239" y="1"/>
                  </a:moveTo>
                  <a:cubicBezTo>
                    <a:pt x="5408" y="1"/>
                    <a:pt x="4577" y="184"/>
                    <a:pt x="3810" y="553"/>
                  </a:cubicBezTo>
                  <a:cubicBezTo>
                    <a:pt x="2662" y="1049"/>
                    <a:pt x="1722" y="1962"/>
                    <a:pt x="1200" y="3085"/>
                  </a:cubicBezTo>
                  <a:cubicBezTo>
                    <a:pt x="0" y="5590"/>
                    <a:pt x="783" y="8565"/>
                    <a:pt x="3053" y="10130"/>
                  </a:cubicBezTo>
                  <a:cubicBezTo>
                    <a:pt x="4008" y="10767"/>
                    <a:pt x="5112" y="11095"/>
                    <a:pt x="6223" y="11095"/>
                  </a:cubicBezTo>
                  <a:cubicBezTo>
                    <a:pt x="7025" y="11095"/>
                    <a:pt x="7831" y="10924"/>
                    <a:pt x="8586" y="10574"/>
                  </a:cubicBezTo>
                  <a:cubicBezTo>
                    <a:pt x="9395" y="10209"/>
                    <a:pt x="10125" y="9635"/>
                    <a:pt x="10647" y="8904"/>
                  </a:cubicBezTo>
                  <a:cubicBezTo>
                    <a:pt x="12369" y="6581"/>
                    <a:pt x="12056" y="3293"/>
                    <a:pt x="9890" y="1362"/>
                  </a:cubicBezTo>
                  <a:lnTo>
                    <a:pt x="9838" y="1362"/>
                  </a:lnTo>
                  <a:lnTo>
                    <a:pt x="9551" y="1780"/>
                  </a:lnTo>
                  <a:cubicBezTo>
                    <a:pt x="9551" y="1806"/>
                    <a:pt x="9551" y="1832"/>
                    <a:pt x="9551" y="1832"/>
                  </a:cubicBezTo>
                  <a:cubicBezTo>
                    <a:pt x="9708" y="1962"/>
                    <a:pt x="9786" y="2119"/>
                    <a:pt x="9812" y="2302"/>
                  </a:cubicBezTo>
                  <a:cubicBezTo>
                    <a:pt x="9864" y="2589"/>
                    <a:pt x="9603" y="2954"/>
                    <a:pt x="9368" y="3241"/>
                  </a:cubicBezTo>
                  <a:cubicBezTo>
                    <a:pt x="9316" y="3319"/>
                    <a:pt x="9238" y="3398"/>
                    <a:pt x="9212" y="3476"/>
                  </a:cubicBezTo>
                  <a:cubicBezTo>
                    <a:pt x="9186" y="3476"/>
                    <a:pt x="9186" y="3502"/>
                    <a:pt x="9212" y="3528"/>
                  </a:cubicBezTo>
                  <a:cubicBezTo>
                    <a:pt x="10099" y="4781"/>
                    <a:pt x="10073" y="6451"/>
                    <a:pt x="9160" y="7704"/>
                  </a:cubicBezTo>
                  <a:cubicBezTo>
                    <a:pt x="8794" y="8173"/>
                    <a:pt x="8298" y="8565"/>
                    <a:pt x="7724" y="8826"/>
                  </a:cubicBezTo>
                  <a:cubicBezTo>
                    <a:pt x="7232" y="9055"/>
                    <a:pt x="6709" y="9168"/>
                    <a:pt x="6187" y="9168"/>
                  </a:cubicBezTo>
                  <a:cubicBezTo>
                    <a:pt x="5520" y="9168"/>
                    <a:pt x="4854" y="8983"/>
                    <a:pt x="4254" y="8617"/>
                  </a:cubicBezTo>
                  <a:cubicBezTo>
                    <a:pt x="3392" y="8017"/>
                    <a:pt x="2792" y="7077"/>
                    <a:pt x="2636" y="6007"/>
                  </a:cubicBezTo>
                  <a:cubicBezTo>
                    <a:pt x="2479" y="5094"/>
                    <a:pt x="2714" y="4155"/>
                    <a:pt x="3288" y="3398"/>
                  </a:cubicBezTo>
                  <a:cubicBezTo>
                    <a:pt x="3680" y="2928"/>
                    <a:pt x="4149" y="2537"/>
                    <a:pt x="4723" y="2276"/>
                  </a:cubicBezTo>
                  <a:cubicBezTo>
                    <a:pt x="5238" y="2029"/>
                    <a:pt x="5801" y="1911"/>
                    <a:pt x="6375" y="1911"/>
                  </a:cubicBezTo>
                  <a:cubicBezTo>
                    <a:pt x="6529" y="1911"/>
                    <a:pt x="6683" y="1920"/>
                    <a:pt x="6837" y="1936"/>
                  </a:cubicBezTo>
                  <a:lnTo>
                    <a:pt x="6863" y="1936"/>
                  </a:lnTo>
                  <a:cubicBezTo>
                    <a:pt x="6889" y="1858"/>
                    <a:pt x="6942" y="1780"/>
                    <a:pt x="6994" y="1701"/>
                  </a:cubicBezTo>
                  <a:cubicBezTo>
                    <a:pt x="7124" y="1388"/>
                    <a:pt x="7359" y="1101"/>
                    <a:pt x="7646" y="919"/>
                  </a:cubicBezTo>
                  <a:cubicBezTo>
                    <a:pt x="7737" y="879"/>
                    <a:pt x="7829" y="860"/>
                    <a:pt x="7917" y="860"/>
                  </a:cubicBezTo>
                  <a:cubicBezTo>
                    <a:pt x="8005" y="860"/>
                    <a:pt x="8090" y="879"/>
                    <a:pt x="8168" y="919"/>
                  </a:cubicBezTo>
                  <a:lnTo>
                    <a:pt x="8220" y="919"/>
                  </a:lnTo>
                  <a:lnTo>
                    <a:pt x="8481" y="501"/>
                  </a:lnTo>
                  <a:cubicBezTo>
                    <a:pt x="8481" y="501"/>
                    <a:pt x="8481" y="501"/>
                    <a:pt x="8481" y="475"/>
                  </a:cubicBezTo>
                  <a:cubicBezTo>
                    <a:pt x="8481" y="475"/>
                    <a:pt x="8455" y="449"/>
                    <a:pt x="8455" y="449"/>
                  </a:cubicBezTo>
                  <a:cubicBezTo>
                    <a:pt x="7748" y="151"/>
                    <a:pt x="6993" y="1"/>
                    <a:pt x="6239" y="1"/>
                  </a:cubicBezTo>
                  <a:close/>
                </a:path>
              </a:pathLst>
            </a:custGeom>
            <a:solidFill>
              <a:srgbClr val="FFD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-2149258" y="1740126"/>
              <a:ext cx="106872" cy="87533"/>
            </a:xfrm>
            <a:custGeom>
              <a:avLst/>
              <a:gdLst/>
              <a:ahLst/>
              <a:cxnLst/>
              <a:rect l="l" t="t" r="r" b="b"/>
              <a:pathLst>
                <a:path w="2741" h="2245" extrusionOk="0">
                  <a:moveTo>
                    <a:pt x="788" y="0"/>
                  </a:moveTo>
                  <a:cubicBezTo>
                    <a:pt x="732" y="0"/>
                    <a:pt x="678" y="10"/>
                    <a:pt x="627" y="33"/>
                  </a:cubicBezTo>
                  <a:cubicBezTo>
                    <a:pt x="549" y="59"/>
                    <a:pt x="497" y="112"/>
                    <a:pt x="471" y="164"/>
                  </a:cubicBezTo>
                  <a:cubicBezTo>
                    <a:pt x="314" y="399"/>
                    <a:pt x="184" y="633"/>
                    <a:pt x="27" y="894"/>
                  </a:cubicBezTo>
                  <a:cubicBezTo>
                    <a:pt x="1" y="894"/>
                    <a:pt x="1" y="921"/>
                    <a:pt x="27" y="921"/>
                  </a:cubicBezTo>
                  <a:cubicBezTo>
                    <a:pt x="27" y="947"/>
                    <a:pt x="27" y="947"/>
                    <a:pt x="53" y="947"/>
                  </a:cubicBezTo>
                  <a:cubicBezTo>
                    <a:pt x="497" y="1051"/>
                    <a:pt x="940" y="1260"/>
                    <a:pt x="1306" y="1547"/>
                  </a:cubicBezTo>
                  <a:cubicBezTo>
                    <a:pt x="1541" y="1756"/>
                    <a:pt x="1775" y="1990"/>
                    <a:pt x="1984" y="2225"/>
                  </a:cubicBezTo>
                  <a:cubicBezTo>
                    <a:pt x="1984" y="2238"/>
                    <a:pt x="1991" y="2245"/>
                    <a:pt x="1997" y="2245"/>
                  </a:cubicBezTo>
                  <a:cubicBezTo>
                    <a:pt x="2004" y="2245"/>
                    <a:pt x="2010" y="2238"/>
                    <a:pt x="2010" y="2225"/>
                  </a:cubicBezTo>
                  <a:lnTo>
                    <a:pt x="2036" y="2225"/>
                  </a:lnTo>
                  <a:lnTo>
                    <a:pt x="2089" y="2173"/>
                  </a:lnTo>
                  <a:cubicBezTo>
                    <a:pt x="2323" y="1808"/>
                    <a:pt x="2741" y="1234"/>
                    <a:pt x="2376" y="894"/>
                  </a:cubicBezTo>
                  <a:cubicBezTo>
                    <a:pt x="2141" y="712"/>
                    <a:pt x="1906" y="555"/>
                    <a:pt x="1671" y="399"/>
                  </a:cubicBezTo>
                  <a:lnTo>
                    <a:pt x="1567" y="346"/>
                  </a:lnTo>
                  <a:cubicBezTo>
                    <a:pt x="1352" y="218"/>
                    <a:pt x="1049" y="0"/>
                    <a:pt x="788" y="0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-2097363" y="1679576"/>
              <a:ext cx="76342" cy="84257"/>
            </a:xfrm>
            <a:custGeom>
              <a:avLst/>
              <a:gdLst/>
              <a:ahLst/>
              <a:cxnLst/>
              <a:rect l="l" t="t" r="r" b="b"/>
              <a:pathLst>
                <a:path w="1958" h="2161" extrusionOk="0">
                  <a:moveTo>
                    <a:pt x="1141" y="1"/>
                  </a:moveTo>
                  <a:cubicBezTo>
                    <a:pt x="1099" y="1"/>
                    <a:pt x="1059" y="7"/>
                    <a:pt x="1019" y="21"/>
                  </a:cubicBezTo>
                  <a:cubicBezTo>
                    <a:pt x="914" y="73"/>
                    <a:pt x="836" y="151"/>
                    <a:pt x="784" y="255"/>
                  </a:cubicBezTo>
                  <a:lnTo>
                    <a:pt x="1" y="1482"/>
                  </a:lnTo>
                  <a:cubicBezTo>
                    <a:pt x="1" y="1482"/>
                    <a:pt x="1" y="1508"/>
                    <a:pt x="1" y="1508"/>
                  </a:cubicBezTo>
                  <a:cubicBezTo>
                    <a:pt x="1" y="1508"/>
                    <a:pt x="1" y="1534"/>
                    <a:pt x="27" y="1534"/>
                  </a:cubicBezTo>
                  <a:cubicBezTo>
                    <a:pt x="183" y="1612"/>
                    <a:pt x="314" y="1717"/>
                    <a:pt x="471" y="1821"/>
                  </a:cubicBezTo>
                  <a:lnTo>
                    <a:pt x="575" y="1899"/>
                  </a:lnTo>
                  <a:lnTo>
                    <a:pt x="679" y="1952"/>
                  </a:lnTo>
                  <a:cubicBezTo>
                    <a:pt x="784" y="2030"/>
                    <a:pt x="888" y="2082"/>
                    <a:pt x="966" y="2160"/>
                  </a:cubicBezTo>
                  <a:lnTo>
                    <a:pt x="1019" y="2160"/>
                  </a:lnTo>
                  <a:lnTo>
                    <a:pt x="1019" y="2134"/>
                  </a:lnTo>
                  <a:lnTo>
                    <a:pt x="1619" y="1247"/>
                  </a:lnTo>
                  <a:lnTo>
                    <a:pt x="1906" y="777"/>
                  </a:lnTo>
                  <a:cubicBezTo>
                    <a:pt x="1958" y="699"/>
                    <a:pt x="1958" y="621"/>
                    <a:pt x="1958" y="542"/>
                  </a:cubicBezTo>
                  <a:cubicBezTo>
                    <a:pt x="1906" y="386"/>
                    <a:pt x="1723" y="255"/>
                    <a:pt x="1567" y="151"/>
                  </a:cubicBezTo>
                  <a:cubicBezTo>
                    <a:pt x="1392" y="54"/>
                    <a:pt x="1261" y="1"/>
                    <a:pt x="1141" y="1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-3097511" y="503627"/>
              <a:ext cx="1291232" cy="1203270"/>
            </a:xfrm>
            <a:custGeom>
              <a:avLst/>
              <a:gdLst/>
              <a:ahLst/>
              <a:cxnLst/>
              <a:rect l="l" t="t" r="r" b="b"/>
              <a:pathLst>
                <a:path w="33117" h="30861" extrusionOk="0">
                  <a:moveTo>
                    <a:pt x="17315" y="1"/>
                  </a:moveTo>
                  <a:cubicBezTo>
                    <a:pt x="14946" y="1"/>
                    <a:pt x="12467" y="565"/>
                    <a:pt x="10100" y="1659"/>
                  </a:cubicBezTo>
                  <a:cubicBezTo>
                    <a:pt x="8951" y="2181"/>
                    <a:pt x="7882" y="2833"/>
                    <a:pt x="6838" y="3564"/>
                  </a:cubicBezTo>
                  <a:cubicBezTo>
                    <a:pt x="2454" y="6643"/>
                    <a:pt x="1" y="11158"/>
                    <a:pt x="288" y="15620"/>
                  </a:cubicBezTo>
                  <a:cubicBezTo>
                    <a:pt x="523" y="19587"/>
                    <a:pt x="3419" y="22927"/>
                    <a:pt x="7203" y="23579"/>
                  </a:cubicBezTo>
                  <a:cubicBezTo>
                    <a:pt x="7574" y="23639"/>
                    <a:pt x="7946" y="23668"/>
                    <a:pt x="8317" y="23668"/>
                  </a:cubicBezTo>
                  <a:cubicBezTo>
                    <a:pt x="9409" y="23668"/>
                    <a:pt x="10489" y="23414"/>
                    <a:pt x="11483" y="22927"/>
                  </a:cubicBezTo>
                  <a:cubicBezTo>
                    <a:pt x="11979" y="22718"/>
                    <a:pt x="12422" y="22457"/>
                    <a:pt x="12866" y="22170"/>
                  </a:cubicBezTo>
                  <a:cubicBezTo>
                    <a:pt x="14640" y="20996"/>
                    <a:pt x="16102" y="19091"/>
                    <a:pt x="17459" y="16194"/>
                  </a:cubicBezTo>
                  <a:cubicBezTo>
                    <a:pt x="19312" y="12175"/>
                    <a:pt x="19781" y="7635"/>
                    <a:pt x="18763" y="3329"/>
                  </a:cubicBezTo>
                  <a:cubicBezTo>
                    <a:pt x="18763" y="3303"/>
                    <a:pt x="18737" y="3303"/>
                    <a:pt x="18737" y="3303"/>
                  </a:cubicBezTo>
                  <a:cubicBezTo>
                    <a:pt x="18529" y="3277"/>
                    <a:pt x="18346" y="3251"/>
                    <a:pt x="18163" y="3251"/>
                  </a:cubicBezTo>
                  <a:cubicBezTo>
                    <a:pt x="17850" y="3198"/>
                    <a:pt x="17589" y="3198"/>
                    <a:pt x="17354" y="3198"/>
                  </a:cubicBezTo>
                  <a:lnTo>
                    <a:pt x="16832" y="3198"/>
                  </a:lnTo>
                  <a:cubicBezTo>
                    <a:pt x="16467" y="3224"/>
                    <a:pt x="16102" y="3251"/>
                    <a:pt x="15762" y="3303"/>
                  </a:cubicBezTo>
                  <a:lnTo>
                    <a:pt x="15736" y="3303"/>
                  </a:lnTo>
                  <a:cubicBezTo>
                    <a:pt x="15736" y="3303"/>
                    <a:pt x="15736" y="3329"/>
                    <a:pt x="15736" y="3329"/>
                  </a:cubicBezTo>
                  <a:lnTo>
                    <a:pt x="15815" y="3668"/>
                  </a:lnTo>
                  <a:cubicBezTo>
                    <a:pt x="16102" y="4790"/>
                    <a:pt x="16258" y="5912"/>
                    <a:pt x="16337" y="7061"/>
                  </a:cubicBezTo>
                  <a:lnTo>
                    <a:pt x="16337" y="7217"/>
                  </a:lnTo>
                  <a:lnTo>
                    <a:pt x="16337" y="7269"/>
                  </a:lnTo>
                  <a:lnTo>
                    <a:pt x="16337" y="7295"/>
                  </a:lnTo>
                  <a:lnTo>
                    <a:pt x="16337" y="7661"/>
                  </a:lnTo>
                  <a:cubicBezTo>
                    <a:pt x="16337" y="7922"/>
                    <a:pt x="16337" y="8183"/>
                    <a:pt x="16337" y="8522"/>
                  </a:cubicBezTo>
                  <a:cubicBezTo>
                    <a:pt x="16310" y="9096"/>
                    <a:pt x="16258" y="9696"/>
                    <a:pt x="16154" y="10349"/>
                  </a:cubicBezTo>
                  <a:cubicBezTo>
                    <a:pt x="16128" y="10610"/>
                    <a:pt x="16076" y="10871"/>
                    <a:pt x="16023" y="11210"/>
                  </a:cubicBezTo>
                  <a:cubicBezTo>
                    <a:pt x="15997" y="11340"/>
                    <a:pt x="15971" y="11471"/>
                    <a:pt x="15945" y="11601"/>
                  </a:cubicBezTo>
                  <a:lnTo>
                    <a:pt x="15945" y="11653"/>
                  </a:lnTo>
                  <a:cubicBezTo>
                    <a:pt x="15945" y="11680"/>
                    <a:pt x="15919" y="11706"/>
                    <a:pt x="15919" y="11758"/>
                  </a:cubicBezTo>
                  <a:cubicBezTo>
                    <a:pt x="15919" y="11784"/>
                    <a:pt x="15919" y="11810"/>
                    <a:pt x="15893" y="11810"/>
                  </a:cubicBezTo>
                  <a:cubicBezTo>
                    <a:pt x="15736" y="12436"/>
                    <a:pt x="15554" y="13063"/>
                    <a:pt x="15345" y="13663"/>
                  </a:cubicBezTo>
                  <a:cubicBezTo>
                    <a:pt x="15136" y="14185"/>
                    <a:pt x="14901" y="14759"/>
                    <a:pt x="14614" y="15359"/>
                  </a:cubicBezTo>
                  <a:cubicBezTo>
                    <a:pt x="14458" y="15672"/>
                    <a:pt x="14353" y="15881"/>
                    <a:pt x="14301" y="15985"/>
                  </a:cubicBezTo>
                  <a:cubicBezTo>
                    <a:pt x="14145" y="16299"/>
                    <a:pt x="13936" y="16612"/>
                    <a:pt x="13727" y="16977"/>
                  </a:cubicBezTo>
                  <a:cubicBezTo>
                    <a:pt x="13414" y="17473"/>
                    <a:pt x="13049" y="17969"/>
                    <a:pt x="12657" y="18412"/>
                  </a:cubicBezTo>
                  <a:lnTo>
                    <a:pt x="12605" y="18517"/>
                  </a:lnTo>
                  <a:cubicBezTo>
                    <a:pt x="12579" y="18517"/>
                    <a:pt x="12579" y="18543"/>
                    <a:pt x="12579" y="18543"/>
                  </a:cubicBezTo>
                  <a:lnTo>
                    <a:pt x="12527" y="18569"/>
                  </a:lnTo>
                  <a:lnTo>
                    <a:pt x="12292" y="18830"/>
                  </a:lnTo>
                  <a:cubicBezTo>
                    <a:pt x="12135" y="19012"/>
                    <a:pt x="11900" y="19195"/>
                    <a:pt x="11639" y="19430"/>
                  </a:cubicBezTo>
                  <a:cubicBezTo>
                    <a:pt x="11483" y="19534"/>
                    <a:pt x="11300" y="19691"/>
                    <a:pt x="11065" y="19874"/>
                  </a:cubicBezTo>
                  <a:lnTo>
                    <a:pt x="11039" y="19874"/>
                  </a:lnTo>
                  <a:lnTo>
                    <a:pt x="10883" y="19978"/>
                  </a:lnTo>
                  <a:lnTo>
                    <a:pt x="10830" y="19978"/>
                  </a:lnTo>
                  <a:lnTo>
                    <a:pt x="10752" y="20030"/>
                  </a:lnTo>
                  <a:cubicBezTo>
                    <a:pt x="10622" y="20109"/>
                    <a:pt x="10465" y="20187"/>
                    <a:pt x="10308" y="20265"/>
                  </a:cubicBezTo>
                  <a:lnTo>
                    <a:pt x="10152" y="20317"/>
                  </a:lnTo>
                  <a:lnTo>
                    <a:pt x="9787" y="20448"/>
                  </a:lnTo>
                  <a:cubicBezTo>
                    <a:pt x="9787" y="20474"/>
                    <a:pt x="9787" y="20474"/>
                    <a:pt x="9760" y="20474"/>
                  </a:cubicBezTo>
                  <a:cubicBezTo>
                    <a:pt x="9708" y="20500"/>
                    <a:pt x="9682" y="20500"/>
                    <a:pt x="9630" y="20526"/>
                  </a:cubicBezTo>
                  <a:cubicBezTo>
                    <a:pt x="9317" y="20604"/>
                    <a:pt x="8978" y="20657"/>
                    <a:pt x="8638" y="20709"/>
                  </a:cubicBezTo>
                  <a:lnTo>
                    <a:pt x="8299" y="20709"/>
                  </a:lnTo>
                  <a:cubicBezTo>
                    <a:pt x="8064" y="20683"/>
                    <a:pt x="7855" y="20683"/>
                    <a:pt x="7621" y="20630"/>
                  </a:cubicBezTo>
                  <a:lnTo>
                    <a:pt x="7516" y="20630"/>
                  </a:lnTo>
                  <a:cubicBezTo>
                    <a:pt x="7464" y="20630"/>
                    <a:pt x="7412" y="20630"/>
                    <a:pt x="7360" y="20604"/>
                  </a:cubicBezTo>
                  <a:cubicBezTo>
                    <a:pt x="7307" y="20604"/>
                    <a:pt x="7255" y="20578"/>
                    <a:pt x="7203" y="20552"/>
                  </a:cubicBezTo>
                  <a:cubicBezTo>
                    <a:pt x="7099" y="20526"/>
                    <a:pt x="7020" y="20500"/>
                    <a:pt x="6838" y="20422"/>
                  </a:cubicBezTo>
                  <a:cubicBezTo>
                    <a:pt x="6655" y="20369"/>
                    <a:pt x="6472" y="20291"/>
                    <a:pt x="6368" y="20239"/>
                  </a:cubicBezTo>
                  <a:lnTo>
                    <a:pt x="6316" y="20239"/>
                  </a:lnTo>
                  <a:lnTo>
                    <a:pt x="6264" y="20187"/>
                  </a:lnTo>
                  <a:cubicBezTo>
                    <a:pt x="6185" y="20161"/>
                    <a:pt x="6133" y="20135"/>
                    <a:pt x="6081" y="20082"/>
                  </a:cubicBezTo>
                  <a:lnTo>
                    <a:pt x="6003" y="20030"/>
                  </a:lnTo>
                  <a:cubicBezTo>
                    <a:pt x="5820" y="19926"/>
                    <a:pt x="5663" y="19821"/>
                    <a:pt x="5533" y="19717"/>
                  </a:cubicBezTo>
                  <a:lnTo>
                    <a:pt x="5350" y="19587"/>
                  </a:lnTo>
                  <a:cubicBezTo>
                    <a:pt x="5324" y="19561"/>
                    <a:pt x="5324" y="19561"/>
                    <a:pt x="5298" y="19561"/>
                  </a:cubicBezTo>
                  <a:cubicBezTo>
                    <a:pt x="5272" y="19508"/>
                    <a:pt x="5220" y="19482"/>
                    <a:pt x="5194" y="19430"/>
                  </a:cubicBezTo>
                  <a:cubicBezTo>
                    <a:pt x="4933" y="19195"/>
                    <a:pt x="4672" y="18908"/>
                    <a:pt x="4463" y="18595"/>
                  </a:cubicBezTo>
                  <a:lnTo>
                    <a:pt x="4332" y="18412"/>
                  </a:lnTo>
                  <a:cubicBezTo>
                    <a:pt x="4306" y="18412"/>
                    <a:pt x="4306" y="18386"/>
                    <a:pt x="4280" y="18386"/>
                  </a:cubicBezTo>
                  <a:cubicBezTo>
                    <a:pt x="4254" y="18308"/>
                    <a:pt x="4228" y="18256"/>
                    <a:pt x="4202" y="18230"/>
                  </a:cubicBezTo>
                  <a:cubicBezTo>
                    <a:pt x="4124" y="18099"/>
                    <a:pt x="4072" y="17995"/>
                    <a:pt x="3993" y="17838"/>
                  </a:cubicBezTo>
                  <a:cubicBezTo>
                    <a:pt x="3889" y="17656"/>
                    <a:pt x="3811" y="17447"/>
                    <a:pt x="3732" y="17290"/>
                  </a:cubicBezTo>
                  <a:cubicBezTo>
                    <a:pt x="3706" y="17186"/>
                    <a:pt x="3680" y="17107"/>
                    <a:pt x="3628" y="16977"/>
                  </a:cubicBezTo>
                  <a:cubicBezTo>
                    <a:pt x="3602" y="16951"/>
                    <a:pt x="3602" y="16925"/>
                    <a:pt x="3576" y="16873"/>
                  </a:cubicBezTo>
                  <a:cubicBezTo>
                    <a:pt x="3576" y="16847"/>
                    <a:pt x="3576" y="16820"/>
                    <a:pt x="3550" y="16768"/>
                  </a:cubicBezTo>
                  <a:cubicBezTo>
                    <a:pt x="3445" y="16403"/>
                    <a:pt x="3367" y="15985"/>
                    <a:pt x="3341" y="15594"/>
                  </a:cubicBezTo>
                  <a:cubicBezTo>
                    <a:pt x="3315" y="15411"/>
                    <a:pt x="3289" y="15229"/>
                    <a:pt x="3289" y="15020"/>
                  </a:cubicBezTo>
                  <a:lnTo>
                    <a:pt x="3289" y="14915"/>
                  </a:lnTo>
                  <a:cubicBezTo>
                    <a:pt x="3289" y="14889"/>
                    <a:pt x="3289" y="14889"/>
                    <a:pt x="3289" y="14863"/>
                  </a:cubicBezTo>
                  <a:cubicBezTo>
                    <a:pt x="3289" y="14707"/>
                    <a:pt x="3289" y="14550"/>
                    <a:pt x="3289" y="14394"/>
                  </a:cubicBezTo>
                  <a:cubicBezTo>
                    <a:pt x="3341" y="13898"/>
                    <a:pt x="3393" y="13402"/>
                    <a:pt x="3497" y="12932"/>
                  </a:cubicBezTo>
                  <a:cubicBezTo>
                    <a:pt x="3497" y="12932"/>
                    <a:pt x="3497" y="12906"/>
                    <a:pt x="3497" y="12880"/>
                  </a:cubicBezTo>
                  <a:lnTo>
                    <a:pt x="3497" y="12828"/>
                  </a:lnTo>
                  <a:cubicBezTo>
                    <a:pt x="3550" y="12697"/>
                    <a:pt x="3576" y="12567"/>
                    <a:pt x="3628" y="12436"/>
                  </a:cubicBezTo>
                  <a:cubicBezTo>
                    <a:pt x="3706" y="12175"/>
                    <a:pt x="3811" y="11914"/>
                    <a:pt x="3941" y="11549"/>
                  </a:cubicBezTo>
                  <a:cubicBezTo>
                    <a:pt x="4045" y="11288"/>
                    <a:pt x="4176" y="11027"/>
                    <a:pt x="4280" y="10792"/>
                  </a:cubicBezTo>
                  <a:cubicBezTo>
                    <a:pt x="4306" y="10766"/>
                    <a:pt x="4306" y="10740"/>
                    <a:pt x="4332" y="10714"/>
                  </a:cubicBezTo>
                  <a:cubicBezTo>
                    <a:pt x="4332" y="10688"/>
                    <a:pt x="4359" y="10636"/>
                    <a:pt x="4385" y="10610"/>
                  </a:cubicBezTo>
                  <a:cubicBezTo>
                    <a:pt x="4437" y="10505"/>
                    <a:pt x="4515" y="10375"/>
                    <a:pt x="4593" y="10244"/>
                  </a:cubicBezTo>
                  <a:cubicBezTo>
                    <a:pt x="4907" y="9696"/>
                    <a:pt x="5298" y="9148"/>
                    <a:pt x="5689" y="8679"/>
                  </a:cubicBezTo>
                  <a:cubicBezTo>
                    <a:pt x="5794" y="8574"/>
                    <a:pt x="5872" y="8470"/>
                    <a:pt x="5950" y="8391"/>
                  </a:cubicBezTo>
                  <a:cubicBezTo>
                    <a:pt x="5977" y="8339"/>
                    <a:pt x="6003" y="8313"/>
                    <a:pt x="6029" y="8287"/>
                  </a:cubicBezTo>
                  <a:cubicBezTo>
                    <a:pt x="6055" y="8261"/>
                    <a:pt x="6055" y="8261"/>
                    <a:pt x="6081" y="8235"/>
                  </a:cubicBezTo>
                  <a:cubicBezTo>
                    <a:pt x="6264" y="8052"/>
                    <a:pt x="6472" y="7843"/>
                    <a:pt x="6629" y="7687"/>
                  </a:cubicBezTo>
                  <a:cubicBezTo>
                    <a:pt x="7020" y="7322"/>
                    <a:pt x="7438" y="6930"/>
                    <a:pt x="7960" y="6539"/>
                  </a:cubicBezTo>
                  <a:cubicBezTo>
                    <a:pt x="8351" y="6199"/>
                    <a:pt x="8769" y="5886"/>
                    <a:pt x="9265" y="5547"/>
                  </a:cubicBezTo>
                  <a:lnTo>
                    <a:pt x="9343" y="5495"/>
                  </a:lnTo>
                  <a:lnTo>
                    <a:pt x="9369" y="5469"/>
                  </a:lnTo>
                  <a:lnTo>
                    <a:pt x="9734" y="5260"/>
                  </a:lnTo>
                  <a:cubicBezTo>
                    <a:pt x="9969" y="5129"/>
                    <a:pt x="10230" y="4973"/>
                    <a:pt x="10569" y="4790"/>
                  </a:cubicBezTo>
                  <a:cubicBezTo>
                    <a:pt x="10830" y="4660"/>
                    <a:pt x="11091" y="4529"/>
                    <a:pt x="11378" y="4399"/>
                  </a:cubicBezTo>
                  <a:cubicBezTo>
                    <a:pt x="11587" y="4294"/>
                    <a:pt x="11822" y="4190"/>
                    <a:pt x="12057" y="4086"/>
                  </a:cubicBezTo>
                  <a:cubicBezTo>
                    <a:pt x="12266" y="4007"/>
                    <a:pt x="12500" y="3903"/>
                    <a:pt x="12814" y="3799"/>
                  </a:cubicBezTo>
                  <a:lnTo>
                    <a:pt x="13205" y="3668"/>
                  </a:lnTo>
                  <a:lnTo>
                    <a:pt x="13466" y="3590"/>
                  </a:lnTo>
                  <a:lnTo>
                    <a:pt x="13466" y="3538"/>
                  </a:lnTo>
                  <a:lnTo>
                    <a:pt x="13518" y="3564"/>
                  </a:lnTo>
                  <a:cubicBezTo>
                    <a:pt x="14588" y="3277"/>
                    <a:pt x="15684" y="3068"/>
                    <a:pt x="16780" y="3016"/>
                  </a:cubicBezTo>
                  <a:lnTo>
                    <a:pt x="17328" y="3016"/>
                  </a:lnTo>
                  <a:cubicBezTo>
                    <a:pt x="17589" y="3016"/>
                    <a:pt x="17850" y="3016"/>
                    <a:pt x="18163" y="3042"/>
                  </a:cubicBezTo>
                  <a:cubicBezTo>
                    <a:pt x="18763" y="3094"/>
                    <a:pt x="19364" y="3172"/>
                    <a:pt x="19938" y="3303"/>
                  </a:cubicBezTo>
                  <a:cubicBezTo>
                    <a:pt x="19990" y="3303"/>
                    <a:pt x="20016" y="3303"/>
                    <a:pt x="20068" y="3329"/>
                  </a:cubicBezTo>
                  <a:cubicBezTo>
                    <a:pt x="20094" y="3329"/>
                    <a:pt x="20120" y="3329"/>
                    <a:pt x="20147" y="3355"/>
                  </a:cubicBezTo>
                  <a:cubicBezTo>
                    <a:pt x="20251" y="3381"/>
                    <a:pt x="20381" y="3407"/>
                    <a:pt x="20512" y="3459"/>
                  </a:cubicBezTo>
                  <a:cubicBezTo>
                    <a:pt x="20747" y="3512"/>
                    <a:pt x="20982" y="3590"/>
                    <a:pt x="21321" y="3720"/>
                  </a:cubicBezTo>
                  <a:cubicBezTo>
                    <a:pt x="21556" y="3799"/>
                    <a:pt x="21791" y="3903"/>
                    <a:pt x="22130" y="4033"/>
                  </a:cubicBezTo>
                  <a:lnTo>
                    <a:pt x="22521" y="4216"/>
                  </a:lnTo>
                  <a:lnTo>
                    <a:pt x="22678" y="4294"/>
                  </a:lnTo>
                  <a:lnTo>
                    <a:pt x="22704" y="4294"/>
                  </a:lnTo>
                  <a:lnTo>
                    <a:pt x="22782" y="4347"/>
                  </a:lnTo>
                  <a:lnTo>
                    <a:pt x="22808" y="4294"/>
                  </a:lnTo>
                  <a:lnTo>
                    <a:pt x="22808" y="4347"/>
                  </a:lnTo>
                  <a:cubicBezTo>
                    <a:pt x="23904" y="4973"/>
                    <a:pt x="24922" y="5730"/>
                    <a:pt x="25835" y="6617"/>
                  </a:cubicBezTo>
                  <a:cubicBezTo>
                    <a:pt x="26801" y="7582"/>
                    <a:pt x="27636" y="8731"/>
                    <a:pt x="28236" y="9983"/>
                  </a:cubicBezTo>
                  <a:cubicBezTo>
                    <a:pt x="28915" y="11314"/>
                    <a:pt x="29384" y="12749"/>
                    <a:pt x="29619" y="14211"/>
                  </a:cubicBezTo>
                  <a:cubicBezTo>
                    <a:pt x="29906" y="15777"/>
                    <a:pt x="29985" y="17342"/>
                    <a:pt x="29854" y="18908"/>
                  </a:cubicBezTo>
                  <a:cubicBezTo>
                    <a:pt x="29619" y="22066"/>
                    <a:pt x="28628" y="25015"/>
                    <a:pt x="26592" y="28485"/>
                  </a:cubicBezTo>
                  <a:cubicBezTo>
                    <a:pt x="26305" y="28929"/>
                    <a:pt x="26253" y="29477"/>
                    <a:pt x="26462" y="29973"/>
                  </a:cubicBezTo>
                  <a:cubicBezTo>
                    <a:pt x="26462" y="29973"/>
                    <a:pt x="26462" y="29999"/>
                    <a:pt x="26488" y="29999"/>
                  </a:cubicBezTo>
                  <a:lnTo>
                    <a:pt x="26514" y="29999"/>
                  </a:lnTo>
                  <a:cubicBezTo>
                    <a:pt x="26514" y="29973"/>
                    <a:pt x="26540" y="29947"/>
                    <a:pt x="26592" y="29921"/>
                  </a:cubicBezTo>
                  <a:lnTo>
                    <a:pt x="26618" y="29921"/>
                  </a:lnTo>
                  <a:cubicBezTo>
                    <a:pt x="26651" y="29917"/>
                    <a:pt x="26684" y="29916"/>
                    <a:pt x="26716" y="29916"/>
                  </a:cubicBezTo>
                  <a:cubicBezTo>
                    <a:pt x="26943" y="29916"/>
                    <a:pt x="27163" y="29996"/>
                    <a:pt x="27323" y="30155"/>
                  </a:cubicBezTo>
                  <a:lnTo>
                    <a:pt x="27401" y="30208"/>
                  </a:lnTo>
                  <a:cubicBezTo>
                    <a:pt x="27610" y="30338"/>
                    <a:pt x="27871" y="30495"/>
                    <a:pt x="27845" y="30756"/>
                  </a:cubicBezTo>
                  <a:lnTo>
                    <a:pt x="27819" y="30808"/>
                  </a:lnTo>
                  <a:cubicBezTo>
                    <a:pt x="27819" y="30834"/>
                    <a:pt x="27819" y="30834"/>
                    <a:pt x="27819" y="30834"/>
                  </a:cubicBezTo>
                  <a:cubicBezTo>
                    <a:pt x="27845" y="30860"/>
                    <a:pt x="27845" y="30860"/>
                    <a:pt x="27871" y="30860"/>
                  </a:cubicBezTo>
                  <a:cubicBezTo>
                    <a:pt x="28080" y="30860"/>
                    <a:pt x="28288" y="30808"/>
                    <a:pt x="28471" y="30730"/>
                  </a:cubicBezTo>
                  <a:lnTo>
                    <a:pt x="28471" y="30703"/>
                  </a:lnTo>
                  <a:cubicBezTo>
                    <a:pt x="28706" y="30625"/>
                    <a:pt x="28889" y="30442"/>
                    <a:pt x="29019" y="30234"/>
                  </a:cubicBezTo>
                  <a:cubicBezTo>
                    <a:pt x="29932" y="28720"/>
                    <a:pt x="30741" y="27154"/>
                    <a:pt x="31420" y="25536"/>
                  </a:cubicBezTo>
                  <a:cubicBezTo>
                    <a:pt x="31994" y="24075"/>
                    <a:pt x="32386" y="22535"/>
                    <a:pt x="32620" y="20970"/>
                  </a:cubicBezTo>
                  <a:cubicBezTo>
                    <a:pt x="33116" y="17995"/>
                    <a:pt x="32960" y="14968"/>
                    <a:pt x="32177" y="12045"/>
                  </a:cubicBezTo>
                  <a:cubicBezTo>
                    <a:pt x="31420" y="9070"/>
                    <a:pt x="29828" y="6356"/>
                    <a:pt x="27610" y="4216"/>
                  </a:cubicBezTo>
                  <a:cubicBezTo>
                    <a:pt x="25627" y="2311"/>
                    <a:pt x="23148" y="980"/>
                    <a:pt x="20460" y="354"/>
                  </a:cubicBezTo>
                  <a:cubicBezTo>
                    <a:pt x="19448" y="117"/>
                    <a:pt x="18393" y="1"/>
                    <a:pt x="17315" y="1"/>
                  </a:cubicBezTo>
                  <a:close/>
                </a:path>
              </a:pathLst>
            </a:custGeom>
            <a:solidFill>
              <a:srgbClr val="4A7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-2420895" y="1762779"/>
              <a:ext cx="475210" cy="367910"/>
            </a:xfrm>
            <a:custGeom>
              <a:avLst/>
              <a:gdLst/>
              <a:ahLst/>
              <a:cxnLst/>
              <a:rect l="l" t="t" r="r" b="b"/>
              <a:pathLst>
                <a:path w="12188" h="9436" extrusionOk="0">
                  <a:moveTo>
                    <a:pt x="10099" y="0"/>
                  </a:moveTo>
                  <a:lnTo>
                    <a:pt x="10099" y="0"/>
                  </a:lnTo>
                  <a:cubicBezTo>
                    <a:pt x="11770" y="3106"/>
                    <a:pt x="11300" y="7333"/>
                    <a:pt x="7307" y="8429"/>
                  </a:cubicBezTo>
                  <a:cubicBezTo>
                    <a:pt x="6908" y="8545"/>
                    <a:pt x="6511" y="8599"/>
                    <a:pt x="6122" y="8599"/>
                  </a:cubicBezTo>
                  <a:cubicBezTo>
                    <a:pt x="4576" y="8599"/>
                    <a:pt x="3151" y="7744"/>
                    <a:pt x="2192" y="6472"/>
                  </a:cubicBezTo>
                  <a:cubicBezTo>
                    <a:pt x="1201" y="5141"/>
                    <a:pt x="783" y="3471"/>
                    <a:pt x="966" y="1827"/>
                  </a:cubicBezTo>
                  <a:lnTo>
                    <a:pt x="966" y="1827"/>
                  </a:lnTo>
                  <a:cubicBezTo>
                    <a:pt x="0" y="4254"/>
                    <a:pt x="835" y="7020"/>
                    <a:pt x="2975" y="8481"/>
                  </a:cubicBezTo>
                  <a:cubicBezTo>
                    <a:pt x="3927" y="9116"/>
                    <a:pt x="5027" y="9435"/>
                    <a:pt x="6133" y="9435"/>
                  </a:cubicBezTo>
                  <a:cubicBezTo>
                    <a:pt x="6939" y="9435"/>
                    <a:pt x="7749" y="9266"/>
                    <a:pt x="8508" y="8925"/>
                  </a:cubicBezTo>
                  <a:cubicBezTo>
                    <a:pt x="9317" y="8560"/>
                    <a:pt x="10021" y="7986"/>
                    <a:pt x="10569" y="7255"/>
                  </a:cubicBezTo>
                  <a:cubicBezTo>
                    <a:pt x="12187" y="5063"/>
                    <a:pt x="12004" y="1984"/>
                    <a:pt x="10099" y="0"/>
                  </a:cubicBezTo>
                  <a:close/>
                </a:path>
              </a:pathLst>
            </a:custGeom>
            <a:solidFill>
              <a:srgbClr val="FFA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-4013209" y="52874"/>
              <a:ext cx="1517101" cy="1576600"/>
            </a:xfrm>
            <a:custGeom>
              <a:avLst/>
              <a:gdLst/>
              <a:ahLst/>
              <a:cxnLst/>
              <a:rect l="l" t="t" r="r" b="b"/>
              <a:pathLst>
                <a:path w="38910" h="40436" extrusionOk="0">
                  <a:moveTo>
                    <a:pt x="21821" y="0"/>
                  </a:moveTo>
                  <a:cubicBezTo>
                    <a:pt x="19566" y="0"/>
                    <a:pt x="17287" y="403"/>
                    <a:pt x="15214" y="1111"/>
                  </a:cubicBezTo>
                  <a:cubicBezTo>
                    <a:pt x="9525" y="3095"/>
                    <a:pt x="4802" y="7165"/>
                    <a:pt x="2010" y="12515"/>
                  </a:cubicBezTo>
                  <a:cubicBezTo>
                    <a:pt x="653" y="15203"/>
                    <a:pt x="0" y="18178"/>
                    <a:pt x="131" y="21179"/>
                  </a:cubicBezTo>
                  <a:cubicBezTo>
                    <a:pt x="287" y="24415"/>
                    <a:pt x="757" y="26685"/>
                    <a:pt x="2636" y="30391"/>
                  </a:cubicBezTo>
                  <a:cubicBezTo>
                    <a:pt x="3148" y="31414"/>
                    <a:pt x="3512" y="31733"/>
                    <a:pt x="3958" y="31733"/>
                  </a:cubicBezTo>
                  <a:cubicBezTo>
                    <a:pt x="4309" y="31733"/>
                    <a:pt x="4709" y="31537"/>
                    <a:pt x="5272" y="31330"/>
                  </a:cubicBezTo>
                  <a:cubicBezTo>
                    <a:pt x="6465" y="30885"/>
                    <a:pt x="7636" y="30693"/>
                    <a:pt x="8789" y="30693"/>
                  </a:cubicBezTo>
                  <a:cubicBezTo>
                    <a:pt x="11621" y="30693"/>
                    <a:pt x="14344" y="31852"/>
                    <a:pt x="17015" y="33261"/>
                  </a:cubicBezTo>
                  <a:cubicBezTo>
                    <a:pt x="19024" y="34305"/>
                    <a:pt x="21242" y="35532"/>
                    <a:pt x="22417" y="37828"/>
                  </a:cubicBezTo>
                  <a:cubicBezTo>
                    <a:pt x="22730" y="38402"/>
                    <a:pt x="22599" y="38402"/>
                    <a:pt x="22260" y="38559"/>
                  </a:cubicBezTo>
                  <a:cubicBezTo>
                    <a:pt x="21947" y="38689"/>
                    <a:pt x="21660" y="38898"/>
                    <a:pt x="21451" y="39159"/>
                  </a:cubicBezTo>
                  <a:cubicBezTo>
                    <a:pt x="21084" y="39595"/>
                    <a:pt x="21141" y="40436"/>
                    <a:pt x="21586" y="40436"/>
                  </a:cubicBezTo>
                  <a:cubicBezTo>
                    <a:pt x="21647" y="40436"/>
                    <a:pt x="21715" y="40420"/>
                    <a:pt x="21790" y="40386"/>
                  </a:cubicBezTo>
                  <a:lnTo>
                    <a:pt x="21816" y="40386"/>
                  </a:lnTo>
                  <a:cubicBezTo>
                    <a:pt x="21816" y="40359"/>
                    <a:pt x="21816" y="40359"/>
                    <a:pt x="21816" y="40333"/>
                  </a:cubicBezTo>
                  <a:cubicBezTo>
                    <a:pt x="21712" y="40203"/>
                    <a:pt x="21712" y="40020"/>
                    <a:pt x="21790" y="39864"/>
                  </a:cubicBezTo>
                  <a:cubicBezTo>
                    <a:pt x="21947" y="39577"/>
                    <a:pt x="22208" y="39342"/>
                    <a:pt x="22495" y="39211"/>
                  </a:cubicBezTo>
                  <a:cubicBezTo>
                    <a:pt x="22573" y="39185"/>
                    <a:pt x="22678" y="39159"/>
                    <a:pt x="22756" y="39133"/>
                  </a:cubicBezTo>
                  <a:cubicBezTo>
                    <a:pt x="22799" y="39122"/>
                    <a:pt x="22842" y="39117"/>
                    <a:pt x="22886" y="39117"/>
                  </a:cubicBezTo>
                  <a:cubicBezTo>
                    <a:pt x="23056" y="39117"/>
                    <a:pt x="23226" y="39196"/>
                    <a:pt x="23330" y="39342"/>
                  </a:cubicBezTo>
                  <a:lnTo>
                    <a:pt x="23382" y="39342"/>
                  </a:lnTo>
                  <a:cubicBezTo>
                    <a:pt x="23852" y="38611"/>
                    <a:pt x="22991" y="37672"/>
                    <a:pt x="22443" y="37019"/>
                  </a:cubicBezTo>
                  <a:lnTo>
                    <a:pt x="22208" y="36758"/>
                  </a:lnTo>
                  <a:cubicBezTo>
                    <a:pt x="21608" y="36001"/>
                    <a:pt x="20955" y="35297"/>
                    <a:pt x="20251" y="34671"/>
                  </a:cubicBezTo>
                  <a:cubicBezTo>
                    <a:pt x="19155" y="33705"/>
                    <a:pt x="17824" y="33131"/>
                    <a:pt x="16545" y="32583"/>
                  </a:cubicBezTo>
                  <a:lnTo>
                    <a:pt x="16284" y="32478"/>
                  </a:lnTo>
                  <a:cubicBezTo>
                    <a:pt x="15893" y="32296"/>
                    <a:pt x="15501" y="32113"/>
                    <a:pt x="15084" y="31930"/>
                  </a:cubicBezTo>
                  <a:cubicBezTo>
                    <a:pt x="13779" y="31304"/>
                    <a:pt x="12396" y="30678"/>
                    <a:pt x="11013" y="30443"/>
                  </a:cubicBezTo>
                  <a:cubicBezTo>
                    <a:pt x="10184" y="30284"/>
                    <a:pt x="9356" y="30209"/>
                    <a:pt x="8527" y="30209"/>
                  </a:cubicBezTo>
                  <a:cubicBezTo>
                    <a:pt x="8129" y="30209"/>
                    <a:pt x="7731" y="30226"/>
                    <a:pt x="7333" y="30260"/>
                  </a:cubicBezTo>
                  <a:lnTo>
                    <a:pt x="7229" y="30260"/>
                  </a:lnTo>
                  <a:cubicBezTo>
                    <a:pt x="6185" y="30365"/>
                    <a:pt x="5011" y="30469"/>
                    <a:pt x="4045" y="30913"/>
                  </a:cubicBezTo>
                  <a:lnTo>
                    <a:pt x="3967" y="30965"/>
                  </a:lnTo>
                  <a:cubicBezTo>
                    <a:pt x="3941" y="30965"/>
                    <a:pt x="3941" y="30991"/>
                    <a:pt x="3941" y="30991"/>
                  </a:cubicBezTo>
                  <a:cubicBezTo>
                    <a:pt x="3941" y="31017"/>
                    <a:pt x="3915" y="31043"/>
                    <a:pt x="3889" y="31043"/>
                  </a:cubicBezTo>
                  <a:cubicBezTo>
                    <a:pt x="3867" y="31054"/>
                    <a:pt x="3845" y="31060"/>
                    <a:pt x="3827" y="31060"/>
                  </a:cubicBezTo>
                  <a:cubicBezTo>
                    <a:pt x="3802" y="31060"/>
                    <a:pt x="3784" y="31048"/>
                    <a:pt x="3784" y="31017"/>
                  </a:cubicBezTo>
                  <a:cubicBezTo>
                    <a:pt x="2088" y="28303"/>
                    <a:pt x="1070" y="25224"/>
                    <a:pt x="809" y="22040"/>
                  </a:cubicBezTo>
                  <a:cubicBezTo>
                    <a:pt x="705" y="20579"/>
                    <a:pt x="757" y="19117"/>
                    <a:pt x="1018" y="17656"/>
                  </a:cubicBezTo>
                  <a:cubicBezTo>
                    <a:pt x="1070" y="17343"/>
                    <a:pt x="1122" y="17004"/>
                    <a:pt x="1175" y="16769"/>
                  </a:cubicBezTo>
                  <a:cubicBezTo>
                    <a:pt x="1175" y="16743"/>
                    <a:pt x="1201" y="16717"/>
                    <a:pt x="1201" y="16664"/>
                  </a:cubicBezTo>
                  <a:cubicBezTo>
                    <a:pt x="1201" y="16638"/>
                    <a:pt x="1201" y="16638"/>
                    <a:pt x="1227" y="16612"/>
                  </a:cubicBezTo>
                  <a:cubicBezTo>
                    <a:pt x="1253" y="16482"/>
                    <a:pt x="1279" y="16377"/>
                    <a:pt x="1305" y="16247"/>
                  </a:cubicBezTo>
                  <a:lnTo>
                    <a:pt x="1305" y="16195"/>
                  </a:lnTo>
                  <a:cubicBezTo>
                    <a:pt x="1462" y="15647"/>
                    <a:pt x="1670" y="15073"/>
                    <a:pt x="1905" y="14420"/>
                  </a:cubicBezTo>
                  <a:cubicBezTo>
                    <a:pt x="2088" y="13924"/>
                    <a:pt x="2323" y="13402"/>
                    <a:pt x="2610" y="12828"/>
                  </a:cubicBezTo>
                  <a:lnTo>
                    <a:pt x="2662" y="12750"/>
                  </a:lnTo>
                  <a:lnTo>
                    <a:pt x="2610" y="12724"/>
                  </a:lnTo>
                  <a:lnTo>
                    <a:pt x="2662" y="12698"/>
                  </a:lnTo>
                  <a:lnTo>
                    <a:pt x="2662" y="12672"/>
                  </a:lnTo>
                  <a:lnTo>
                    <a:pt x="2636" y="12672"/>
                  </a:lnTo>
                  <a:lnTo>
                    <a:pt x="2688" y="12646"/>
                  </a:lnTo>
                  <a:cubicBezTo>
                    <a:pt x="2740" y="12515"/>
                    <a:pt x="2819" y="12411"/>
                    <a:pt x="2871" y="12306"/>
                  </a:cubicBezTo>
                  <a:cubicBezTo>
                    <a:pt x="3027" y="12045"/>
                    <a:pt x="3184" y="11758"/>
                    <a:pt x="3393" y="11419"/>
                  </a:cubicBezTo>
                  <a:cubicBezTo>
                    <a:pt x="4045" y="10375"/>
                    <a:pt x="4776" y="9410"/>
                    <a:pt x="5585" y="8496"/>
                  </a:cubicBezTo>
                  <a:lnTo>
                    <a:pt x="5820" y="8183"/>
                  </a:lnTo>
                  <a:lnTo>
                    <a:pt x="5872" y="8157"/>
                  </a:lnTo>
                  <a:lnTo>
                    <a:pt x="5846" y="8131"/>
                  </a:lnTo>
                  <a:lnTo>
                    <a:pt x="5898" y="8131"/>
                  </a:lnTo>
                  <a:lnTo>
                    <a:pt x="6002" y="8027"/>
                  </a:lnTo>
                  <a:cubicBezTo>
                    <a:pt x="6185" y="7792"/>
                    <a:pt x="6394" y="7583"/>
                    <a:pt x="6603" y="7374"/>
                  </a:cubicBezTo>
                  <a:cubicBezTo>
                    <a:pt x="7046" y="6957"/>
                    <a:pt x="7516" y="6513"/>
                    <a:pt x="8038" y="6069"/>
                  </a:cubicBezTo>
                  <a:cubicBezTo>
                    <a:pt x="8455" y="5704"/>
                    <a:pt x="8925" y="5339"/>
                    <a:pt x="9447" y="4947"/>
                  </a:cubicBezTo>
                  <a:cubicBezTo>
                    <a:pt x="9682" y="4791"/>
                    <a:pt x="9917" y="4608"/>
                    <a:pt x="10178" y="4452"/>
                  </a:cubicBezTo>
                  <a:cubicBezTo>
                    <a:pt x="10282" y="4373"/>
                    <a:pt x="10413" y="4295"/>
                    <a:pt x="10543" y="4191"/>
                  </a:cubicBezTo>
                  <a:lnTo>
                    <a:pt x="10752" y="4060"/>
                  </a:lnTo>
                  <a:lnTo>
                    <a:pt x="10804" y="4034"/>
                  </a:lnTo>
                  <a:cubicBezTo>
                    <a:pt x="11665" y="3486"/>
                    <a:pt x="12552" y="3016"/>
                    <a:pt x="13492" y="2599"/>
                  </a:cubicBezTo>
                  <a:lnTo>
                    <a:pt x="14066" y="2338"/>
                  </a:lnTo>
                  <a:cubicBezTo>
                    <a:pt x="14562" y="2129"/>
                    <a:pt x="15084" y="1920"/>
                    <a:pt x="15684" y="1711"/>
                  </a:cubicBezTo>
                  <a:lnTo>
                    <a:pt x="16075" y="1581"/>
                  </a:lnTo>
                  <a:lnTo>
                    <a:pt x="16101" y="1581"/>
                  </a:lnTo>
                  <a:lnTo>
                    <a:pt x="16180" y="1555"/>
                  </a:lnTo>
                  <a:lnTo>
                    <a:pt x="16232" y="1529"/>
                  </a:lnTo>
                  <a:lnTo>
                    <a:pt x="16258" y="1529"/>
                  </a:lnTo>
                  <a:cubicBezTo>
                    <a:pt x="16545" y="1450"/>
                    <a:pt x="16832" y="1372"/>
                    <a:pt x="17197" y="1294"/>
                  </a:cubicBezTo>
                  <a:cubicBezTo>
                    <a:pt x="18346" y="1007"/>
                    <a:pt x="19520" y="824"/>
                    <a:pt x="20694" y="746"/>
                  </a:cubicBezTo>
                  <a:lnTo>
                    <a:pt x="21060" y="720"/>
                  </a:lnTo>
                  <a:lnTo>
                    <a:pt x="21086" y="720"/>
                  </a:lnTo>
                  <a:lnTo>
                    <a:pt x="21086" y="668"/>
                  </a:lnTo>
                  <a:lnTo>
                    <a:pt x="21138" y="720"/>
                  </a:lnTo>
                  <a:lnTo>
                    <a:pt x="22077" y="720"/>
                  </a:lnTo>
                  <a:cubicBezTo>
                    <a:pt x="22652" y="746"/>
                    <a:pt x="23252" y="798"/>
                    <a:pt x="23852" y="876"/>
                  </a:cubicBezTo>
                  <a:cubicBezTo>
                    <a:pt x="24113" y="929"/>
                    <a:pt x="24400" y="955"/>
                    <a:pt x="24635" y="1007"/>
                  </a:cubicBezTo>
                  <a:lnTo>
                    <a:pt x="25000" y="1085"/>
                  </a:lnTo>
                  <a:lnTo>
                    <a:pt x="25105" y="1111"/>
                  </a:lnTo>
                  <a:cubicBezTo>
                    <a:pt x="25131" y="1111"/>
                    <a:pt x="25157" y="1111"/>
                    <a:pt x="25183" y="1137"/>
                  </a:cubicBezTo>
                  <a:cubicBezTo>
                    <a:pt x="25679" y="1268"/>
                    <a:pt x="26227" y="1424"/>
                    <a:pt x="26801" y="1607"/>
                  </a:cubicBezTo>
                  <a:cubicBezTo>
                    <a:pt x="27244" y="1764"/>
                    <a:pt x="27740" y="1972"/>
                    <a:pt x="28288" y="2207"/>
                  </a:cubicBezTo>
                  <a:cubicBezTo>
                    <a:pt x="28523" y="2312"/>
                    <a:pt x="28758" y="2416"/>
                    <a:pt x="28993" y="2547"/>
                  </a:cubicBezTo>
                  <a:lnTo>
                    <a:pt x="29097" y="2573"/>
                  </a:lnTo>
                  <a:lnTo>
                    <a:pt x="29123" y="2573"/>
                  </a:lnTo>
                  <a:lnTo>
                    <a:pt x="29149" y="2599"/>
                  </a:lnTo>
                  <a:cubicBezTo>
                    <a:pt x="29306" y="2677"/>
                    <a:pt x="29436" y="2755"/>
                    <a:pt x="29593" y="2834"/>
                  </a:cubicBezTo>
                  <a:cubicBezTo>
                    <a:pt x="30559" y="3382"/>
                    <a:pt x="31498" y="4008"/>
                    <a:pt x="32385" y="4712"/>
                  </a:cubicBezTo>
                  <a:cubicBezTo>
                    <a:pt x="32594" y="4869"/>
                    <a:pt x="32803" y="5052"/>
                    <a:pt x="33012" y="5234"/>
                  </a:cubicBezTo>
                  <a:cubicBezTo>
                    <a:pt x="33090" y="5313"/>
                    <a:pt x="33168" y="5365"/>
                    <a:pt x="33246" y="5443"/>
                  </a:cubicBezTo>
                  <a:lnTo>
                    <a:pt x="33325" y="5495"/>
                  </a:lnTo>
                  <a:lnTo>
                    <a:pt x="33377" y="5548"/>
                  </a:lnTo>
                  <a:lnTo>
                    <a:pt x="33403" y="5574"/>
                  </a:lnTo>
                  <a:lnTo>
                    <a:pt x="33429" y="5600"/>
                  </a:lnTo>
                  <a:cubicBezTo>
                    <a:pt x="33821" y="5965"/>
                    <a:pt x="34212" y="6383"/>
                    <a:pt x="34656" y="6826"/>
                  </a:cubicBezTo>
                  <a:cubicBezTo>
                    <a:pt x="35412" y="7687"/>
                    <a:pt x="36117" y="8575"/>
                    <a:pt x="36743" y="9514"/>
                  </a:cubicBezTo>
                  <a:lnTo>
                    <a:pt x="36795" y="9618"/>
                  </a:lnTo>
                  <a:lnTo>
                    <a:pt x="37030" y="9958"/>
                  </a:lnTo>
                  <a:cubicBezTo>
                    <a:pt x="37161" y="10193"/>
                    <a:pt x="37291" y="10427"/>
                    <a:pt x="37422" y="10688"/>
                  </a:cubicBezTo>
                  <a:cubicBezTo>
                    <a:pt x="37578" y="10975"/>
                    <a:pt x="37761" y="11289"/>
                    <a:pt x="37918" y="11628"/>
                  </a:cubicBezTo>
                  <a:cubicBezTo>
                    <a:pt x="37918" y="11654"/>
                    <a:pt x="37944" y="11654"/>
                    <a:pt x="37970" y="11654"/>
                  </a:cubicBezTo>
                  <a:cubicBezTo>
                    <a:pt x="38283" y="11602"/>
                    <a:pt x="38596" y="11550"/>
                    <a:pt x="38909" y="11523"/>
                  </a:cubicBezTo>
                  <a:cubicBezTo>
                    <a:pt x="37448" y="8549"/>
                    <a:pt x="35856" y="6670"/>
                    <a:pt x="33325" y="4478"/>
                  </a:cubicBezTo>
                  <a:cubicBezTo>
                    <a:pt x="31028" y="2494"/>
                    <a:pt x="28445" y="1033"/>
                    <a:pt x="25470" y="381"/>
                  </a:cubicBezTo>
                  <a:cubicBezTo>
                    <a:pt x="24287" y="122"/>
                    <a:pt x="23057" y="0"/>
                    <a:pt x="21821" y="0"/>
                  </a:cubicBezTo>
                  <a:close/>
                </a:path>
              </a:pathLst>
            </a:custGeom>
            <a:solidFill>
              <a:srgbClr val="255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-4023385" y="1382246"/>
              <a:ext cx="153660" cy="776837"/>
            </a:xfrm>
            <a:custGeom>
              <a:avLst/>
              <a:gdLst/>
              <a:ahLst/>
              <a:cxnLst/>
              <a:rect l="l" t="t" r="r" b="b"/>
              <a:pathLst>
                <a:path w="3941" h="19924" extrusionOk="0">
                  <a:moveTo>
                    <a:pt x="3941" y="0"/>
                  </a:moveTo>
                  <a:lnTo>
                    <a:pt x="3941" y="0"/>
                  </a:lnTo>
                  <a:cubicBezTo>
                    <a:pt x="3576" y="183"/>
                    <a:pt x="3236" y="392"/>
                    <a:pt x="2923" y="627"/>
                  </a:cubicBezTo>
                  <a:cubicBezTo>
                    <a:pt x="888" y="2192"/>
                    <a:pt x="235" y="4593"/>
                    <a:pt x="53" y="7046"/>
                  </a:cubicBezTo>
                  <a:cubicBezTo>
                    <a:pt x="0" y="8325"/>
                    <a:pt x="26" y="9630"/>
                    <a:pt x="131" y="10935"/>
                  </a:cubicBezTo>
                  <a:cubicBezTo>
                    <a:pt x="131" y="12292"/>
                    <a:pt x="340" y="13649"/>
                    <a:pt x="731" y="14979"/>
                  </a:cubicBezTo>
                  <a:cubicBezTo>
                    <a:pt x="1044" y="15893"/>
                    <a:pt x="1644" y="16650"/>
                    <a:pt x="2166" y="17432"/>
                  </a:cubicBezTo>
                  <a:cubicBezTo>
                    <a:pt x="2271" y="17615"/>
                    <a:pt x="2375" y="17772"/>
                    <a:pt x="2479" y="17928"/>
                  </a:cubicBezTo>
                  <a:cubicBezTo>
                    <a:pt x="2036" y="18033"/>
                    <a:pt x="1671" y="18294"/>
                    <a:pt x="1383" y="18633"/>
                  </a:cubicBezTo>
                  <a:cubicBezTo>
                    <a:pt x="805" y="19356"/>
                    <a:pt x="1318" y="19923"/>
                    <a:pt x="1708" y="19923"/>
                  </a:cubicBezTo>
                  <a:cubicBezTo>
                    <a:pt x="1740" y="19923"/>
                    <a:pt x="1771" y="19920"/>
                    <a:pt x="1801" y="19912"/>
                  </a:cubicBezTo>
                  <a:cubicBezTo>
                    <a:pt x="1801" y="19912"/>
                    <a:pt x="1801" y="19912"/>
                    <a:pt x="1827" y="19886"/>
                  </a:cubicBezTo>
                  <a:cubicBezTo>
                    <a:pt x="1827" y="19886"/>
                    <a:pt x="1827" y="19859"/>
                    <a:pt x="1827" y="19859"/>
                  </a:cubicBezTo>
                  <a:cubicBezTo>
                    <a:pt x="1671" y="19651"/>
                    <a:pt x="1697" y="19390"/>
                    <a:pt x="1879" y="19207"/>
                  </a:cubicBezTo>
                  <a:cubicBezTo>
                    <a:pt x="2036" y="19024"/>
                    <a:pt x="2219" y="18868"/>
                    <a:pt x="2427" y="18789"/>
                  </a:cubicBezTo>
                  <a:cubicBezTo>
                    <a:pt x="2584" y="18711"/>
                    <a:pt x="2740" y="18659"/>
                    <a:pt x="2923" y="18659"/>
                  </a:cubicBezTo>
                  <a:cubicBezTo>
                    <a:pt x="2943" y="18656"/>
                    <a:pt x="2963" y="18654"/>
                    <a:pt x="2983" y="18654"/>
                  </a:cubicBezTo>
                  <a:cubicBezTo>
                    <a:pt x="3118" y="18654"/>
                    <a:pt x="3246" y="18731"/>
                    <a:pt x="3315" y="18868"/>
                  </a:cubicBezTo>
                  <a:lnTo>
                    <a:pt x="3367" y="18868"/>
                  </a:lnTo>
                  <a:cubicBezTo>
                    <a:pt x="3784" y="18476"/>
                    <a:pt x="3419" y="17981"/>
                    <a:pt x="3158" y="17563"/>
                  </a:cubicBezTo>
                  <a:lnTo>
                    <a:pt x="2949" y="17250"/>
                  </a:lnTo>
                  <a:cubicBezTo>
                    <a:pt x="2453" y="16571"/>
                    <a:pt x="2010" y="15815"/>
                    <a:pt x="1671" y="15058"/>
                  </a:cubicBezTo>
                  <a:cubicBezTo>
                    <a:pt x="1357" y="14249"/>
                    <a:pt x="1149" y="13440"/>
                    <a:pt x="1070" y="12579"/>
                  </a:cubicBezTo>
                  <a:cubicBezTo>
                    <a:pt x="914" y="10961"/>
                    <a:pt x="862" y="9343"/>
                    <a:pt x="914" y="7725"/>
                  </a:cubicBezTo>
                  <a:lnTo>
                    <a:pt x="914" y="7099"/>
                  </a:lnTo>
                  <a:cubicBezTo>
                    <a:pt x="914" y="3993"/>
                    <a:pt x="2036" y="1436"/>
                    <a:pt x="3941" y="0"/>
                  </a:cubicBezTo>
                  <a:close/>
                </a:path>
              </a:pathLst>
            </a:custGeom>
            <a:solidFill>
              <a:srgbClr val="255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-3012047" y="628314"/>
              <a:ext cx="599354" cy="717962"/>
            </a:xfrm>
            <a:custGeom>
              <a:avLst/>
              <a:gdLst/>
              <a:ahLst/>
              <a:cxnLst/>
              <a:rect l="l" t="t" r="r" b="b"/>
              <a:pathLst>
                <a:path w="15372" h="18414" extrusionOk="0">
                  <a:moveTo>
                    <a:pt x="14510" y="0"/>
                  </a:moveTo>
                  <a:cubicBezTo>
                    <a:pt x="14171" y="26"/>
                    <a:pt x="13858" y="53"/>
                    <a:pt x="13518" y="105"/>
                  </a:cubicBezTo>
                  <a:cubicBezTo>
                    <a:pt x="13492" y="105"/>
                    <a:pt x="13492" y="131"/>
                    <a:pt x="13518" y="131"/>
                  </a:cubicBezTo>
                  <a:cubicBezTo>
                    <a:pt x="13544" y="235"/>
                    <a:pt x="13570" y="340"/>
                    <a:pt x="13597" y="470"/>
                  </a:cubicBezTo>
                  <a:cubicBezTo>
                    <a:pt x="13858" y="1592"/>
                    <a:pt x="14014" y="2714"/>
                    <a:pt x="14092" y="3863"/>
                  </a:cubicBezTo>
                  <a:lnTo>
                    <a:pt x="14092" y="3993"/>
                  </a:lnTo>
                  <a:lnTo>
                    <a:pt x="14092" y="4019"/>
                  </a:lnTo>
                  <a:lnTo>
                    <a:pt x="14092" y="4071"/>
                  </a:lnTo>
                  <a:lnTo>
                    <a:pt x="14092" y="4437"/>
                  </a:lnTo>
                  <a:lnTo>
                    <a:pt x="14092" y="5272"/>
                  </a:lnTo>
                  <a:cubicBezTo>
                    <a:pt x="14066" y="5846"/>
                    <a:pt x="14014" y="6446"/>
                    <a:pt x="13910" y="7125"/>
                  </a:cubicBezTo>
                  <a:cubicBezTo>
                    <a:pt x="13884" y="7359"/>
                    <a:pt x="13831" y="7646"/>
                    <a:pt x="13779" y="7986"/>
                  </a:cubicBezTo>
                  <a:cubicBezTo>
                    <a:pt x="13753" y="8090"/>
                    <a:pt x="13727" y="8221"/>
                    <a:pt x="13701" y="8351"/>
                  </a:cubicBezTo>
                  <a:lnTo>
                    <a:pt x="13701" y="8403"/>
                  </a:lnTo>
                  <a:cubicBezTo>
                    <a:pt x="13701" y="8455"/>
                    <a:pt x="13701" y="8482"/>
                    <a:pt x="13675" y="8508"/>
                  </a:cubicBezTo>
                  <a:cubicBezTo>
                    <a:pt x="13675" y="8534"/>
                    <a:pt x="13675" y="8560"/>
                    <a:pt x="13649" y="8586"/>
                  </a:cubicBezTo>
                  <a:cubicBezTo>
                    <a:pt x="13492" y="9212"/>
                    <a:pt x="13310" y="9812"/>
                    <a:pt x="13101" y="10439"/>
                  </a:cubicBezTo>
                  <a:cubicBezTo>
                    <a:pt x="12892" y="10961"/>
                    <a:pt x="12683" y="11509"/>
                    <a:pt x="12396" y="12135"/>
                  </a:cubicBezTo>
                  <a:cubicBezTo>
                    <a:pt x="12240" y="12448"/>
                    <a:pt x="12135" y="12657"/>
                    <a:pt x="12057" y="12761"/>
                  </a:cubicBezTo>
                  <a:cubicBezTo>
                    <a:pt x="11900" y="13074"/>
                    <a:pt x="11692" y="13388"/>
                    <a:pt x="11483" y="13727"/>
                  </a:cubicBezTo>
                  <a:cubicBezTo>
                    <a:pt x="11170" y="14249"/>
                    <a:pt x="10804" y="14718"/>
                    <a:pt x="10439" y="15188"/>
                  </a:cubicBezTo>
                  <a:lnTo>
                    <a:pt x="10361" y="15266"/>
                  </a:lnTo>
                  <a:cubicBezTo>
                    <a:pt x="10335" y="15293"/>
                    <a:pt x="10335" y="15293"/>
                    <a:pt x="10335" y="15319"/>
                  </a:cubicBezTo>
                  <a:lnTo>
                    <a:pt x="10282" y="15345"/>
                  </a:lnTo>
                  <a:lnTo>
                    <a:pt x="10048" y="15580"/>
                  </a:lnTo>
                  <a:cubicBezTo>
                    <a:pt x="9865" y="15762"/>
                    <a:pt x="9656" y="15971"/>
                    <a:pt x="9395" y="16180"/>
                  </a:cubicBezTo>
                  <a:cubicBezTo>
                    <a:pt x="9239" y="16310"/>
                    <a:pt x="9082" y="16467"/>
                    <a:pt x="8821" y="16623"/>
                  </a:cubicBezTo>
                  <a:lnTo>
                    <a:pt x="8795" y="16650"/>
                  </a:lnTo>
                  <a:lnTo>
                    <a:pt x="8638" y="16754"/>
                  </a:lnTo>
                  <a:lnTo>
                    <a:pt x="8586" y="16754"/>
                  </a:lnTo>
                  <a:lnTo>
                    <a:pt x="8508" y="16806"/>
                  </a:lnTo>
                  <a:cubicBezTo>
                    <a:pt x="8377" y="16884"/>
                    <a:pt x="8221" y="16937"/>
                    <a:pt x="8064" y="17015"/>
                  </a:cubicBezTo>
                  <a:lnTo>
                    <a:pt x="7908" y="17093"/>
                  </a:lnTo>
                  <a:lnTo>
                    <a:pt x="7568" y="17224"/>
                  </a:lnTo>
                  <a:cubicBezTo>
                    <a:pt x="7542" y="17250"/>
                    <a:pt x="7542" y="17250"/>
                    <a:pt x="7516" y="17250"/>
                  </a:cubicBezTo>
                  <a:cubicBezTo>
                    <a:pt x="7464" y="17250"/>
                    <a:pt x="7438" y="17276"/>
                    <a:pt x="7386" y="17276"/>
                  </a:cubicBezTo>
                  <a:cubicBezTo>
                    <a:pt x="7073" y="17380"/>
                    <a:pt x="6733" y="17432"/>
                    <a:pt x="6394" y="17459"/>
                  </a:cubicBezTo>
                  <a:lnTo>
                    <a:pt x="6055" y="17459"/>
                  </a:lnTo>
                  <a:cubicBezTo>
                    <a:pt x="5820" y="17459"/>
                    <a:pt x="5611" y="17432"/>
                    <a:pt x="5376" y="17406"/>
                  </a:cubicBezTo>
                  <a:lnTo>
                    <a:pt x="5272" y="17380"/>
                  </a:lnTo>
                  <a:lnTo>
                    <a:pt x="5115" y="17380"/>
                  </a:lnTo>
                  <a:cubicBezTo>
                    <a:pt x="5063" y="17354"/>
                    <a:pt x="5011" y="17354"/>
                    <a:pt x="4959" y="17328"/>
                  </a:cubicBezTo>
                  <a:cubicBezTo>
                    <a:pt x="4854" y="17276"/>
                    <a:pt x="4724" y="17250"/>
                    <a:pt x="4594" y="17198"/>
                  </a:cubicBezTo>
                  <a:cubicBezTo>
                    <a:pt x="4437" y="17145"/>
                    <a:pt x="4228" y="17041"/>
                    <a:pt x="4124" y="16989"/>
                  </a:cubicBezTo>
                  <a:lnTo>
                    <a:pt x="4098" y="16989"/>
                  </a:lnTo>
                  <a:lnTo>
                    <a:pt x="4019" y="16963"/>
                  </a:lnTo>
                  <a:cubicBezTo>
                    <a:pt x="3941" y="16937"/>
                    <a:pt x="3889" y="16911"/>
                    <a:pt x="3837" y="16858"/>
                  </a:cubicBezTo>
                  <a:lnTo>
                    <a:pt x="3758" y="16806"/>
                  </a:lnTo>
                  <a:cubicBezTo>
                    <a:pt x="3576" y="16702"/>
                    <a:pt x="3419" y="16571"/>
                    <a:pt x="3289" y="16467"/>
                  </a:cubicBezTo>
                  <a:lnTo>
                    <a:pt x="3106" y="16336"/>
                  </a:lnTo>
                  <a:cubicBezTo>
                    <a:pt x="3080" y="16336"/>
                    <a:pt x="3080" y="16336"/>
                    <a:pt x="3054" y="16310"/>
                  </a:cubicBezTo>
                  <a:cubicBezTo>
                    <a:pt x="3028" y="16284"/>
                    <a:pt x="2976" y="16232"/>
                    <a:pt x="2949" y="16206"/>
                  </a:cubicBezTo>
                  <a:cubicBezTo>
                    <a:pt x="2689" y="15945"/>
                    <a:pt x="2428" y="15658"/>
                    <a:pt x="2219" y="15371"/>
                  </a:cubicBezTo>
                  <a:lnTo>
                    <a:pt x="2088" y="15162"/>
                  </a:lnTo>
                  <a:cubicBezTo>
                    <a:pt x="2062" y="15162"/>
                    <a:pt x="2062" y="15162"/>
                    <a:pt x="2062" y="15136"/>
                  </a:cubicBezTo>
                  <a:cubicBezTo>
                    <a:pt x="2010" y="15084"/>
                    <a:pt x="1984" y="15032"/>
                    <a:pt x="1958" y="14979"/>
                  </a:cubicBezTo>
                  <a:cubicBezTo>
                    <a:pt x="1906" y="14875"/>
                    <a:pt x="1827" y="14745"/>
                    <a:pt x="1749" y="14614"/>
                  </a:cubicBezTo>
                  <a:cubicBezTo>
                    <a:pt x="1645" y="14405"/>
                    <a:pt x="1566" y="14223"/>
                    <a:pt x="1488" y="14040"/>
                  </a:cubicBezTo>
                  <a:cubicBezTo>
                    <a:pt x="1462" y="13962"/>
                    <a:pt x="1436" y="13857"/>
                    <a:pt x="1384" y="13753"/>
                  </a:cubicBezTo>
                  <a:cubicBezTo>
                    <a:pt x="1358" y="13727"/>
                    <a:pt x="1358" y="13701"/>
                    <a:pt x="1332" y="13649"/>
                  </a:cubicBezTo>
                  <a:cubicBezTo>
                    <a:pt x="1332" y="13622"/>
                    <a:pt x="1332" y="13570"/>
                    <a:pt x="1332" y="13544"/>
                  </a:cubicBezTo>
                  <a:cubicBezTo>
                    <a:pt x="1201" y="13153"/>
                    <a:pt x="1123" y="12761"/>
                    <a:pt x="1097" y="12370"/>
                  </a:cubicBezTo>
                  <a:cubicBezTo>
                    <a:pt x="1071" y="12187"/>
                    <a:pt x="1044" y="12004"/>
                    <a:pt x="1044" y="11770"/>
                  </a:cubicBezTo>
                  <a:lnTo>
                    <a:pt x="1044" y="11691"/>
                  </a:lnTo>
                  <a:cubicBezTo>
                    <a:pt x="1044" y="11665"/>
                    <a:pt x="1044" y="11639"/>
                    <a:pt x="1044" y="11639"/>
                  </a:cubicBezTo>
                  <a:cubicBezTo>
                    <a:pt x="1044" y="11483"/>
                    <a:pt x="1044" y="11300"/>
                    <a:pt x="1071" y="11169"/>
                  </a:cubicBezTo>
                  <a:cubicBezTo>
                    <a:pt x="1097" y="10674"/>
                    <a:pt x="1149" y="10178"/>
                    <a:pt x="1253" y="9708"/>
                  </a:cubicBezTo>
                  <a:cubicBezTo>
                    <a:pt x="1253" y="9682"/>
                    <a:pt x="1253" y="9682"/>
                    <a:pt x="1253" y="9656"/>
                  </a:cubicBezTo>
                  <a:lnTo>
                    <a:pt x="1253" y="9604"/>
                  </a:lnTo>
                  <a:cubicBezTo>
                    <a:pt x="1305" y="9473"/>
                    <a:pt x="1332" y="9343"/>
                    <a:pt x="1384" y="9212"/>
                  </a:cubicBezTo>
                  <a:cubicBezTo>
                    <a:pt x="1462" y="8951"/>
                    <a:pt x="1566" y="8664"/>
                    <a:pt x="1697" y="8325"/>
                  </a:cubicBezTo>
                  <a:cubicBezTo>
                    <a:pt x="1801" y="8038"/>
                    <a:pt x="1932" y="7777"/>
                    <a:pt x="2036" y="7568"/>
                  </a:cubicBezTo>
                  <a:cubicBezTo>
                    <a:pt x="2062" y="7516"/>
                    <a:pt x="2062" y="7490"/>
                    <a:pt x="2088" y="7464"/>
                  </a:cubicBezTo>
                  <a:cubicBezTo>
                    <a:pt x="2088" y="7438"/>
                    <a:pt x="2114" y="7412"/>
                    <a:pt x="2140" y="7386"/>
                  </a:cubicBezTo>
                  <a:lnTo>
                    <a:pt x="2271" y="7125"/>
                  </a:lnTo>
                  <a:lnTo>
                    <a:pt x="2271" y="7125"/>
                  </a:lnTo>
                  <a:cubicBezTo>
                    <a:pt x="627" y="9030"/>
                    <a:pt x="1" y="11587"/>
                    <a:pt x="601" y="14040"/>
                  </a:cubicBezTo>
                  <a:cubicBezTo>
                    <a:pt x="1071" y="16591"/>
                    <a:pt x="3282" y="18414"/>
                    <a:pt x="5849" y="18414"/>
                  </a:cubicBezTo>
                  <a:cubicBezTo>
                    <a:pt x="5986" y="18414"/>
                    <a:pt x="6124" y="18409"/>
                    <a:pt x="6264" y="18398"/>
                  </a:cubicBezTo>
                  <a:cubicBezTo>
                    <a:pt x="12448" y="18033"/>
                    <a:pt x="15371" y="10387"/>
                    <a:pt x="15293" y="5115"/>
                  </a:cubicBezTo>
                  <a:cubicBezTo>
                    <a:pt x="15267" y="3393"/>
                    <a:pt x="15006" y="1671"/>
                    <a:pt x="14510" y="0"/>
                  </a:cubicBezTo>
                  <a:close/>
                </a:path>
              </a:pathLst>
            </a:custGeom>
            <a:solidFill>
              <a:srgbClr val="255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2729181" y="504640"/>
              <a:ext cx="922893" cy="1203270"/>
            </a:xfrm>
            <a:custGeom>
              <a:avLst/>
              <a:gdLst/>
              <a:ahLst/>
              <a:cxnLst/>
              <a:rect l="l" t="t" r="r" b="b"/>
              <a:pathLst>
                <a:path w="23670" h="30861" extrusionOk="0">
                  <a:moveTo>
                    <a:pt x="7874" y="1"/>
                  </a:moveTo>
                  <a:cubicBezTo>
                    <a:pt x="5513" y="1"/>
                    <a:pt x="3046" y="565"/>
                    <a:pt x="679" y="1659"/>
                  </a:cubicBezTo>
                  <a:cubicBezTo>
                    <a:pt x="444" y="1763"/>
                    <a:pt x="209" y="1868"/>
                    <a:pt x="0" y="1972"/>
                  </a:cubicBezTo>
                  <a:cubicBezTo>
                    <a:pt x="2010" y="1189"/>
                    <a:pt x="4097" y="719"/>
                    <a:pt x="6263" y="537"/>
                  </a:cubicBezTo>
                  <a:cubicBezTo>
                    <a:pt x="6662" y="503"/>
                    <a:pt x="7060" y="487"/>
                    <a:pt x="7458" y="487"/>
                  </a:cubicBezTo>
                  <a:cubicBezTo>
                    <a:pt x="10497" y="487"/>
                    <a:pt x="13479" y="1448"/>
                    <a:pt x="15971" y="3225"/>
                  </a:cubicBezTo>
                  <a:cubicBezTo>
                    <a:pt x="18841" y="5234"/>
                    <a:pt x="20929" y="8183"/>
                    <a:pt x="21895" y="11575"/>
                  </a:cubicBezTo>
                  <a:cubicBezTo>
                    <a:pt x="22912" y="14994"/>
                    <a:pt x="23017" y="18621"/>
                    <a:pt x="22208" y="22118"/>
                  </a:cubicBezTo>
                  <a:cubicBezTo>
                    <a:pt x="21529" y="24989"/>
                    <a:pt x="20355" y="27729"/>
                    <a:pt x="18737" y="30208"/>
                  </a:cubicBezTo>
                  <a:cubicBezTo>
                    <a:pt x="18554" y="29842"/>
                    <a:pt x="18267" y="29555"/>
                    <a:pt x="17902" y="29425"/>
                  </a:cubicBezTo>
                  <a:cubicBezTo>
                    <a:pt x="17745" y="29347"/>
                    <a:pt x="17569" y="29307"/>
                    <a:pt x="17393" y="29307"/>
                  </a:cubicBezTo>
                  <a:cubicBezTo>
                    <a:pt x="17217" y="29307"/>
                    <a:pt x="17041" y="29347"/>
                    <a:pt x="16884" y="29425"/>
                  </a:cubicBezTo>
                  <a:cubicBezTo>
                    <a:pt x="16884" y="29608"/>
                    <a:pt x="16936" y="29790"/>
                    <a:pt x="16989" y="29973"/>
                  </a:cubicBezTo>
                  <a:cubicBezTo>
                    <a:pt x="17015" y="29973"/>
                    <a:pt x="17015" y="29999"/>
                    <a:pt x="17015" y="29999"/>
                  </a:cubicBezTo>
                  <a:lnTo>
                    <a:pt x="17041" y="29999"/>
                  </a:lnTo>
                  <a:cubicBezTo>
                    <a:pt x="17067" y="29973"/>
                    <a:pt x="17093" y="29947"/>
                    <a:pt x="17119" y="29947"/>
                  </a:cubicBezTo>
                  <a:lnTo>
                    <a:pt x="17145" y="29947"/>
                  </a:lnTo>
                  <a:cubicBezTo>
                    <a:pt x="17195" y="29938"/>
                    <a:pt x="17244" y="29933"/>
                    <a:pt x="17293" y="29933"/>
                  </a:cubicBezTo>
                  <a:cubicBezTo>
                    <a:pt x="17521" y="29933"/>
                    <a:pt x="17725" y="30031"/>
                    <a:pt x="17876" y="30182"/>
                  </a:cubicBezTo>
                  <a:lnTo>
                    <a:pt x="17954" y="30208"/>
                  </a:lnTo>
                  <a:cubicBezTo>
                    <a:pt x="18163" y="30338"/>
                    <a:pt x="18424" y="30521"/>
                    <a:pt x="18398" y="30756"/>
                  </a:cubicBezTo>
                  <a:lnTo>
                    <a:pt x="18372" y="30808"/>
                  </a:lnTo>
                  <a:cubicBezTo>
                    <a:pt x="18372" y="30834"/>
                    <a:pt x="18372" y="30834"/>
                    <a:pt x="18372" y="30860"/>
                  </a:cubicBezTo>
                  <a:lnTo>
                    <a:pt x="18398" y="30860"/>
                  </a:lnTo>
                  <a:cubicBezTo>
                    <a:pt x="18633" y="30860"/>
                    <a:pt x="18841" y="30808"/>
                    <a:pt x="19024" y="30730"/>
                  </a:cubicBezTo>
                  <a:cubicBezTo>
                    <a:pt x="19259" y="30625"/>
                    <a:pt x="19442" y="30443"/>
                    <a:pt x="19572" y="30208"/>
                  </a:cubicBezTo>
                  <a:cubicBezTo>
                    <a:pt x="20485" y="28694"/>
                    <a:pt x="21294" y="27128"/>
                    <a:pt x="21973" y="25510"/>
                  </a:cubicBezTo>
                  <a:cubicBezTo>
                    <a:pt x="22521" y="24049"/>
                    <a:pt x="22939" y="22509"/>
                    <a:pt x="23173" y="20944"/>
                  </a:cubicBezTo>
                  <a:cubicBezTo>
                    <a:pt x="23669" y="17969"/>
                    <a:pt x="23513" y="14942"/>
                    <a:pt x="22730" y="12019"/>
                  </a:cubicBezTo>
                  <a:cubicBezTo>
                    <a:pt x="21973" y="9044"/>
                    <a:pt x="20381" y="6330"/>
                    <a:pt x="18163" y="4190"/>
                  </a:cubicBezTo>
                  <a:cubicBezTo>
                    <a:pt x="16180" y="2285"/>
                    <a:pt x="13701" y="954"/>
                    <a:pt x="11013" y="354"/>
                  </a:cubicBezTo>
                  <a:cubicBezTo>
                    <a:pt x="10001" y="117"/>
                    <a:pt x="8948" y="1"/>
                    <a:pt x="7874" y="1"/>
                  </a:cubicBezTo>
                  <a:close/>
                </a:path>
              </a:pathLst>
            </a:custGeom>
            <a:solidFill>
              <a:srgbClr val="255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2501290" y="2576754"/>
              <a:ext cx="158767" cy="216472"/>
            </a:xfrm>
            <a:custGeom>
              <a:avLst/>
              <a:gdLst/>
              <a:ahLst/>
              <a:cxnLst/>
              <a:rect l="l" t="t" r="r" b="b"/>
              <a:pathLst>
                <a:path w="4072" h="5552" extrusionOk="0">
                  <a:moveTo>
                    <a:pt x="2010" y="0"/>
                  </a:moveTo>
                  <a:cubicBezTo>
                    <a:pt x="2349" y="574"/>
                    <a:pt x="2480" y="1279"/>
                    <a:pt x="2402" y="1957"/>
                  </a:cubicBezTo>
                  <a:cubicBezTo>
                    <a:pt x="2245" y="2636"/>
                    <a:pt x="1932" y="3262"/>
                    <a:pt x="1488" y="3784"/>
                  </a:cubicBezTo>
                  <a:cubicBezTo>
                    <a:pt x="1071" y="4254"/>
                    <a:pt x="575" y="4619"/>
                    <a:pt x="1" y="4854"/>
                  </a:cubicBezTo>
                  <a:cubicBezTo>
                    <a:pt x="105" y="4932"/>
                    <a:pt x="183" y="5063"/>
                    <a:pt x="236" y="5167"/>
                  </a:cubicBezTo>
                  <a:cubicBezTo>
                    <a:pt x="262" y="5271"/>
                    <a:pt x="262" y="5376"/>
                    <a:pt x="236" y="5480"/>
                  </a:cubicBezTo>
                  <a:cubicBezTo>
                    <a:pt x="236" y="5480"/>
                    <a:pt x="236" y="5506"/>
                    <a:pt x="236" y="5506"/>
                  </a:cubicBezTo>
                  <a:cubicBezTo>
                    <a:pt x="236" y="5506"/>
                    <a:pt x="236" y="5532"/>
                    <a:pt x="262" y="5532"/>
                  </a:cubicBezTo>
                  <a:cubicBezTo>
                    <a:pt x="333" y="5545"/>
                    <a:pt x="405" y="5552"/>
                    <a:pt x="477" y="5552"/>
                  </a:cubicBezTo>
                  <a:cubicBezTo>
                    <a:pt x="691" y="5552"/>
                    <a:pt x="901" y="5493"/>
                    <a:pt x="1097" y="5376"/>
                  </a:cubicBezTo>
                  <a:cubicBezTo>
                    <a:pt x="1384" y="5245"/>
                    <a:pt x="1671" y="5063"/>
                    <a:pt x="1932" y="4880"/>
                  </a:cubicBezTo>
                  <a:lnTo>
                    <a:pt x="2115" y="4749"/>
                  </a:lnTo>
                  <a:cubicBezTo>
                    <a:pt x="2506" y="4489"/>
                    <a:pt x="2897" y="4201"/>
                    <a:pt x="3237" y="3862"/>
                  </a:cubicBezTo>
                  <a:cubicBezTo>
                    <a:pt x="3602" y="3497"/>
                    <a:pt x="4072" y="2923"/>
                    <a:pt x="4072" y="2244"/>
                  </a:cubicBezTo>
                  <a:cubicBezTo>
                    <a:pt x="4020" y="1487"/>
                    <a:pt x="3602" y="783"/>
                    <a:pt x="2950" y="391"/>
                  </a:cubicBezTo>
                  <a:cubicBezTo>
                    <a:pt x="2663" y="209"/>
                    <a:pt x="2323" y="78"/>
                    <a:pt x="2010" y="0"/>
                  </a:cubicBezTo>
                  <a:close/>
                </a:path>
              </a:pathLst>
            </a:custGeom>
            <a:solidFill>
              <a:srgbClr val="2E9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3921662" y="2116605"/>
              <a:ext cx="1410268" cy="949991"/>
            </a:xfrm>
            <a:custGeom>
              <a:avLst/>
              <a:gdLst/>
              <a:ahLst/>
              <a:cxnLst/>
              <a:rect l="l" t="t" r="r" b="b"/>
              <a:pathLst>
                <a:path w="36170" h="24365" extrusionOk="0">
                  <a:moveTo>
                    <a:pt x="287" y="0"/>
                  </a:moveTo>
                  <a:cubicBezTo>
                    <a:pt x="270" y="0"/>
                    <a:pt x="252" y="3"/>
                    <a:pt x="236" y="7"/>
                  </a:cubicBezTo>
                  <a:cubicBezTo>
                    <a:pt x="158" y="7"/>
                    <a:pt x="79" y="33"/>
                    <a:pt x="1" y="59"/>
                  </a:cubicBezTo>
                  <a:cubicBezTo>
                    <a:pt x="523" y="1051"/>
                    <a:pt x="1149" y="2016"/>
                    <a:pt x="1749" y="2982"/>
                  </a:cubicBezTo>
                  <a:cubicBezTo>
                    <a:pt x="3211" y="5304"/>
                    <a:pt x="4777" y="7522"/>
                    <a:pt x="6421" y="9688"/>
                  </a:cubicBezTo>
                  <a:cubicBezTo>
                    <a:pt x="9656" y="13942"/>
                    <a:pt x="13075" y="18169"/>
                    <a:pt x="17407" y="21327"/>
                  </a:cubicBezTo>
                  <a:cubicBezTo>
                    <a:pt x="19864" y="23135"/>
                    <a:pt x="22640" y="24364"/>
                    <a:pt x="25496" y="24364"/>
                  </a:cubicBezTo>
                  <a:cubicBezTo>
                    <a:pt x="26887" y="24364"/>
                    <a:pt x="28297" y="24073"/>
                    <a:pt x="29698" y="23415"/>
                  </a:cubicBezTo>
                  <a:cubicBezTo>
                    <a:pt x="32595" y="22006"/>
                    <a:pt x="34865" y="19605"/>
                    <a:pt x="36170" y="16682"/>
                  </a:cubicBezTo>
                  <a:cubicBezTo>
                    <a:pt x="36065" y="16612"/>
                    <a:pt x="35949" y="16578"/>
                    <a:pt x="35837" y="16578"/>
                  </a:cubicBezTo>
                  <a:cubicBezTo>
                    <a:pt x="35781" y="16578"/>
                    <a:pt x="35726" y="16586"/>
                    <a:pt x="35674" y="16604"/>
                  </a:cubicBezTo>
                  <a:cubicBezTo>
                    <a:pt x="35596" y="16630"/>
                    <a:pt x="35543" y="16682"/>
                    <a:pt x="35517" y="16734"/>
                  </a:cubicBezTo>
                  <a:cubicBezTo>
                    <a:pt x="34943" y="17908"/>
                    <a:pt x="34239" y="18978"/>
                    <a:pt x="33430" y="19970"/>
                  </a:cubicBezTo>
                  <a:cubicBezTo>
                    <a:pt x="33430" y="19996"/>
                    <a:pt x="33430" y="19996"/>
                    <a:pt x="33430" y="19996"/>
                  </a:cubicBezTo>
                  <a:cubicBezTo>
                    <a:pt x="33404" y="20022"/>
                    <a:pt x="33404" y="20048"/>
                    <a:pt x="33378" y="20074"/>
                  </a:cubicBezTo>
                  <a:cubicBezTo>
                    <a:pt x="32334" y="21301"/>
                    <a:pt x="31081" y="22266"/>
                    <a:pt x="29646" y="22971"/>
                  </a:cubicBezTo>
                  <a:cubicBezTo>
                    <a:pt x="29437" y="23049"/>
                    <a:pt x="29254" y="23128"/>
                    <a:pt x="29072" y="23206"/>
                  </a:cubicBezTo>
                  <a:cubicBezTo>
                    <a:pt x="27877" y="23677"/>
                    <a:pt x="26621" y="23910"/>
                    <a:pt x="25372" y="23910"/>
                  </a:cubicBezTo>
                  <a:cubicBezTo>
                    <a:pt x="23783" y="23910"/>
                    <a:pt x="22205" y="23533"/>
                    <a:pt x="20773" y="22788"/>
                  </a:cubicBezTo>
                  <a:cubicBezTo>
                    <a:pt x="14641" y="19579"/>
                    <a:pt x="10178" y="13942"/>
                    <a:pt x="6473" y="8931"/>
                  </a:cubicBezTo>
                  <a:cubicBezTo>
                    <a:pt x="5377" y="7470"/>
                    <a:pt x="4411" y="6087"/>
                    <a:pt x="3524" y="4756"/>
                  </a:cubicBezTo>
                  <a:cubicBezTo>
                    <a:pt x="2950" y="3921"/>
                    <a:pt x="2454" y="3138"/>
                    <a:pt x="1958" y="2355"/>
                  </a:cubicBezTo>
                  <a:lnTo>
                    <a:pt x="1306" y="1338"/>
                  </a:lnTo>
                  <a:cubicBezTo>
                    <a:pt x="1280" y="1285"/>
                    <a:pt x="1227" y="1207"/>
                    <a:pt x="1175" y="1129"/>
                  </a:cubicBezTo>
                  <a:cubicBezTo>
                    <a:pt x="1019" y="816"/>
                    <a:pt x="836" y="529"/>
                    <a:pt x="653" y="242"/>
                  </a:cubicBezTo>
                  <a:cubicBezTo>
                    <a:pt x="627" y="242"/>
                    <a:pt x="601" y="215"/>
                    <a:pt x="601" y="215"/>
                  </a:cubicBezTo>
                  <a:cubicBezTo>
                    <a:pt x="491" y="62"/>
                    <a:pt x="382" y="0"/>
                    <a:pt x="287" y="0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-2332389" y="1854325"/>
              <a:ext cx="288994" cy="194365"/>
            </a:xfrm>
            <a:custGeom>
              <a:avLst/>
              <a:gdLst/>
              <a:ahLst/>
              <a:cxnLst/>
              <a:rect l="l" t="t" r="r" b="b"/>
              <a:pathLst>
                <a:path w="7412" h="4985" extrusionOk="0">
                  <a:moveTo>
                    <a:pt x="757" y="1"/>
                  </a:moveTo>
                  <a:lnTo>
                    <a:pt x="757" y="1"/>
                  </a:lnTo>
                  <a:cubicBezTo>
                    <a:pt x="1" y="1593"/>
                    <a:pt x="523" y="3524"/>
                    <a:pt x="2010" y="4463"/>
                  </a:cubicBezTo>
                  <a:cubicBezTo>
                    <a:pt x="2580" y="4814"/>
                    <a:pt x="3223" y="4985"/>
                    <a:pt x="3866" y="4985"/>
                  </a:cubicBezTo>
                  <a:cubicBezTo>
                    <a:pt x="4373" y="4985"/>
                    <a:pt x="4879" y="4879"/>
                    <a:pt x="5350" y="4672"/>
                  </a:cubicBezTo>
                  <a:cubicBezTo>
                    <a:pt x="5950" y="4385"/>
                    <a:pt x="6446" y="3941"/>
                    <a:pt x="6786" y="3393"/>
                  </a:cubicBezTo>
                  <a:cubicBezTo>
                    <a:pt x="7281" y="2584"/>
                    <a:pt x="7412" y="1593"/>
                    <a:pt x="7203" y="679"/>
                  </a:cubicBezTo>
                  <a:cubicBezTo>
                    <a:pt x="7151" y="523"/>
                    <a:pt x="7099" y="340"/>
                    <a:pt x="7020" y="184"/>
                  </a:cubicBezTo>
                  <a:cubicBezTo>
                    <a:pt x="6968" y="653"/>
                    <a:pt x="6838" y="1123"/>
                    <a:pt x="6577" y="1514"/>
                  </a:cubicBezTo>
                  <a:cubicBezTo>
                    <a:pt x="5977" y="2428"/>
                    <a:pt x="5037" y="3080"/>
                    <a:pt x="3967" y="3315"/>
                  </a:cubicBezTo>
                  <a:cubicBezTo>
                    <a:pt x="3737" y="3376"/>
                    <a:pt x="3503" y="3405"/>
                    <a:pt x="3270" y="3405"/>
                  </a:cubicBezTo>
                  <a:cubicBezTo>
                    <a:pt x="2500" y="3405"/>
                    <a:pt x="1748" y="3081"/>
                    <a:pt x="1227" y="2480"/>
                  </a:cubicBezTo>
                  <a:cubicBezTo>
                    <a:pt x="653" y="1828"/>
                    <a:pt x="601" y="914"/>
                    <a:pt x="757" y="1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-2097363" y="1755644"/>
              <a:ext cx="54976" cy="71001"/>
            </a:xfrm>
            <a:custGeom>
              <a:avLst/>
              <a:gdLst/>
              <a:ahLst/>
              <a:cxnLst/>
              <a:rect l="l" t="t" r="r" b="b"/>
              <a:pathLst>
                <a:path w="1410" h="1821" extrusionOk="0">
                  <a:moveTo>
                    <a:pt x="340" y="1"/>
                  </a:moveTo>
                  <a:cubicBezTo>
                    <a:pt x="366" y="392"/>
                    <a:pt x="262" y="784"/>
                    <a:pt x="27" y="1097"/>
                  </a:cubicBezTo>
                  <a:lnTo>
                    <a:pt x="1" y="1149"/>
                  </a:lnTo>
                  <a:cubicBezTo>
                    <a:pt x="236" y="1358"/>
                    <a:pt x="471" y="1566"/>
                    <a:pt x="653" y="1801"/>
                  </a:cubicBezTo>
                  <a:cubicBezTo>
                    <a:pt x="653" y="1814"/>
                    <a:pt x="660" y="1821"/>
                    <a:pt x="666" y="1821"/>
                  </a:cubicBezTo>
                  <a:cubicBezTo>
                    <a:pt x="673" y="1821"/>
                    <a:pt x="679" y="1814"/>
                    <a:pt x="679" y="1801"/>
                  </a:cubicBezTo>
                  <a:lnTo>
                    <a:pt x="705" y="1801"/>
                  </a:lnTo>
                  <a:lnTo>
                    <a:pt x="731" y="1749"/>
                  </a:lnTo>
                  <a:cubicBezTo>
                    <a:pt x="992" y="1410"/>
                    <a:pt x="1410" y="810"/>
                    <a:pt x="1045" y="496"/>
                  </a:cubicBezTo>
                  <a:cubicBezTo>
                    <a:pt x="810" y="314"/>
                    <a:pt x="575" y="131"/>
                    <a:pt x="340" y="1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-3160595" y="1598947"/>
              <a:ext cx="555569" cy="1386874"/>
            </a:xfrm>
            <a:custGeom>
              <a:avLst/>
              <a:gdLst/>
              <a:ahLst/>
              <a:cxnLst/>
              <a:rect l="l" t="t" r="r" b="b"/>
              <a:pathLst>
                <a:path w="14249" h="35570" extrusionOk="0">
                  <a:moveTo>
                    <a:pt x="314" y="1"/>
                  </a:moveTo>
                  <a:cubicBezTo>
                    <a:pt x="236" y="53"/>
                    <a:pt x="183" y="131"/>
                    <a:pt x="131" y="210"/>
                  </a:cubicBezTo>
                  <a:cubicBezTo>
                    <a:pt x="1" y="444"/>
                    <a:pt x="262" y="784"/>
                    <a:pt x="444" y="1019"/>
                  </a:cubicBezTo>
                  <a:cubicBezTo>
                    <a:pt x="470" y="1045"/>
                    <a:pt x="523" y="1097"/>
                    <a:pt x="549" y="1123"/>
                  </a:cubicBezTo>
                  <a:lnTo>
                    <a:pt x="1384" y="2297"/>
                  </a:lnTo>
                  <a:cubicBezTo>
                    <a:pt x="1984" y="3158"/>
                    <a:pt x="2480" y="3863"/>
                    <a:pt x="2923" y="4515"/>
                  </a:cubicBezTo>
                  <a:cubicBezTo>
                    <a:pt x="3889" y="5925"/>
                    <a:pt x="4776" y="7334"/>
                    <a:pt x="5611" y="8691"/>
                  </a:cubicBezTo>
                  <a:cubicBezTo>
                    <a:pt x="7829" y="12292"/>
                    <a:pt x="9604" y="15371"/>
                    <a:pt x="10961" y="18686"/>
                  </a:cubicBezTo>
                  <a:cubicBezTo>
                    <a:pt x="12396" y="22130"/>
                    <a:pt x="13179" y="25001"/>
                    <a:pt x="13440" y="27689"/>
                  </a:cubicBezTo>
                  <a:cubicBezTo>
                    <a:pt x="13727" y="30533"/>
                    <a:pt x="12788" y="33378"/>
                    <a:pt x="10857" y="35517"/>
                  </a:cubicBezTo>
                  <a:cubicBezTo>
                    <a:pt x="10857" y="35517"/>
                    <a:pt x="10830" y="35543"/>
                    <a:pt x="10857" y="35570"/>
                  </a:cubicBezTo>
                  <a:lnTo>
                    <a:pt x="10909" y="35570"/>
                  </a:lnTo>
                  <a:cubicBezTo>
                    <a:pt x="11326" y="35309"/>
                    <a:pt x="11718" y="35022"/>
                    <a:pt x="12109" y="34734"/>
                  </a:cubicBezTo>
                  <a:cubicBezTo>
                    <a:pt x="13597" y="32699"/>
                    <a:pt x="14249" y="30246"/>
                    <a:pt x="14040" y="27454"/>
                  </a:cubicBezTo>
                  <a:cubicBezTo>
                    <a:pt x="13805" y="24557"/>
                    <a:pt x="12683" y="21660"/>
                    <a:pt x="11613" y="18999"/>
                  </a:cubicBezTo>
                  <a:cubicBezTo>
                    <a:pt x="10256" y="15867"/>
                    <a:pt x="8717" y="12814"/>
                    <a:pt x="6994" y="9865"/>
                  </a:cubicBezTo>
                  <a:cubicBezTo>
                    <a:pt x="5898" y="7908"/>
                    <a:pt x="4724" y="6029"/>
                    <a:pt x="3471" y="4176"/>
                  </a:cubicBezTo>
                  <a:cubicBezTo>
                    <a:pt x="2532" y="2715"/>
                    <a:pt x="1462" y="1306"/>
                    <a:pt x="314" y="1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3085308" y="3095621"/>
              <a:ext cx="219826" cy="61214"/>
            </a:xfrm>
            <a:custGeom>
              <a:avLst/>
              <a:gdLst/>
              <a:ahLst/>
              <a:cxnLst/>
              <a:rect l="l" t="t" r="r" b="b"/>
              <a:pathLst>
                <a:path w="5638" h="1570" extrusionOk="0">
                  <a:moveTo>
                    <a:pt x="5637" y="1"/>
                  </a:moveTo>
                  <a:cubicBezTo>
                    <a:pt x="5168" y="79"/>
                    <a:pt x="4698" y="105"/>
                    <a:pt x="4228" y="105"/>
                  </a:cubicBezTo>
                  <a:cubicBezTo>
                    <a:pt x="2976" y="523"/>
                    <a:pt x="1671" y="758"/>
                    <a:pt x="340" y="836"/>
                  </a:cubicBezTo>
                  <a:cubicBezTo>
                    <a:pt x="314" y="862"/>
                    <a:pt x="288" y="862"/>
                    <a:pt x="262" y="862"/>
                  </a:cubicBezTo>
                  <a:cubicBezTo>
                    <a:pt x="53" y="966"/>
                    <a:pt x="1" y="1254"/>
                    <a:pt x="53" y="1488"/>
                  </a:cubicBezTo>
                  <a:cubicBezTo>
                    <a:pt x="53" y="1514"/>
                    <a:pt x="79" y="1541"/>
                    <a:pt x="79" y="1567"/>
                  </a:cubicBezTo>
                  <a:cubicBezTo>
                    <a:pt x="140" y="1568"/>
                    <a:pt x="201" y="1569"/>
                    <a:pt x="262" y="1569"/>
                  </a:cubicBezTo>
                  <a:cubicBezTo>
                    <a:pt x="2066" y="1569"/>
                    <a:pt x="4047" y="834"/>
                    <a:pt x="5637" y="1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-2964207" y="2979628"/>
              <a:ext cx="254410" cy="114046"/>
            </a:xfrm>
            <a:custGeom>
              <a:avLst/>
              <a:gdLst/>
              <a:ahLst/>
              <a:cxnLst/>
              <a:rect l="l" t="t" r="r" b="b"/>
              <a:pathLst>
                <a:path w="6525" h="2925" extrusionOk="0">
                  <a:moveTo>
                    <a:pt x="6524" y="1"/>
                  </a:moveTo>
                  <a:lnTo>
                    <a:pt x="6524" y="1"/>
                  </a:lnTo>
                  <a:cubicBezTo>
                    <a:pt x="6054" y="314"/>
                    <a:pt x="5585" y="601"/>
                    <a:pt x="5063" y="836"/>
                  </a:cubicBezTo>
                  <a:cubicBezTo>
                    <a:pt x="4880" y="914"/>
                    <a:pt x="4671" y="993"/>
                    <a:pt x="4489" y="1071"/>
                  </a:cubicBezTo>
                  <a:cubicBezTo>
                    <a:pt x="3993" y="1254"/>
                    <a:pt x="3471" y="1410"/>
                    <a:pt x="2949" y="1541"/>
                  </a:cubicBezTo>
                  <a:cubicBezTo>
                    <a:pt x="2010" y="2089"/>
                    <a:pt x="1044" y="2558"/>
                    <a:pt x="0" y="2872"/>
                  </a:cubicBezTo>
                  <a:cubicBezTo>
                    <a:pt x="340" y="2907"/>
                    <a:pt x="684" y="2925"/>
                    <a:pt x="1027" y="2925"/>
                  </a:cubicBezTo>
                  <a:cubicBezTo>
                    <a:pt x="1684" y="2925"/>
                    <a:pt x="2341" y="2861"/>
                    <a:pt x="2975" y="2741"/>
                  </a:cubicBezTo>
                  <a:cubicBezTo>
                    <a:pt x="3340" y="2532"/>
                    <a:pt x="3680" y="2350"/>
                    <a:pt x="3993" y="2141"/>
                  </a:cubicBezTo>
                  <a:cubicBezTo>
                    <a:pt x="4932" y="1541"/>
                    <a:pt x="5767" y="836"/>
                    <a:pt x="6524" y="1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-2078025" y="1681370"/>
              <a:ext cx="57003" cy="82464"/>
            </a:xfrm>
            <a:custGeom>
              <a:avLst/>
              <a:gdLst/>
              <a:ahLst/>
              <a:cxnLst/>
              <a:rect l="l" t="t" r="r" b="b"/>
              <a:pathLst>
                <a:path w="1462" h="2115" extrusionOk="0">
                  <a:moveTo>
                    <a:pt x="836" y="1"/>
                  </a:moveTo>
                  <a:cubicBezTo>
                    <a:pt x="836" y="105"/>
                    <a:pt x="836" y="209"/>
                    <a:pt x="836" y="314"/>
                  </a:cubicBezTo>
                  <a:cubicBezTo>
                    <a:pt x="731" y="888"/>
                    <a:pt x="418" y="1384"/>
                    <a:pt x="1" y="1775"/>
                  </a:cubicBezTo>
                  <a:lnTo>
                    <a:pt x="79" y="1827"/>
                  </a:lnTo>
                  <a:lnTo>
                    <a:pt x="183" y="1906"/>
                  </a:lnTo>
                  <a:cubicBezTo>
                    <a:pt x="288" y="1958"/>
                    <a:pt x="392" y="2036"/>
                    <a:pt x="470" y="2114"/>
                  </a:cubicBezTo>
                  <a:lnTo>
                    <a:pt x="523" y="2114"/>
                  </a:lnTo>
                  <a:lnTo>
                    <a:pt x="1097" y="1201"/>
                  </a:lnTo>
                  <a:lnTo>
                    <a:pt x="1410" y="731"/>
                  </a:lnTo>
                  <a:cubicBezTo>
                    <a:pt x="1436" y="653"/>
                    <a:pt x="1462" y="575"/>
                    <a:pt x="1436" y="496"/>
                  </a:cubicBezTo>
                  <a:cubicBezTo>
                    <a:pt x="1410" y="340"/>
                    <a:pt x="1201" y="209"/>
                    <a:pt x="1044" y="105"/>
                  </a:cubicBezTo>
                  <a:cubicBezTo>
                    <a:pt x="992" y="79"/>
                    <a:pt x="914" y="27"/>
                    <a:pt x="836" y="1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-2218424" y="1881696"/>
              <a:ext cx="80592" cy="65113"/>
            </a:xfrm>
            <a:custGeom>
              <a:avLst/>
              <a:gdLst/>
              <a:ahLst/>
              <a:cxnLst/>
              <a:rect l="l" t="t" r="r" b="b"/>
              <a:pathLst>
                <a:path w="2067" h="1670" extrusionOk="0">
                  <a:moveTo>
                    <a:pt x="908" y="268"/>
                  </a:moveTo>
                  <a:cubicBezTo>
                    <a:pt x="1009" y="268"/>
                    <a:pt x="1117" y="299"/>
                    <a:pt x="1227" y="369"/>
                  </a:cubicBezTo>
                  <a:cubicBezTo>
                    <a:pt x="1778" y="678"/>
                    <a:pt x="1435" y="1416"/>
                    <a:pt x="921" y="1416"/>
                  </a:cubicBezTo>
                  <a:cubicBezTo>
                    <a:pt x="827" y="1416"/>
                    <a:pt x="728" y="1391"/>
                    <a:pt x="627" y="1334"/>
                  </a:cubicBezTo>
                  <a:cubicBezTo>
                    <a:pt x="84" y="1009"/>
                    <a:pt x="408" y="268"/>
                    <a:pt x="908" y="268"/>
                  </a:cubicBezTo>
                  <a:close/>
                  <a:moveTo>
                    <a:pt x="910" y="0"/>
                  </a:moveTo>
                  <a:cubicBezTo>
                    <a:pt x="663" y="0"/>
                    <a:pt x="414" y="116"/>
                    <a:pt x="235" y="395"/>
                  </a:cubicBezTo>
                  <a:cubicBezTo>
                    <a:pt x="0" y="760"/>
                    <a:pt x="79" y="1256"/>
                    <a:pt x="444" y="1517"/>
                  </a:cubicBezTo>
                  <a:cubicBezTo>
                    <a:pt x="444" y="1517"/>
                    <a:pt x="470" y="1543"/>
                    <a:pt x="496" y="1543"/>
                  </a:cubicBezTo>
                  <a:cubicBezTo>
                    <a:pt x="496" y="1569"/>
                    <a:pt x="522" y="1569"/>
                    <a:pt x="548" y="1569"/>
                  </a:cubicBezTo>
                  <a:cubicBezTo>
                    <a:pt x="668" y="1638"/>
                    <a:pt x="800" y="1670"/>
                    <a:pt x="931" y="1670"/>
                  </a:cubicBezTo>
                  <a:cubicBezTo>
                    <a:pt x="1200" y="1670"/>
                    <a:pt x="1469" y="1536"/>
                    <a:pt x="1644" y="1308"/>
                  </a:cubicBezTo>
                  <a:cubicBezTo>
                    <a:pt x="2066" y="648"/>
                    <a:pt x="1495" y="0"/>
                    <a:pt x="910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-4145499" y="-43975"/>
              <a:ext cx="2347354" cy="3324560"/>
            </a:xfrm>
            <a:custGeom>
              <a:avLst/>
              <a:gdLst/>
              <a:ahLst/>
              <a:cxnLst/>
              <a:rect l="l" t="t" r="r" b="b"/>
              <a:pathLst>
                <a:path w="60204" h="85267" extrusionOk="0">
                  <a:moveTo>
                    <a:pt x="42328" y="17426"/>
                  </a:moveTo>
                  <a:cubicBezTo>
                    <a:pt x="42381" y="17530"/>
                    <a:pt x="42407" y="17635"/>
                    <a:pt x="42433" y="17739"/>
                  </a:cubicBezTo>
                  <a:cubicBezTo>
                    <a:pt x="42694" y="18861"/>
                    <a:pt x="42876" y="19983"/>
                    <a:pt x="42929" y="21106"/>
                  </a:cubicBezTo>
                  <a:lnTo>
                    <a:pt x="42929" y="21184"/>
                  </a:lnTo>
                  <a:lnTo>
                    <a:pt x="42929" y="21367"/>
                  </a:lnTo>
                  <a:lnTo>
                    <a:pt x="42929" y="21680"/>
                  </a:lnTo>
                  <a:cubicBezTo>
                    <a:pt x="42929" y="21915"/>
                    <a:pt x="42929" y="22176"/>
                    <a:pt x="42929" y="22515"/>
                  </a:cubicBezTo>
                  <a:cubicBezTo>
                    <a:pt x="42902" y="23115"/>
                    <a:pt x="42850" y="23741"/>
                    <a:pt x="42746" y="24341"/>
                  </a:cubicBezTo>
                  <a:cubicBezTo>
                    <a:pt x="42720" y="24576"/>
                    <a:pt x="42668" y="24837"/>
                    <a:pt x="42615" y="25177"/>
                  </a:cubicBezTo>
                  <a:cubicBezTo>
                    <a:pt x="42589" y="25307"/>
                    <a:pt x="42563" y="25437"/>
                    <a:pt x="42537" y="25568"/>
                  </a:cubicBezTo>
                  <a:lnTo>
                    <a:pt x="42537" y="25594"/>
                  </a:lnTo>
                  <a:cubicBezTo>
                    <a:pt x="42537" y="25620"/>
                    <a:pt x="42537" y="25646"/>
                    <a:pt x="42537" y="25646"/>
                  </a:cubicBezTo>
                  <a:cubicBezTo>
                    <a:pt x="42537" y="25672"/>
                    <a:pt x="42511" y="25725"/>
                    <a:pt x="42511" y="25777"/>
                  </a:cubicBezTo>
                  <a:cubicBezTo>
                    <a:pt x="42354" y="26377"/>
                    <a:pt x="42172" y="27003"/>
                    <a:pt x="41937" y="27603"/>
                  </a:cubicBezTo>
                  <a:cubicBezTo>
                    <a:pt x="41754" y="28125"/>
                    <a:pt x="41519" y="28673"/>
                    <a:pt x="41258" y="29274"/>
                  </a:cubicBezTo>
                  <a:cubicBezTo>
                    <a:pt x="41102" y="29587"/>
                    <a:pt x="40997" y="29796"/>
                    <a:pt x="40945" y="29900"/>
                  </a:cubicBezTo>
                  <a:cubicBezTo>
                    <a:pt x="40763" y="30213"/>
                    <a:pt x="40580" y="30526"/>
                    <a:pt x="40371" y="30865"/>
                  </a:cubicBezTo>
                  <a:cubicBezTo>
                    <a:pt x="40058" y="31387"/>
                    <a:pt x="39719" y="31857"/>
                    <a:pt x="39327" y="32301"/>
                  </a:cubicBezTo>
                  <a:lnTo>
                    <a:pt x="39249" y="32405"/>
                  </a:lnTo>
                  <a:lnTo>
                    <a:pt x="39171" y="32483"/>
                  </a:lnTo>
                  <a:cubicBezTo>
                    <a:pt x="39119" y="32562"/>
                    <a:pt x="39040" y="32614"/>
                    <a:pt x="38988" y="32692"/>
                  </a:cubicBezTo>
                  <a:cubicBezTo>
                    <a:pt x="38805" y="32875"/>
                    <a:pt x="38597" y="33057"/>
                    <a:pt x="38336" y="33266"/>
                  </a:cubicBezTo>
                  <a:cubicBezTo>
                    <a:pt x="38179" y="33397"/>
                    <a:pt x="37996" y="33527"/>
                    <a:pt x="37762" y="33710"/>
                  </a:cubicBezTo>
                  <a:lnTo>
                    <a:pt x="37657" y="33762"/>
                  </a:lnTo>
                  <a:lnTo>
                    <a:pt x="37448" y="33893"/>
                  </a:lnTo>
                  <a:cubicBezTo>
                    <a:pt x="37292" y="33971"/>
                    <a:pt x="37135" y="34049"/>
                    <a:pt x="36874" y="34154"/>
                  </a:cubicBezTo>
                  <a:cubicBezTo>
                    <a:pt x="36822" y="34180"/>
                    <a:pt x="36692" y="34232"/>
                    <a:pt x="36561" y="34284"/>
                  </a:cubicBezTo>
                  <a:cubicBezTo>
                    <a:pt x="36405" y="34336"/>
                    <a:pt x="36378" y="34336"/>
                    <a:pt x="36326" y="34362"/>
                  </a:cubicBezTo>
                  <a:cubicBezTo>
                    <a:pt x="36013" y="34441"/>
                    <a:pt x="35674" y="34493"/>
                    <a:pt x="35361" y="34519"/>
                  </a:cubicBezTo>
                  <a:lnTo>
                    <a:pt x="35126" y="34519"/>
                  </a:lnTo>
                  <a:cubicBezTo>
                    <a:pt x="34891" y="34519"/>
                    <a:pt x="34682" y="34519"/>
                    <a:pt x="34473" y="34467"/>
                  </a:cubicBezTo>
                  <a:lnTo>
                    <a:pt x="34213" y="34441"/>
                  </a:lnTo>
                  <a:cubicBezTo>
                    <a:pt x="34056" y="34388"/>
                    <a:pt x="33899" y="34336"/>
                    <a:pt x="33717" y="34284"/>
                  </a:cubicBezTo>
                  <a:cubicBezTo>
                    <a:pt x="33560" y="34232"/>
                    <a:pt x="33404" y="34154"/>
                    <a:pt x="33195" y="34075"/>
                  </a:cubicBezTo>
                  <a:lnTo>
                    <a:pt x="33169" y="34049"/>
                  </a:lnTo>
                  <a:cubicBezTo>
                    <a:pt x="33090" y="33997"/>
                    <a:pt x="33012" y="33945"/>
                    <a:pt x="32908" y="33893"/>
                  </a:cubicBezTo>
                  <a:cubicBezTo>
                    <a:pt x="32751" y="33788"/>
                    <a:pt x="32595" y="33684"/>
                    <a:pt x="32464" y="33579"/>
                  </a:cubicBezTo>
                  <a:cubicBezTo>
                    <a:pt x="32438" y="33553"/>
                    <a:pt x="32334" y="33475"/>
                    <a:pt x="32255" y="33397"/>
                  </a:cubicBezTo>
                  <a:cubicBezTo>
                    <a:pt x="32177" y="33345"/>
                    <a:pt x="32177" y="33318"/>
                    <a:pt x="32125" y="33292"/>
                  </a:cubicBezTo>
                  <a:cubicBezTo>
                    <a:pt x="31890" y="33057"/>
                    <a:pt x="31655" y="32797"/>
                    <a:pt x="31446" y="32509"/>
                  </a:cubicBezTo>
                  <a:cubicBezTo>
                    <a:pt x="31420" y="32457"/>
                    <a:pt x="31342" y="32353"/>
                    <a:pt x="31264" y="32249"/>
                  </a:cubicBezTo>
                  <a:lnTo>
                    <a:pt x="31211" y="32144"/>
                  </a:lnTo>
                  <a:cubicBezTo>
                    <a:pt x="31133" y="32040"/>
                    <a:pt x="31081" y="31909"/>
                    <a:pt x="31003" y="31779"/>
                  </a:cubicBezTo>
                  <a:cubicBezTo>
                    <a:pt x="30898" y="31596"/>
                    <a:pt x="30820" y="31387"/>
                    <a:pt x="30742" y="31231"/>
                  </a:cubicBezTo>
                  <a:cubicBezTo>
                    <a:pt x="30716" y="31126"/>
                    <a:pt x="30690" y="31048"/>
                    <a:pt x="30637" y="30944"/>
                  </a:cubicBezTo>
                  <a:cubicBezTo>
                    <a:pt x="30637" y="30918"/>
                    <a:pt x="30611" y="30892"/>
                    <a:pt x="30611" y="30839"/>
                  </a:cubicBezTo>
                  <a:cubicBezTo>
                    <a:pt x="30481" y="30448"/>
                    <a:pt x="30403" y="30030"/>
                    <a:pt x="30350" y="29613"/>
                  </a:cubicBezTo>
                  <a:cubicBezTo>
                    <a:pt x="30350" y="29456"/>
                    <a:pt x="30324" y="29300"/>
                    <a:pt x="30324" y="29117"/>
                  </a:cubicBezTo>
                  <a:lnTo>
                    <a:pt x="30324" y="28908"/>
                  </a:lnTo>
                  <a:lnTo>
                    <a:pt x="30324" y="28439"/>
                  </a:lnTo>
                  <a:cubicBezTo>
                    <a:pt x="30350" y="28021"/>
                    <a:pt x="30403" y="27577"/>
                    <a:pt x="30481" y="27160"/>
                  </a:cubicBezTo>
                  <a:cubicBezTo>
                    <a:pt x="30481" y="27134"/>
                    <a:pt x="30507" y="27082"/>
                    <a:pt x="30507" y="27029"/>
                  </a:cubicBezTo>
                  <a:cubicBezTo>
                    <a:pt x="30507" y="27003"/>
                    <a:pt x="30533" y="26951"/>
                    <a:pt x="30533" y="26925"/>
                  </a:cubicBezTo>
                  <a:cubicBezTo>
                    <a:pt x="30585" y="26794"/>
                    <a:pt x="30611" y="26690"/>
                    <a:pt x="30637" y="26560"/>
                  </a:cubicBezTo>
                  <a:cubicBezTo>
                    <a:pt x="30716" y="26299"/>
                    <a:pt x="30820" y="26038"/>
                    <a:pt x="30977" y="25672"/>
                  </a:cubicBezTo>
                  <a:cubicBezTo>
                    <a:pt x="31081" y="25411"/>
                    <a:pt x="31211" y="25150"/>
                    <a:pt x="31290" y="24916"/>
                  </a:cubicBezTo>
                  <a:lnTo>
                    <a:pt x="31342" y="24837"/>
                  </a:lnTo>
                  <a:lnTo>
                    <a:pt x="31368" y="24785"/>
                  </a:lnTo>
                  <a:cubicBezTo>
                    <a:pt x="31446" y="24655"/>
                    <a:pt x="31525" y="24524"/>
                    <a:pt x="31603" y="24394"/>
                  </a:cubicBezTo>
                  <a:cubicBezTo>
                    <a:pt x="31916" y="23846"/>
                    <a:pt x="32281" y="23350"/>
                    <a:pt x="32673" y="22854"/>
                  </a:cubicBezTo>
                  <a:cubicBezTo>
                    <a:pt x="32751" y="22750"/>
                    <a:pt x="32856" y="22671"/>
                    <a:pt x="32934" y="22567"/>
                  </a:cubicBezTo>
                  <a:lnTo>
                    <a:pt x="32960" y="22567"/>
                  </a:lnTo>
                  <a:lnTo>
                    <a:pt x="33012" y="22489"/>
                  </a:lnTo>
                  <a:cubicBezTo>
                    <a:pt x="33221" y="22280"/>
                    <a:pt x="33430" y="22071"/>
                    <a:pt x="33586" y="21915"/>
                  </a:cubicBezTo>
                  <a:cubicBezTo>
                    <a:pt x="33978" y="21549"/>
                    <a:pt x="34395" y="21158"/>
                    <a:pt x="34891" y="20766"/>
                  </a:cubicBezTo>
                  <a:cubicBezTo>
                    <a:pt x="35282" y="20427"/>
                    <a:pt x="35726" y="20140"/>
                    <a:pt x="36196" y="19775"/>
                  </a:cubicBezTo>
                  <a:lnTo>
                    <a:pt x="36326" y="19722"/>
                  </a:lnTo>
                  <a:lnTo>
                    <a:pt x="36405" y="19670"/>
                  </a:lnTo>
                  <a:lnTo>
                    <a:pt x="36613" y="19514"/>
                  </a:lnTo>
                  <a:lnTo>
                    <a:pt x="36639" y="19514"/>
                  </a:lnTo>
                  <a:cubicBezTo>
                    <a:pt x="36874" y="19357"/>
                    <a:pt x="37161" y="19227"/>
                    <a:pt x="37474" y="19044"/>
                  </a:cubicBezTo>
                  <a:cubicBezTo>
                    <a:pt x="37918" y="18809"/>
                    <a:pt x="38388" y="18574"/>
                    <a:pt x="38936" y="18366"/>
                  </a:cubicBezTo>
                  <a:cubicBezTo>
                    <a:pt x="39171" y="18261"/>
                    <a:pt x="39406" y="18157"/>
                    <a:pt x="39693" y="18052"/>
                  </a:cubicBezTo>
                  <a:lnTo>
                    <a:pt x="40084" y="17922"/>
                  </a:lnTo>
                  <a:lnTo>
                    <a:pt x="40241" y="17870"/>
                  </a:lnTo>
                  <a:lnTo>
                    <a:pt x="40319" y="17844"/>
                  </a:lnTo>
                  <a:cubicBezTo>
                    <a:pt x="40971" y="17661"/>
                    <a:pt x="41650" y="17530"/>
                    <a:pt x="42328" y="17426"/>
                  </a:cubicBezTo>
                  <a:close/>
                  <a:moveTo>
                    <a:pt x="44175" y="14107"/>
                  </a:moveTo>
                  <a:cubicBezTo>
                    <a:pt x="45235" y="14107"/>
                    <a:pt x="46278" y="14220"/>
                    <a:pt x="47287" y="14451"/>
                  </a:cubicBezTo>
                  <a:cubicBezTo>
                    <a:pt x="49974" y="15051"/>
                    <a:pt x="52427" y="16382"/>
                    <a:pt x="54437" y="18261"/>
                  </a:cubicBezTo>
                  <a:cubicBezTo>
                    <a:pt x="56655" y="20401"/>
                    <a:pt x="58247" y="23115"/>
                    <a:pt x="59004" y="26116"/>
                  </a:cubicBezTo>
                  <a:cubicBezTo>
                    <a:pt x="59786" y="29013"/>
                    <a:pt x="59943" y="32040"/>
                    <a:pt x="59447" y="35015"/>
                  </a:cubicBezTo>
                  <a:cubicBezTo>
                    <a:pt x="59212" y="36580"/>
                    <a:pt x="58821" y="38094"/>
                    <a:pt x="58247" y="39581"/>
                  </a:cubicBezTo>
                  <a:cubicBezTo>
                    <a:pt x="57568" y="41199"/>
                    <a:pt x="56785" y="42765"/>
                    <a:pt x="55872" y="44279"/>
                  </a:cubicBezTo>
                  <a:cubicBezTo>
                    <a:pt x="55611" y="44670"/>
                    <a:pt x="55194" y="44879"/>
                    <a:pt x="54750" y="44879"/>
                  </a:cubicBezTo>
                  <a:cubicBezTo>
                    <a:pt x="54750" y="44853"/>
                    <a:pt x="54750" y="44827"/>
                    <a:pt x="54750" y="44801"/>
                  </a:cubicBezTo>
                  <a:cubicBezTo>
                    <a:pt x="54776" y="44514"/>
                    <a:pt x="54437" y="44331"/>
                    <a:pt x="54228" y="44174"/>
                  </a:cubicBezTo>
                  <a:cubicBezTo>
                    <a:pt x="54045" y="44015"/>
                    <a:pt x="53803" y="43935"/>
                    <a:pt x="53570" y="43935"/>
                  </a:cubicBezTo>
                  <a:cubicBezTo>
                    <a:pt x="53537" y="43935"/>
                    <a:pt x="53504" y="43936"/>
                    <a:pt x="53471" y="43939"/>
                  </a:cubicBezTo>
                  <a:cubicBezTo>
                    <a:pt x="53419" y="43966"/>
                    <a:pt x="53393" y="43992"/>
                    <a:pt x="53341" y="44018"/>
                  </a:cubicBezTo>
                  <a:cubicBezTo>
                    <a:pt x="53158" y="43548"/>
                    <a:pt x="53210" y="43026"/>
                    <a:pt x="53497" y="42582"/>
                  </a:cubicBezTo>
                  <a:cubicBezTo>
                    <a:pt x="55533" y="39112"/>
                    <a:pt x="56524" y="36163"/>
                    <a:pt x="56759" y="33005"/>
                  </a:cubicBezTo>
                  <a:cubicBezTo>
                    <a:pt x="56890" y="31440"/>
                    <a:pt x="56811" y="29848"/>
                    <a:pt x="56524" y="28282"/>
                  </a:cubicBezTo>
                  <a:cubicBezTo>
                    <a:pt x="56290" y="26794"/>
                    <a:pt x="55820" y="25359"/>
                    <a:pt x="55141" y="24028"/>
                  </a:cubicBezTo>
                  <a:cubicBezTo>
                    <a:pt x="54515" y="22776"/>
                    <a:pt x="53706" y="21627"/>
                    <a:pt x="52714" y="20662"/>
                  </a:cubicBezTo>
                  <a:cubicBezTo>
                    <a:pt x="51827" y="19775"/>
                    <a:pt x="50783" y="18992"/>
                    <a:pt x="49687" y="18392"/>
                  </a:cubicBezTo>
                  <a:lnTo>
                    <a:pt x="49661" y="18366"/>
                  </a:lnTo>
                  <a:lnTo>
                    <a:pt x="49583" y="18339"/>
                  </a:lnTo>
                  <a:lnTo>
                    <a:pt x="49557" y="18339"/>
                  </a:lnTo>
                  <a:lnTo>
                    <a:pt x="49400" y="18261"/>
                  </a:lnTo>
                  <a:lnTo>
                    <a:pt x="48983" y="18078"/>
                  </a:lnTo>
                  <a:cubicBezTo>
                    <a:pt x="48670" y="17948"/>
                    <a:pt x="48435" y="17817"/>
                    <a:pt x="48200" y="17739"/>
                  </a:cubicBezTo>
                  <a:cubicBezTo>
                    <a:pt x="47861" y="17635"/>
                    <a:pt x="47626" y="17557"/>
                    <a:pt x="47365" y="17478"/>
                  </a:cubicBezTo>
                  <a:lnTo>
                    <a:pt x="46999" y="17374"/>
                  </a:lnTo>
                  <a:cubicBezTo>
                    <a:pt x="46973" y="17374"/>
                    <a:pt x="46947" y="17348"/>
                    <a:pt x="46921" y="17348"/>
                  </a:cubicBezTo>
                  <a:cubicBezTo>
                    <a:pt x="46895" y="17348"/>
                    <a:pt x="46843" y="17322"/>
                    <a:pt x="46791" y="17322"/>
                  </a:cubicBezTo>
                  <a:cubicBezTo>
                    <a:pt x="46217" y="17217"/>
                    <a:pt x="45616" y="17113"/>
                    <a:pt x="45042" y="17087"/>
                  </a:cubicBezTo>
                  <a:cubicBezTo>
                    <a:pt x="44703" y="17061"/>
                    <a:pt x="44442" y="17035"/>
                    <a:pt x="44207" y="17035"/>
                  </a:cubicBezTo>
                  <a:lnTo>
                    <a:pt x="43633" y="17035"/>
                  </a:lnTo>
                  <a:cubicBezTo>
                    <a:pt x="42511" y="17113"/>
                    <a:pt x="41415" y="17296"/>
                    <a:pt x="40371" y="17609"/>
                  </a:cubicBezTo>
                  <a:lnTo>
                    <a:pt x="40345" y="17609"/>
                  </a:lnTo>
                  <a:lnTo>
                    <a:pt x="40241" y="17635"/>
                  </a:lnTo>
                  <a:lnTo>
                    <a:pt x="40058" y="17687"/>
                  </a:lnTo>
                  <a:cubicBezTo>
                    <a:pt x="39928" y="17739"/>
                    <a:pt x="39797" y="17765"/>
                    <a:pt x="39693" y="17817"/>
                  </a:cubicBezTo>
                  <a:cubicBezTo>
                    <a:pt x="39379" y="17948"/>
                    <a:pt x="39145" y="18026"/>
                    <a:pt x="38910" y="18131"/>
                  </a:cubicBezTo>
                  <a:cubicBezTo>
                    <a:pt x="38362" y="18366"/>
                    <a:pt x="37866" y="18574"/>
                    <a:pt x="37422" y="18809"/>
                  </a:cubicBezTo>
                  <a:cubicBezTo>
                    <a:pt x="37083" y="18992"/>
                    <a:pt x="36822" y="19148"/>
                    <a:pt x="36587" y="19279"/>
                  </a:cubicBezTo>
                  <a:lnTo>
                    <a:pt x="36561" y="19279"/>
                  </a:lnTo>
                  <a:lnTo>
                    <a:pt x="36352" y="19409"/>
                  </a:lnTo>
                  <a:lnTo>
                    <a:pt x="36300" y="19462"/>
                  </a:lnTo>
                  <a:lnTo>
                    <a:pt x="36222" y="19488"/>
                  </a:lnTo>
                  <a:lnTo>
                    <a:pt x="36196" y="19514"/>
                  </a:lnTo>
                  <a:lnTo>
                    <a:pt x="36118" y="19566"/>
                  </a:lnTo>
                  <a:cubicBezTo>
                    <a:pt x="35622" y="19879"/>
                    <a:pt x="35204" y="20218"/>
                    <a:pt x="34787" y="20531"/>
                  </a:cubicBezTo>
                  <a:cubicBezTo>
                    <a:pt x="34291" y="20949"/>
                    <a:pt x="33873" y="21340"/>
                    <a:pt x="33482" y="21706"/>
                  </a:cubicBezTo>
                  <a:cubicBezTo>
                    <a:pt x="33299" y="21862"/>
                    <a:pt x="33116" y="22045"/>
                    <a:pt x="32934" y="22254"/>
                  </a:cubicBezTo>
                  <a:cubicBezTo>
                    <a:pt x="32908" y="22280"/>
                    <a:pt x="32882" y="22280"/>
                    <a:pt x="32882" y="22306"/>
                  </a:cubicBezTo>
                  <a:lnTo>
                    <a:pt x="32803" y="22410"/>
                  </a:lnTo>
                  <a:cubicBezTo>
                    <a:pt x="32699" y="22489"/>
                    <a:pt x="32621" y="22593"/>
                    <a:pt x="32542" y="22697"/>
                  </a:cubicBezTo>
                  <a:cubicBezTo>
                    <a:pt x="32125" y="23167"/>
                    <a:pt x="31760" y="23715"/>
                    <a:pt x="31420" y="24263"/>
                  </a:cubicBezTo>
                  <a:cubicBezTo>
                    <a:pt x="31368" y="24394"/>
                    <a:pt x="31290" y="24524"/>
                    <a:pt x="31211" y="24629"/>
                  </a:cubicBezTo>
                  <a:cubicBezTo>
                    <a:pt x="31185" y="24655"/>
                    <a:pt x="31185" y="24707"/>
                    <a:pt x="31159" y="24733"/>
                  </a:cubicBezTo>
                  <a:cubicBezTo>
                    <a:pt x="31133" y="24759"/>
                    <a:pt x="31133" y="24785"/>
                    <a:pt x="31133" y="24811"/>
                  </a:cubicBezTo>
                  <a:cubicBezTo>
                    <a:pt x="31003" y="25046"/>
                    <a:pt x="30898" y="25307"/>
                    <a:pt x="30794" y="25594"/>
                  </a:cubicBezTo>
                  <a:cubicBezTo>
                    <a:pt x="30663" y="25933"/>
                    <a:pt x="30559" y="26220"/>
                    <a:pt x="30481" y="26481"/>
                  </a:cubicBezTo>
                  <a:cubicBezTo>
                    <a:pt x="30429" y="26612"/>
                    <a:pt x="30403" y="26742"/>
                    <a:pt x="30350" y="26873"/>
                  </a:cubicBezTo>
                  <a:cubicBezTo>
                    <a:pt x="30350" y="26873"/>
                    <a:pt x="30350" y="26899"/>
                    <a:pt x="30350" y="26925"/>
                  </a:cubicBezTo>
                  <a:cubicBezTo>
                    <a:pt x="30350" y="26925"/>
                    <a:pt x="30350" y="26951"/>
                    <a:pt x="30350" y="26951"/>
                  </a:cubicBezTo>
                  <a:cubicBezTo>
                    <a:pt x="30246" y="27447"/>
                    <a:pt x="30168" y="27943"/>
                    <a:pt x="30142" y="28439"/>
                  </a:cubicBezTo>
                  <a:cubicBezTo>
                    <a:pt x="30142" y="28595"/>
                    <a:pt x="30115" y="28752"/>
                    <a:pt x="30115" y="28908"/>
                  </a:cubicBezTo>
                  <a:cubicBezTo>
                    <a:pt x="30115" y="28934"/>
                    <a:pt x="30115" y="28934"/>
                    <a:pt x="30115" y="28960"/>
                  </a:cubicBezTo>
                  <a:lnTo>
                    <a:pt x="30115" y="29039"/>
                  </a:lnTo>
                  <a:cubicBezTo>
                    <a:pt x="30115" y="29274"/>
                    <a:pt x="30142" y="29456"/>
                    <a:pt x="30168" y="29639"/>
                  </a:cubicBezTo>
                  <a:cubicBezTo>
                    <a:pt x="30220" y="30030"/>
                    <a:pt x="30298" y="30422"/>
                    <a:pt x="30403" y="30813"/>
                  </a:cubicBezTo>
                  <a:cubicBezTo>
                    <a:pt x="30403" y="30865"/>
                    <a:pt x="30403" y="30892"/>
                    <a:pt x="30429" y="30944"/>
                  </a:cubicBezTo>
                  <a:cubicBezTo>
                    <a:pt x="30429" y="30970"/>
                    <a:pt x="30455" y="31022"/>
                    <a:pt x="30481" y="31048"/>
                  </a:cubicBezTo>
                  <a:cubicBezTo>
                    <a:pt x="30507" y="31126"/>
                    <a:pt x="30533" y="31231"/>
                    <a:pt x="30585" y="31335"/>
                  </a:cubicBezTo>
                  <a:cubicBezTo>
                    <a:pt x="30637" y="31492"/>
                    <a:pt x="30742" y="31701"/>
                    <a:pt x="30846" y="31909"/>
                  </a:cubicBezTo>
                  <a:cubicBezTo>
                    <a:pt x="30898" y="32040"/>
                    <a:pt x="30977" y="32170"/>
                    <a:pt x="31055" y="32275"/>
                  </a:cubicBezTo>
                  <a:cubicBezTo>
                    <a:pt x="31055" y="32327"/>
                    <a:pt x="31107" y="32379"/>
                    <a:pt x="31133" y="32431"/>
                  </a:cubicBezTo>
                  <a:cubicBezTo>
                    <a:pt x="31133" y="32457"/>
                    <a:pt x="31159" y="32457"/>
                    <a:pt x="31185" y="32483"/>
                  </a:cubicBezTo>
                  <a:cubicBezTo>
                    <a:pt x="31238" y="32562"/>
                    <a:pt x="31290" y="32640"/>
                    <a:pt x="31316" y="32666"/>
                  </a:cubicBezTo>
                  <a:cubicBezTo>
                    <a:pt x="31499" y="32953"/>
                    <a:pt x="31733" y="33240"/>
                    <a:pt x="31994" y="33501"/>
                  </a:cubicBezTo>
                  <a:cubicBezTo>
                    <a:pt x="32020" y="33553"/>
                    <a:pt x="32073" y="33579"/>
                    <a:pt x="32099" y="33632"/>
                  </a:cubicBezTo>
                  <a:cubicBezTo>
                    <a:pt x="32125" y="33632"/>
                    <a:pt x="32151" y="33658"/>
                    <a:pt x="32177" y="33658"/>
                  </a:cubicBezTo>
                  <a:lnTo>
                    <a:pt x="32334" y="33788"/>
                  </a:lnTo>
                  <a:cubicBezTo>
                    <a:pt x="32464" y="33893"/>
                    <a:pt x="32621" y="33997"/>
                    <a:pt x="32803" y="34101"/>
                  </a:cubicBezTo>
                  <a:lnTo>
                    <a:pt x="32882" y="34154"/>
                  </a:lnTo>
                  <a:cubicBezTo>
                    <a:pt x="32934" y="34206"/>
                    <a:pt x="32986" y="34232"/>
                    <a:pt x="33064" y="34258"/>
                  </a:cubicBezTo>
                  <a:lnTo>
                    <a:pt x="33143" y="34310"/>
                  </a:lnTo>
                  <a:lnTo>
                    <a:pt x="33169" y="34310"/>
                  </a:lnTo>
                  <a:cubicBezTo>
                    <a:pt x="33299" y="34388"/>
                    <a:pt x="33456" y="34441"/>
                    <a:pt x="33638" y="34519"/>
                  </a:cubicBezTo>
                  <a:cubicBezTo>
                    <a:pt x="33821" y="34571"/>
                    <a:pt x="33899" y="34597"/>
                    <a:pt x="34004" y="34623"/>
                  </a:cubicBezTo>
                  <a:cubicBezTo>
                    <a:pt x="34056" y="34649"/>
                    <a:pt x="34108" y="34675"/>
                    <a:pt x="34186" y="34702"/>
                  </a:cubicBezTo>
                  <a:lnTo>
                    <a:pt x="34343" y="34702"/>
                  </a:lnTo>
                  <a:lnTo>
                    <a:pt x="34447" y="34728"/>
                  </a:lnTo>
                  <a:cubicBezTo>
                    <a:pt x="34656" y="34754"/>
                    <a:pt x="34891" y="34780"/>
                    <a:pt x="35126" y="34780"/>
                  </a:cubicBezTo>
                  <a:lnTo>
                    <a:pt x="35465" y="34780"/>
                  </a:lnTo>
                  <a:cubicBezTo>
                    <a:pt x="35804" y="34754"/>
                    <a:pt x="36144" y="34702"/>
                    <a:pt x="36457" y="34597"/>
                  </a:cubicBezTo>
                  <a:lnTo>
                    <a:pt x="36587" y="34571"/>
                  </a:lnTo>
                  <a:cubicBezTo>
                    <a:pt x="36613" y="34571"/>
                    <a:pt x="36613" y="34545"/>
                    <a:pt x="36639" y="34545"/>
                  </a:cubicBezTo>
                  <a:lnTo>
                    <a:pt x="36979" y="34414"/>
                  </a:lnTo>
                  <a:cubicBezTo>
                    <a:pt x="37214" y="34310"/>
                    <a:pt x="37396" y="34206"/>
                    <a:pt x="37579" y="34127"/>
                  </a:cubicBezTo>
                  <a:lnTo>
                    <a:pt x="37657" y="34075"/>
                  </a:lnTo>
                  <a:lnTo>
                    <a:pt x="37709" y="34049"/>
                  </a:lnTo>
                  <a:lnTo>
                    <a:pt x="37735" y="34049"/>
                  </a:lnTo>
                  <a:lnTo>
                    <a:pt x="37840" y="33971"/>
                  </a:lnTo>
                  <a:lnTo>
                    <a:pt x="37866" y="33945"/>
                  </a:lnTo>
                  <a:cubicBezTo>
                    <a:pt x="38127" y="33788"/>
                    <a:pt x="38310" y="33632"/>
                    <a:pt x="38466" y="33501"/>
                  </a:cubicBezTo>
                  <a:cubicBezTo>
                    <a:pt x="38727" y="33292"/>
                    <a:pt x="38936" y="33084"/>
                    <a:pt x="39119" y="32901"/>
                  </a:cubicBezTo>
                  <a:lnTo>
                    <a:pt x="39353" y="32666"/>
                  </a:lnTo>
                  <a:lnTo>
                    <a:pt x="39406" y="32614"/>
                  </a:lnTo>
                  <a:cubicBezTo>
                    <a:pt x="39406" y="32614"/>
                    <a:pt x="39406" y="32588"/>
                    <a:pt x="39406" y="32588"/>
                  </a:cubicBezTo>
                  <a:lnTo>
                    <a:pt x="39484" y="32509"/>
                  </a:lnTo>
                  <a:cubicBezTo>
                    <a:pt x="39875" y="32040"/>
                    <a:pt x="40215" y="31570"/>
                    <a:pt x="40554" y="31048"/>
                  </a:cubicBezTo>
                  <a:cubicBezTo>
                    <a:pt x="40763" y="30709"/>
                    <a:pt x="40945" y="30396"/>
                    <a:pt x="41128" y="30083"/>
                  </a:cubicBezTo>
                  <a:cubicBezTo>
                    <a:pt x="41180" y="29978"/>
                    <a:pt x="41284" y="29743"/>
                    <a:pt x="41441" y="29456"/>
                  </a:cubicBezTo>
                  <a:cubicBezTo>
                    <a:pt x="41728" y="28830"/>
                    <a:pt x="41963" y="28282"/>
                    <a:pt x="42146" y="27734"/>
                  </a:cubicBezTo>
                  <a:cubicBezTo>
                    <a:pt x="42381" y="27082"/>
                    <a:pt x="42589" y="26481"/>
                    <a:pt x="42720" y="25907"/>
                  </a:cubicBezTo>
                  <a:cubicBezTo>
                    <a:pt x="42720" y="25881"/>
                    <a:pt x="42746" y="25855"/>
                    <a:pt x="42746" y="25829"/>
                  </a:cubicBezTo>
                  <a:cubicBezTo>
                    <a:pt x="42746" y="25803"/>
                    <a:pt x="42772" y="25751"/>
                    <a:pt x="42772" y="25725"/>
                  </a:cubicBezTo>
                  <a:lnTo>
                    <a:pt x="42772" y="25672"/>
                  </a:lnTo>
                  <a:cubicBezTo>
                    <a:pt x="42798" y="25542"/>
                    <a:pt x="42824" y="25411"/>
                    <a:pt x="42850" y="25281"/>
                  </a:cubicBezTo>
                  <a:cubicBezTo>
                    <a:pt x="42902" y="24968"/>
                    <a:pt x="42955" y="24681"/>
                    <a:pt x="42981" y="24446"/>
                  </a:cubicBezTo>
                  <a:cubicBezTo>
                    <a:pt x="43085" y="23767"/>
                    <a:pt x="43137" y="23167"/>
                    <a:pt x="43163" y="22593"/>
                  </a:cubicBezTo>
                  <a:cubicBezTo>
                    <a:pt x="43163" y="22254"/>
                    <a:pt x="43163" y="21993"/>
                    <a:pt x="43163" y="21758"/>
                  </a:cubicBezTo>
                  <a:lnTo>
                    <a:pt x="43163" y="21367"/>
                  </a:lnTo>
                  <a:lnTo>
                    <a:pt x="43163" y="21314"/>
                  </a:lnTo>
                  <a:cubicBezTo>
                    <a:pt x="43163" y="21314"/>
                    <a:pt x="43163" y="21314"/>
                    <a:pt x="43163" y="21288"/>
                  </a:cubicBezTo>
                  <a:lnTo>
                    <a:pt x="43163" y="21106"/>
                  </a:lnTo>
                  <a:cubicBezTo>
                    <a:pt x="43085" y="19957"/>
                    <a:pt x="42902" y="18809"/>
                    <a:pt x="42641" y="17687"/>
                  </a:cubicBezTo>
                  <a:lnTo>
                    <a:pt x="42563" y="17374"/>
                  </a:lnTo>
                  <a:cubicBezTo>
                    <a:pt x="42902" y="17322"/>
                    <a:pt x="43268" y="17296"/>
                    <a:pt x="43633" y="17269"/>
                  </a:cubicBezTo>
                  <a:lnTo>
                    <a:pt x="44155" y="17269"/>
                  </a:lnTo>
                  <a:cubicBezTo>
                    <a:pt x="44390" y="17269"/>
                    <a:pt x="44651" y="17269"/>
                    <a:pt x="44964" y="17296"/>
                  </a:cubicBezTo>
                  <a:cubicBezTo>
                    <a:pt x="45147" y="17296"/>
                    <a:pt x="45329" y="17348"/>
                    <a:pt x="45512" y="17348"/>
                  </a:cubicBezTo>
                  <a:cubicBezTo>
                    <a:pt x="46556" y="21680"/>
                    <a:pt x="46112" y="26194"/>
                    <a:pt x="44259" y="30239"/>
                  </a:cubicBezTo>
                  <a:cubicBezTo>
                    <a:pt x="42902" y="33136"/>
                    <a:pt x="41441" y="35015"/>
                    <a:pt x="39693" y="36189"/>
                  </a:cubicBezTo>
                  <a:cubicBezTo>
                    <a:pt x="38587" y="36919"/>
                    <a:pt x="36937" y="37705"/>
                    <a:pt x="35077" y="37705"/>
                  </a:cubicBezTo>
                  <a:cubicBezTo>
                    <a:pt x="34743" y="37705"/>
                    <a:pt x="34402" y="37680"/>
                    <a:pt x="34056" y="37624"/>
                  </a:cubicBezTo>
                  <a:cubicBezTo>
                    <a:pt x="30298" y="36972"/>
                    <a:pt x="27402" y="33632"/>
                    <a:pt x="27167" y="29691"/>
                  </a:cubicBezTo>
                  <a:cubicBezTo>
                    <a:pt x="26880" y="25229"/>
                    <a:pt x="29333" y="20740"/>
                    <a:pt x="33717" y="17661"/>
                  </a:cubicBezTo>
                  <a:cubicBezTo>
                    <a:pt x="37000" y="15339"/>
                    <a:pt x="40683" y="14107"/>
                    <a:pt x="44175" y="14107"/>
                  </a:cubicBezTo>
                  <a:close/>
                  <a:moveTo>
                    <a:pt x="53676" y="44236"/>
                  </a:moveTo>
                  <a:cubicBezTo>
                    <a:pt x="53791" y="44236"/>
                    <a:pt x="53919" y="44294"/>
                    <a:pt x="54071" y="44383"/>
                  </a:cubicBezTo>
                  <a:cubicBezTo>
                    <a:pt x="54254" y="44514"/>
                    <a:pt x="54567" y="44696"/>
                    <a:pt x="54385" y="44957"/>
                  </a:cubicBezTo>
                  <a:cubicBezTo>
                    <a:pt x="54306" y="45114"/>
                    <a:pt x="54176" y="45296"/>
                    <a:pt x="54071" y="45453"/>
                  </a:cubicBezTo>
                  <a:cubicBezTo>
                    <a:pt x="53889" y="45740"/>
                    <a:pt x="53706" y="46027"/>
                    <a:pt x="53523" y="46314"/>
                  </a:cubicBezTo>
                  <a:cubicBezTo>
                    <a:pt x="53393" y="46236"/>
                    <a:pt x="53262" y="46132"/>
                    <a:pt x="53132" y="46053"/>
                  </a:cubicBezTo>
                  <a:cubicBezTo>
                    <a:pt x="52975" y="45949"/>
                    <a:pt x="52793" y="45818"/>
                    <a:pt x="52584" y="45688"/>
                  </a:cubicBezTo>
                  <a:cubicBezTo>
                    <a:pt x="52741" y="45453"/>
                    <a:pt x="52897" y="45192"/>
                    <a:pt x="53054" y="44957"/>
                  </a:cubicBezTo>
                  <a:lnTo>
                    <a:pt x="53341" y="44461"/>
                  </a:lnTo>
                  <a:cubicBezTo>
                    <a:pt x="53448" y="44301"/>
                    <a:pt x="53555" y="44236"/>
                    <a:pt x="53676" y="44236"/>
                  </a:cubicBezTo>
                  <a:close/>
                  <a:moveTo>
                    <a:pt x="51995" y="45812"/>
                  </a:moveTo>
                  <a:cubicBezTo>
                    <a:pt x="52294" y="45812"/>
                    <a:pt x="52677" y="46098"/>
                    <a:pt x="52845" y="46210"/>
                  </a:cubicBezTo>
                  <a:cubicBezTo>
                    <a:pt x="53080" y="46340"/>
                    <a:pt x="53315" y="46523"/>
                    <a:pt x="53550" y="46706"/>
                  </a:cubicBezTo>
                  <a:cubicBezTo>
                    <a:pt x="53915" y="46993"/>
                    <a:pt x="53445" y="47619"/>
                    <a:pt x="53210" y="47958"/>
                  </a:cubicBezTo>
                  <a:lnTo>
                    <a:pt x="53210" y="47984"/>
                  </a:lnTo>
                  <a:cubicBezTo>
                    <a:pt x="53002" y="47723"/>
                    <a:pt x="52793" y="47489"/>
                    <a:pt x="52532" y="47280"/>
                  </a:cubicBezTo>
                  <a:cubicBezTo>
                    <a:pt x="52140" y="46993"/>
                    <a:pt x="51723" y="46784"/>
                    <a:pt x="51253" y="46680"/>
                  </a:cubicBezTo>
                  <a:cubicBezTo>
                    <a:pt x="51410" y="46445"/>
                    <a:pt x="51540" y="46210"/>
                    <a:pt x="51697" y="45975"/>
                  </a:cubicBezTo>
                  <a:cubicBezTo>
                    <a:pt x="51771" y="45856"/>
                    <a:pt x="51876" y="45812"/>
                    <a:pt x="51995" y="45812"/>
                  </a:cubicBezTo>
                  <a:close/>
                  <a:moveTo>
                    <a:pt x="50337" y="46848"/>
                  </a:moveTo>
                  <a:cubicBezTo>
                    <a:pt x="50978" y="46848"/>
                    <a:pt x="51625" y="47017"/>
                    <a:pt x="52193" y="47358"/>
                  </a:cubicBezTo>
                  <a:cubicBezTo>
                    <a:pt x="53810" y="48324"/>
                    <a:pt x="54202" y="50516"/>
                    <a:pt x="53262" y="52055"/>
                  </a:cubicBezTo>
                  <a:cubicBezTo>
                    <a:pt x="52588" y="53084"/>
                    <a:pt x="51478" y="53644"/>
                    <a:pt x="50347" y="53644"/>
                  </a:cubicBezTo>
                  <a:cubicBezTo>
                    <a:pt x="49728" y="53644"/>
                    <a:pt x="49102" y="53476"/>
                    <a:pt x="48539" y="53125"/>
                  </a:cubicBezTo>
                  <a:cubicBezTo>
                    <a:pt x="46947" y="52107"/>
                    <a:pt x="46504" y="49994"/>
                    <a:pt x="47469" y="48402"/>
                  </a:cubicBezTo>
                  <a:cubicBezTo>
                    <a:pt x="48101" y="47371"/>
                    <a:pt x="49210" y="46848"/>
                    <a:pt x="50337" y="46848"/>
                  </a:cubicBezTo>
                  <a:close/>
                  <a:moveTo>
                    <a:pt x="50367" y="44773"/>
                  </a:moveTo>
                  <a:cubicBezTo>
                    <a:pt x="51116" y="44773"/>
                    <a:pt x="51872" y="44918"/>
                    <a:pt x="52584" y="45218"/>
                  </a:cubicBezTo>
                  <a:lnTo>
                    <a:pt x="52349" y="45610"/>
                  </a:lnTo>
                  <a:cubicBezTo>
                    <a:pt x="52234" y="45571"/>
                    <a:pt x="52134" y="45547"/>
                    <a:pt x="52027" y="45547"/>
                  </a:cubicBezTo>
                  <a:cubicBezTo>
                    <a:pt x="51988" y="45547"/>
                    <a:pt x="51947" y="45550"/>
                    <a:pt x="51905" y="45557"/>
                  </a:cubicBezTo>
                  <a:cubicBezTo>
                    <a:pt x="51436" y="45688"/>
                    <a:pt x="51227" y="46236"/>
                    <a:pt x="50966" y="46627"/>
                  </a:cubicBezTo>
                  <a:cubicBezTo>
                    <a:pt x="50799" y="46605"/>
                    <a:pt x="50631" y="46594"/>
                    <a:pt x="50464" y="46594"/>
                  </a:cubicBezTo>
                  <a:cubicBezTo>
                    <a:pt x="49276" y="46594"/>
                    <a:pt x="48123" y="47151"/>
                    <a:pt x="47391" y="48089"/>
                  </a:cubicBezTo>
                  <a:cubicBezTo>
                    <a:pt x="46086" y="49785"/>
                    <a:pt x="46686" y="52212"/>
                    <a:pt x="48356" y="53386"/>
                  </a:cubicBezTo>
                  <a:cubicBezTo>
                    <a:pt x="48965" y="53753"/>
                    <a:pt x="49645" y="53931"/>
                    <a:pt x="50318" y="53931"/>
                  </a:cubicBezTo>
                  <a:cubicBezTo>
                    <a:pt x="51464" y="53931"/>
                    <a:pt x="52591" y="53417"/>
                    <a:pt x="53315" y="52447"/>
                  </a:cubicBezTo>
                  <a:cubicBezTo>
                    <a:pt x="54254" y="51194"/>
                    <a:pt x="54254" y="49472"/>
                    <a:pt x="53367" y="48219"/>
                  </a:cubicBezTo>
                  <a:cubicBezTo>
                    <a:pt x="53550" y="47906"/>
                    <a:pt x="54045" y="47410"/>
                    <a:pt x="53993" y="47019"/>
                  </a:cubicBezTo>
                  <a:cubicBezTo>
                    <a:pt x="53941" y="46836"/>
                    <a:pt x="53863" y="46653"/>
                    <a:pt x="53706" y="46523"/>
                  </a:cubicBezTo>
                  <a:lnTo>
                    <a:pt x="53967" y="46105"/>
                  </a:lnTo>
                  <a:cubicBezTo>
                    <a:pt x="56133" y="48037"/>
                    <a:pt x="56472" y="51272"/>
                    <a:pt x="54776" y="53569"/>
                  </a:cubicBezTo>
                  <a:lnTo>
                    <a:pt x="54776" y="53595"/>
                  </a:lnTo>
                  <a:cubicBezTo>
                    <a:pt x="53702" y="55032"/>
                    <a:pt x="52046" y="55761"/>
                    <a:pt x="50374" y="55761"/>
                  </a:cubicBezTo>
                  <a:cubicBezTo>
                    <a:pt x="49282" y="55761"/>
                    <a:pt x="48183" y="55450"/>
                    <a:pt x="47234" y="54821"/>
                  </a:cubicBezTo>
                  <a:cubicBezTo>
                    <a:pt x="44938" y="53308"/>
                    <a:pt x="44259" y="50229"/>
                    <a:pt x="45382" y="47828"/>
                  </a:cubicBezTo>
                  <a:cubicBezTo>
                    <a:pt x="46318" y="45859"/>
                    <a:pt x="48318" y="44773"/>
                    <a:pt x="50367" y="44773"/>
                  </a:cubicBezTo>
                  <a:close/>
                  <a:moveTo>
                    <a:pt x="24707" y="314"/>
                  </a:moveTo>
                  <a:cubicBezTo>
                    <a:pt x="29151" y="314"/>
                    <a:pt x="33481" y="1790"/>
                    <a:pt x="37031" y="4482"/>
                  </a:cubicBezTo>
                  <a:cubicBezTo>
                    <a:pt x="40267" y="6936"/>
                    <a:pt x="42824" y="10171"/>
                    <a:pt x="44442" y="13903"/>
                  </a:cubicBezTo>
                  <a:cubicBezTo>
                    <a:pt x="44336" y="13900"/>
                    <a:pt x="44229" y="13899"/>
                    <a:pt x="44122" y="13899"/>
                  </a:cubicBezTo>
                  <a:cubicBezTo>
                    <a:pt x="43185" y="13899"/>
                    <a:pt x="42251" y="14000"/>
                    <a:pt x="41337" y="14164"/>
                  </a:cubicBezTo>
                  <a:cubicBezTo>
                    <a:pt x="41206" y="13773"/>
                    <a:pt x="41024" y="13459"/>
                    <a:pt x="40867" y="13146"/>
                  </a:cubicBezTo>
                  <a:cubicBezTo>
                    <a:pt x="40736" y="12911"/>
                    <a:pt x="40606" y="12677"/>
                    <a:pt x="40449" y="12442"/>
                  </a:cubicBezTo>
                  <a:lnTo>
                    <a:pt x="40319" y="12233"/>
                  </a:lnTo>
                  <a:cubicBezTo>
                    <a:pt x="40319" y="12207"/>
                    <a:pt x="40293" y="12181"/>
                    <a:pt x="40293" y="12155"/>
                  </a:cubicBezTo>
                  <a:cubicBezTo>
                    <a:pt x="40267" y="12129"/>
                    <a:pt x="40267" y="12102"/>
                    <a:pt x="40241" y="12102"/>
                  </a:cubicBezTo>
                  <a:cubicBezTo>
                    <a:pt x="40241" y="12076"/>
                    <a:pt x="40241" y="12076"/>
                    <a:pt x="40215" y="12076"/>
                  </a:cubicBezTo>
                  <a:lnTo>
                    <a:pt x="40188" y="11998"/>
                  </a:lnTo>
                  <a:cubicBezTo>
                    <a:pt x="39536" y="11059"/>
                    <a:pt x="38858" y="10145"/>
                    <a:pt x="38075" y="9310"/>
                  </a:cubicBezTo>
                  <a:cubicBezTo>
                    <a:pt x="37657" y="8841"/>
                    <a:pt x="37266" y="8449"/>
                    <a:pt x="36848" y="8084"/>
                  </a:cubicBezTo>
                  <a:lnTo>
                    <a:pt x="36848" y="8058"/>
                  </a:lnTo>
                  <a:lnTo>
                    <a:pt x="36796" y="8005"/>
                  </a:lnTo>
                  <a:lnTo>
                    <a:pt x="36744" y="7953"/>
                  </a:lnTo>
                  <a:lnTo>
                    <a:pt x="36718" y="7953"/>
                  </a:lnTo>
                  <a:lnTo>
                    <a:pt x="36692" y="7927"/>
                  </a:lnTo>
                  <a:lnTo>
                    <a:pt x="36431" y="7718"/>
                  </a:lnTo>
                  <a:cubicBezTo>
                    <a:pt x="36222" y="7536"/>
                    <a:pt x="36013" y="7353"/>
                    <a:pt x="35804" y="7196"/>
                  </a:cubicBezTo>
                  <a:cubicBezTo>
                    <a:pt x="34917" y="6492"/>
                    <a:pt x="34004" y="5866"/>
                    <a:pt x="33012" y="5318"/>
                  </a:cubicBezTo>
                  <a:cubicBezTo>
                    <a:pt x="32856" y="5239"/>
                    <a:pt x="32725" y="5161"/>
                    <a:pt x="32568" y="5083"/>
                  </a:cubicBezTo>
                  <a:lnTo>
                    <a:pt x="32542" y="5057"/>
                  </a:lnTo>
                  <a:lnTo>
                    <a:pt x="32516" y="5057"/>
                  </a:lnTo>
                  <a:lnTo>
                    <a:pt x="32438" y="5004"/>
                  </a:lnTo>
                  <a:cubicBezTo>
                    <a:pt x="32177" y="4900"/>
                    <a:pt x="31942" y="4770"/>
                    <a:pt x="31707" y="4665"/>
                  </a:cubicBezTo>
                  <a:cubicBezTo>
                    <a:pt x="31159" y="4430"/>
                    <a:pt x="30663" y="4248"/>
                    <a:pt x="30220" y="4091"/>
                  </a:cubicBezTo>
                  <a:cubicBezTo>
                    <a:pt x="29620" y="3882"/>
                    <a:pt x="29098" y="3726"/>
                    <a:pt x="28576" y="3595"/>
                  </a:cubicBezTo>
                  <a:lnTo>
                    <a:pt x="28498" y="3569"/>
                  </a:lnTo>
                  <a:lnTo>
                    <a:pt x="28393" y="3543"/>
                  </a:lnTo>
                  <a:lnTo>
                    <a:pt x="28028" y="3465"/>
                  </a:lnTo>
                  <a:cubicBezTo>
                    <a:pt x="27793" y="3439"/>
                    <a:pt x="27506" y="3386"/>
                    <a:pt x="27245" y="3334"/>
                  </a:cubicBezTo>
                  <a:cubicBezTo>
                    <a:pt x="26645" y="3256"/>
                    <a:pt x="26045" y="3204"/>
                    <a:pt x="25470" y="3178"/>
                  </a:cubicBezTo>
                  <a:lnTo>
                    <a:pt x="24427" y="3178"/>
                  </a:lnTo>
                  <a:cubicBezTo>
                    <a:pt x="24296" y="3178"/>
                    <a:pt x="24192" y="3178"/>
                    <a:pt x="24061" y="3204"/>
                  </a:cubicBezTo>
                  <a:cubicBezTo>
                    <a:pt x="22887" y="3282"/>
                    <a:pt x="21739" y="3465"/>
                    <a:pt x="20590" y="3752"/>
                  </a:cubicBezTo>
                  <a:cubicBezTo>
                    <a:pt x="20225" y="3830"/>
                    <a:pt x="19912" y="3934"/>
                    <a:pt x="19625" y="4013"/>
                  </a:cubicBezTo>
                  <a:lnTo>
                    <a:pt x="19547" y="4013"/>
                  </a:lnTo>
                  <a:lnTo>
                    <a:pt x="19468" y="4039"/>
                  </a:lnTo>
                  <a:lnTo>
                    <a:pt x="19077" y="4169"/>
                  </a:lnTo>
                  <a:cubicBezTo>
                    <a:pt x="18477" y="4378"/>
                    <a:pt x="17929" y="4587"/>
                    <a:pt x="17433" y="4822"/>
                  </a:cubicBezTo>
                  <a:cubicBezTo>
                    <a:pt x="16311" y="5291"/>
                    <a:pt x="15215" y="5866"/>
                    <a:pt x="14171" y="6492"/>
                  </a:cubicBezTo>
                  <a:lnTo>
                    <a:pt x="14145" y="6492"/>
                  </a:lnTo>
                  <a:lnTo>
                    <a:pt x="14119" y="6518"/>
                  </a:lnTo>
                  <a:lnTo>
                    <a:pt x="13910" y="6675"/>
                  </a:lnTo>
                  <a:lnTo>
                    <a:pt x="13545" y="6909"/>
                  </a:lnTo>
                  <a:cubicBezTo>
                    <a:pt x="13284" y="7092"/>
                    <a:pt x="13049" y="7249"/>
                    <a:pt x="12814" y="7431"/>
                  </a:cubicBezTo>
                  <a:cubicBezTo>
                    <a:pt x="12266" y="7823"/>
                    <a:pt x="11822" y="8188"/>
                    <a:pt x="11405" y="8527"/>
                  </a:cubicBezTo>
                  <a:cubicBezTo>
                    <a:pt x="10857" y="8997"/>
                    <a:pt x="10387" y="9415"/>
                    <a:pt x="9969" y="9832"/>
                  </a:cubicBezTo>
                  <a:cubicBezTo>
                    <a:pt x="9761" y="10041"/>
                    <a:pt x="9552" y="10250"/>
                    <a:pt x="9343" y="10485"/>
                  </a:cubicBezTo>
                  <a:lnTo>
                    <a:pt x="9317" y="10537"/>
                  </a:lnTo>
                  <a:lnTo>
                    <a:pt x="9239" y="10589"/>
                  </a:lnTo>
                  <a:lnTo>
                    <a:pt x="9239" y="10615"/>
                  </a:lnTo>
                  <a:lnTo>
                    <a:pt x="9213" y="10641"/>
                  </a:lnTo>
                  <a:lnTo>
                    <a:pt x="9187" y="10667"/>
                  </a:lnTo>
                  <a:lnTo>
                    <a:pt x="8926" y="10954"/>
                  </a:lnTo>
                  <a:cubicBezTo>
                    <a:pt x="8117" y="11868"/>
                    <a:pt x="7386" y="12859"/>
                    <a:pt x="6760" y="13903"/>
                  </a:cubicBezTo>
                  <a:cubicBezTo>
                    <a:pt x="6525" y="14242"/>
                    <a:pt x="6368" y="14529"/>
                    <a:pt x="6238" y="14790"/>
                  </a:cubicBezTo>
                  <a:cubicBezTo>
                    <a:pt x="6160" y="14895"/>
                    <a:pt x="6107" y="15025"/>
                    <a:pt x="6029" y="15130"/>
                  </a:cubicBezTo>
                  <a:cubicBezTo>
                    <a:pt x="6029" y="15156"/>
                    <a:pt x="6029" y="15156"/>
                    <a:pt x="6029" y="15182"/>
                  </a:cubicBezTo>
                  <a:cubicBezTo>
                    <a:pt x="6029" y="15182"/>
                    <a:pt x="6029" y="15208"/>
                    <a:pt x="6029" y="15208"/>
                  </a:cubicBezTo>
                  <a:cubicBezTo>
                    <a:pt x="6029" y="15208"/>
                    <a:pt x="6029" y="15234"/>
                    <a:pt x="6029" y="15234"/>
                  </a:cubicBezTo>
                  <a:lnTo>
                    <a:pt x="5977" y="15338"/>
                  </a:lnTo>
                  <a:cubicBezTo>
                    <a:pt x="5690" y="15912"/>
                    <a:pt x="5455" y="16434"/>
                    <a:pt x="5272" y="16930"/>
                  </a:cubicBezTo>
                  <a:cubicBezTo>
                    <a:pt x="5037" y="17583"/>
                    <a:pt x="4829" y="18157"/>
                    <a:pt x="4672" y="18705"/>
                  </a:cubicBezTo>
                  <a:lnTo>
                    <a:pt x="4672" y="18757"/>
                  </a:lnTo>
                  <a:cubicBezTo>
                    <a:pt x="4646" y="18861"/>
                    <a:pt x="4620" y="18992"/>
                    <a:pt x="4594" y="19096"/>
                  </a:cubicBezTo>
                  <a:cubicBezTo>
                    <a:pt x="4568" y="19122"/>
                    <a:pt x="4568" y="19148"/>
                    <a:pt x="4568" y="19174"/>
                  </a:cubicBezTo>
                  <a:cubicBezTo>
                    <a:pt x="4568" y="19227"/>
                    <a:pt x="4542" y="19253"/>
                    <a:pt x="4542" y="19279"/>
                  </a:cubicBezTo>
                  <a:cubicBezTo>
                    <a:pt x="4489" y="19540"/>
                    <a:pt x="4437" y="19853"/>
                    <a:pt x="4385" y="20166"/>
                  </a:cubicBezTo>
                  <a:cubicBezTo>
                    <a:pt x="4124" y="21627"/>
                    <a:pt x="4072" y="23089"/>
                    <a:pt x="4176" y="24550"/>
                  </a:cubicBezTo>
                  <a:cubicBezTo>
                    <a:pt x="4437" y="27760"/>
                    <a:pt x="5455" y="30839"/>
                    <a:pt x="7151" y="33553"/>
                  </a:cubicBezTo>
                  <a:cubicBezTo>
                    <a:pt x="7170" y="33592"/>
                    <a:pt x="7217" y="33616"/>
                    <a:pt x="7262" y="33616"/>
                  </a:cubicBezTo>
                  <a:cubicBezTo>
                    <a:pt x="7278" y="33616"/>
                    <a:pt x="7294" y="33613"/>
                    <a:pt x="7308" y="33606"/>
                  </a:cubicBezTo>
                  <a:lnTo>
                    <a:pt x="7334" y="33606"/>
                  </a:lnTo>
                  <a:cubicBezTo>
                    <a:pt x="7360" y="33579"/>
                    <a:pt x="7386" y="33553"/>
                    <a:pt x="7386" y="33527"/>
                  </a:cubicBezTo>
                  <a:cubicBezTo>
                    <a:pt x="8378" y="33031"/>
                    <a:pt x="9682" y="32927"/>
                    <a:pt x="10752" y="32823"/>
                  </a:cubicBezTo>
                  <a:cubicBezTo>
                    <a:pt x="11150" y="32789"/>
                    <a:pt x="11549" y="32771"/>
                    <a:pt x="11946" y="32771"/>
                  </a:cubicBezTo>
                  <a:cubicBezTo>
                    <a:pt x="12772" y="32771"/>
                    <a:pt x="13595" y="32847"/>
                    <a:pt x="14406" y="33005"/>
                  </a:cubicBezTo>
                  <a:cubicBezTo>
                    <a:pt x="16232" y="33318"/>
                    <a:pt x="18007" y="34310"/>
                    <a:pt x="19677" y="35015"/>
                  </a:cubicBezTo>
                  <a:cubicBezTo>
                    <a:pt x="21060" y="35641"/>
                    <a:pt x="22469" y="36189"/>
                    <a:pt x="23618" y="37207"/>
                  </a:cubicBezTo>
                  <a:cubicBezTo>
                    <a:pt x="24322" y="37859"/>
                    <a:pt x="25001" y="38564"/>
                    <a:pt x="25575" y="39294"/>
                  </a:cubicBezTo>
                  <a:cubicBezTo>
                    <a:pt x="26045" y="39869"/>
                    <a:pt x="27271" y="41043"/>
                    <a:pt x="26775" y="41800"/>
                  </a:cubicBezTo>
                  <a:cubicBezTo>
                    <a:pt x="26651" y="41654"/>
                    <a:pt x="26476" y="41575"/>
                    <a:pt x="26305" y="41575"/>
                  </a:cubicBezTo>
                  <a:cubicBezTo>
                    <a:pt x="26261" y="41575"/>
                    <a:pt x="26218" y="41580"/>
                    <a:pt x="26175" y="41591"/>
                  </a:cubicBezTo>
                  <a:cubicBezTo>
                    <a:pt x="25757" y="41695"/>
                    <a:pt x="25392" y="41982"/>
                    <a:pt x="25183" y="42348"/>
                  </a:cubicBezTo>
                  <a:cubicBezTo>
                    <a:pt x="25105" y="42504"/>
                    <a:pt x="25105" y="42713"/>
                    <a:pt x="25209" y="42870"/>
                  </a:cubicBezTo>
                  <a:cubicBezTo>
                    <a:pt x="25131" y="42904"/>
                    <a:pt x="25055" y="42920"/>
                    <a:pt x="24982" y="42920"/>
                  </a:cubicBezTo>
                  <a:cubicBezTo>
                    <a:pt x="24447" y="42920"/>
                    <a:pt x="24053" y="42085"/>
                    <a:pt x="23800" y="41695"/>
                  </a:cubicBezTo>
                  <a:cubicBezTo>
                    <a:pt x="23278" y="40886"/>
                    <a:pt x="22678" y="40156"/>
                    <a:pt x="22000" y="39503"/>
                  </a:cubicBezTo>
                  <a:cubicBezTo>
                    <a:pt x="21347" y="38955"/>
                    <a:pt x="20643" y="38512"/>
                    <a:pt x="19886" y="38146"/>
                  </a:cubicBezTo>
                  <a:cubicBezTo>
                    <a:pt x="19051" y="37676"/>
                    <a:pt x="18190" y="37285"/>
                    <a:pt x="17302" y="36920"/>
                  </a:cubicBezTo>
                  <a:cubicBezTo>
                    <a:pt x="15815" y="36319"/>
                    <a:pt x="14301" y="35615"/>
                    <a:pt x="12736" y="35380"/>
                  </a:cubicBezTo>
                  <a:cubicBezTo>
                    <a:pt x="12294" y="35306"/>
                    <a:pt x="11848" y="35270"/>
                    <a:pt x="11402" y="35270"/>
                  </a:cubicBezTo>
                  <a:cubicBezTo>
                    <a:pt x="10269" y="35270"/>
                    <a:pt x="9140" y="35505"/>
                    <a:pt x="8091" y="35954"/>
                  </a:cubicBezTo>
                  <a:cubicBezTo>
                    <a:pt x="5168" y="37337"/>
                    <a:pt x="4046" y="40677"/>
                    <a:pt x="4020" y="43705"/>
                  </a:cubicBezTo>
                  <a:cubicBezTo>
                    <a:pt x="3967" y="45531"/>
                    <a:pt x="4020" y="47358"/>
                    <a:pt x="4202" y="49185"/>
                  </a:cubicBezTo>
                  <a:cubicBezTo>
                    <a:pt x="4281" y="50020"/>
                    <a:pt x="4463" y="50855"/>
                    <a:pt x="4776" y="51664"/>
                  </a:cubicBezTo>
                  <a:cubicBezTo>
                    <a:pt x="5168" y="52499"/>
                    <a:pt x="5638" y="53308"/>
                    <a:pt x="6186" y="54065"/>
                  </a:cubicBezTo>
                  <a:cubicBezTo>
                    <a:pt x="6473" y="54482"/>
                    <a:pt x="6916" y="55004"/>
                    <a:pt x="6499" y="55448"/>
                  </a:cubicBezTo>
                  <a:cubicBezTo>
                    <a:pt x="6394" y="55291"/>
                    <a:pt x="6238" y="55213"/>
                    <a:pt x="6055" y="55213"/>
                  </a:cubicBezTo>
                  <a:cubicBezTo>
                    <a:pt x="5638" y="55265"/>
                    <a:pt x="5272" y="55474"/>
                    <a:pt x="5011" y="55787"/>
                  </a:cubicBezTo>
                  <a:cubicBezTo>
                    <a:pt x="4803" y="55970"/>
                    <a:pt x="4776" y="56283"/>
                    <a:pt x="4933" y="56492"/>
                  </a:cubicBezTo>
                  <a:cubicBezTo>
                    <a:pt x="4869" y="56509"/>
                    <a:pt x="4807" y="56517"/>
                    <a:pt x="4746" y="56517"/>
                  </a:cubicBezTo>
                  <a:cubicBezTo>
                    <a:pt x="3968" y="56517"/>
                    <a:pt x="3471" y="55194"/>
                    <a:pt x="3132" y="54613"/>
                  </a:cubicBezTo>
                  <a:cubicBezTo>
                    <a:pt x="2689" y="53778"/>
                    <a:pt x="2297" y="52943"/>
                    <a:pt x="1932" y="52055"/>
                  </a:cubicBezTo>
                  <a:cubicBezTo>
                    <a:pt x="1332" y="50516"/>
                    <a:pt x="1358" y="48819"/>
                    <a:pt x="1332" y="47175"/>
                  </a:cubicBezTo>
                  <a:cubicBezTo>
                    <a:pt x="1280" y="45375"/>
                    <a:pt x="1097" y="43470"/>
                    <a:pt x="1436" y="41669"/>
                  </a:cubicBezTo>
                  <a:cubicBezTo>
                    <a:pt x="1697" y="40521"/>
                    <a:pt x="2089" y="39399"/>
                    <a:pt x="2610" y="38355"/>
                  </a:cubicBezTo>
                  <a:cubicBezTo>
                    <a:pt x="2871" y="37833"/>
                    <a:pt x="3185" y="37337"/>
                    <a:pt x="3498" y="36841"/>
                  </a:cubicBezTo>
                  <a:cubicBezTo>
                    <a:pt x="3785" y="36267"/>
                    <a:pt x="4176" y="35771"/>
                    <a:pt x="4646" y="35328"/>
                  </a:cubicBezTo>
                  <a:lnTo>
                    <a:pt x="4646" y="35302"/>
                  </a:lnTo>
                  <a:cubicBezTo>
                    <a:pt x="4646" y="35302"/>
                    <a:pt x="4646" y="35276"/>
                    <a:pt x="4646" y="35276"/>
                  </a:cubicBezTo>
                  <a:cubicBezTo>
                    <a:pt x="4646" y="35276"/>
                    <a:pt x="4646" y="35250"/>
                    <a:pt x="4646" y="35250"/>
                  </a:cubicBezTo>
                  <a:lnTo>
                    <a:pt x="4646" y="35223"/>
                  </a:lnTo>
                  <a:cubicBezTo>
                    <a:pt x="4646" y="35197"/>
                    <a:pt x="4646" y="35171"/>
                    <a:pt x="4620" y="35171"/>
                  </a:cubicBezTo>
                  <a:cubicBezTo>
                    <a:pt x="1227" y="29822"/>
                    <a:pt x="262" y="23141"/>
                    <a:pt x="2036" y="17296"/>
                  </a:cubicBezTo>
                  <a:cubicBezTo>
                    <a:pt x="3367" y="12938"/>
                    <a:pt x="6290" y="8867"/>
                    <a:pt x="10204" y="5787"/>
                  </a:cubicBezTo>
                  <a:cubicBezTo>
                    <a:pt x="14432" y="2473"/>
                    <a:pt x="19260" y="542"/>
                    <a:pt x="23826" y="333"/>
                  </a:cubicBezTo>
                  <a:cubicBezTo>
                    <a:pt x="24120" y="320"/>
                    <a:pt x="24414" y="314"/>
                    <a:pt x="24707" y="314"/>
                  </a:cubicBezTo>
                  <a:close/>
                  <a:moveTo>
                    <a:pt x="43381" y="67130"/>
                  </a:moveTo>
                  <a:cubicBezTo>
                    <a:pt x="43961" y="67130"/>
                    <a:pt x="44578" y="67343"/>
                    <a:pt x="45094" y="67687"/>
                  </a:cubicBezTo>
                  <a:cubicBezTo>
                    <a:pt x="45747" y="68052"/>
                    <a:pt x="46138" y="68731"/>
                    <a:pt x="46191" y="69461"/>
                  </a:cubicBezTo>
                  <a:cubicBezTo>
                    <a:pt x="46191" y="70088"/>
                    <a:pt x="45773" y="70636"/>
                    <a:pt x="45382" y="71053"/>
                  </a:cubicBezTo>
                  <a:cubicBezTo>
                    <a:pt x="45016" y="71392"/>
                    <a:pt x="44651" y="71679"/>
                    <a:pt x="44259" y="71940"/>
                  </a:cubicBezTo>
                  <a:cubicBezTo>
                    <a:pt x="43836" y="72246"/>
                    <a:pt x="43180" y="72742"/>
                    <a:pt x="42615" y="72742"/>
                  </a:cubicBezTo>
                  <a:cubicBezTo>
                    <a:pt x="42553" y="72742"/>
                    <a:pt x="42492" y="72736"/>
                    <a:pt x="42433" y="72723"/>
                  </a:cubicBezTo>
                  <a:cubicBezTo>
                    <a:pt x="42459" y="72619"/>
                    <a:pt x="42459" y="72488"/>
                    <a:pt x="42433" y="72384"/>
                  </a:cubicBezTo>
                  <a:cubicBezTo>
                    <a:pt x="42354" y="72201"/>
                    <a:pt x="42224" y="72045"/>
                    <a:pt x="42067" y="71940"/>
                  </a:cubicBezTo>
                  <a:cubicBezTo>
                    <a:pt x="41916" y="71839"/>
                    <a:pt x="41742" y="71782"/>
                    <a:pt x="41575" y="71782"/>
                  </a:cubicBezTo>
                  <a:cubicBezTo>
                    <a:pt x="41484" y="71782"/>
                    <a:pt x="41394" y="71799"/>
                    <a:pt x="41311" y="71836"/>
                  </a:cubicBezTo>
                  <a:cubicBezTo>
                    <a:pt x="40789" y="70923"/>
                    <a:pt x="41284" y="69252"/>
                    <a:pt x="41624" y="68339"/>
                  </a:cubicBezTo>
                  <a:cubicBezTo>
                    <a:pt x="41960" y="67476"/>
                    <a:pt x="42641" y="67130"/>
                    <a:pt x="43381" y="67130"/>
                  </a:cubicBezTo>
                  <a:close/>
                  <a:moveTo>
                    <a:pt x="26217" y="41835"/>
                  </a:moveTo>
                  <a:cubicBezTo>
                    <a:pt x="26722" y="41835"/>
                    <a:pt x="27064" y="42657"/>
                    <a:pt x="27349" y="43052"/>
                  </a:cubicBezTo>
                  <a:cubicBezTo>
                    <a:pt x="27871" y="43757"/>
                    <a:pt x="28341" y="44461"/>
                    <a:pt x="28837" y="45166"/>
                  </a:cubicBezTo>
                  <a:cubicBezTo>
                    <a:pt x="29750" y="46471"/>
                    <a:pt x="30611" y="47802"/>
                    <a:pt x="31472" y="49159"/>
                  </a:cubicBezTo>
                  <a:cubicBezTo>
                    <a:pt x="33247" y="51925"/>
                    <a:pt x="34865" y="54795"/>
                    <a:pt x="36326" y="57744"/>
                  </a:cubicBezTo>
                  <a:cubicBezTo>
                    <a:pt x="38858" y="62963"/>
                    <a:pt x="41232" y="69540"/>
                    <a:pt x="38988" y="75255"/>
                  </a:cubicBezTo>
                  <a:cubicBezTo>
                    <a:pt x="38179" y="76220"/>
                    <a:pt x="37214" y="77029"/>
                    <a:pt x="36144" y="77681"/>
                  </a:cubicBezTo>
                  <a:cubicBezTo>
                    <a:pt x="38075" y="75542"/>
                    <a:pt x="39014" y="72723"/>
                    <a:pt x="38753" y="69853"/>
                  </a:cubicBezTo>
                  <a:cubicBezTo>
                    <a:pt x="38440" y="66747"/>
                    <a:pt x="37448" y="63694"/>
                    <a:pt x="36274" y="60824"/>
                  </a:cubicBezTo>
                  <a:cubicBezTo>
                    <a:pt x="34813" y="57327"/>
                    <a:pt x="32882" y="54039"/>
                    <a:pt x="30924" y="50803"/>
                  </a:cubicBezTo>
                  <a:cubicBezTo>
                    <a:pt x="30037" y="49394"/>
                    <a:pt x="29150" y="48010"/>
                    <a:pt x="28210" y="46627"/>
                  </a:cubicBezTo>
                  <a:cubicBezTo>
                    <a:pt x="27715" y="45897"/>
                    <a:pt x="27193" y="45166"/>
                    <a:pt x="26671" y="44409"/>
                  </a:cubicBezTo>
                  <a:lnTo>
                    <a:pt x="25836" y="43235"/>
                  </a:lnTo>
                  <a:cubicBezTo>
                    <a:pt x="25705" y="43052"/>
                    <a:pt x="25288" y="42609"/>
                    <a:pt x="25418" y="42374"/>
                  </a:cubicBezTo>
                  <a:cubicBezTo>
                    <a:pt x="25549" y="42191"/>
                    <a:pt x="25705" y="42034"/>
                    <a:pt x="25914" y="41930"/>
                  </a:cubicBezTo>
                  <a:cubicBezTo>
                    <a:pt x="26021" y="41864"/>
                    <a:pt x="26122" y="41835"/>
                    <a:pt x="26217" y="41835"/>
                  </a:cubicBezTo>
                  <a:close/>
                  <a:moveTo>
                    <a:pt x="11517" y="35532"/>
                  </a:moveTo>
                  <a:cubicBezTo>
                    <a:pt x="11635" y="35532"/>
                    <a:pt x="11755" y="35533"/>
                    <a:pt x="11874" y="35537"/>
                  </a:cubicBezTo>
                  <a:cubicBezTo>
                    <a:pt x="13623" y="35563"/>
                    <a:pt x="15163" y="36372"/>
                    <a:pt x="16754" y="36946"/>
                  </a:cubicBezTo>
                  <a:cubicBezTo>
                    <a:pt x="17720" y="37311"/>
                    <a:pt x="18633" y="37729"/>
                    <a:pt x="19521" y="38198"/>
                  </a:cubicBezTo>
                  <a:cubicBezTo>
                    <a:pt x="20460" y="38642"/>
                    <a:pt x="21347" y="39216"/>
                    <a:pt x="22130" y="39921"/>
                  </a:cubicBezTo>
                  <a:cubicBezTo>
                    <a:pt x="22704" y="40547"/>
                    <a:pt x="23252" y="41252"/>
                    <a:pt x="23722" y="41982"/>
                  </a:cubicBezTo>
                  <a:cubicBezTo>
                    <a:pt x="23957" y="42348"/>
                    <a:pt x="24218" y="42922"/>
                    <a:pt x="24661" y="43078"/>
                  </a:cubicBezTo>
                  <a:cubicBezTo>
                    <a:pt x="24764" y="43124"/>
                    <a:pt x="24872" y="43145"/>
                    <a:pt x="24979" y="43145"/>
                  </a:cubicBezTo>
                  <a:cubicBezTo>
                    <a:pt x="25115" y="43145"/>
                    <a:pt x="25249" y="43111"/>
                    <a:pt x="25366" y="43052"/>
                  </a:cubicBezTo>
                  <a:cubicBezTo>
                    <a:pt x="25470" y="43183"/>
                    <a:pt x="25575" y="43287"/>
                    <a:pt x="25653" y="43391"/>
                  </a:cubicBezTo>
                  <a:cubicBezTo>
                    <a:pt x="26201" y="44174"/>
                    <a:pt x="26749" y="44931"/>
                    <a:pt x="27271" y="45714"/>
                  </a:cubicBezTo>
                  <a:cubicBezTo>
                    <a:pt x="28263" y="47149"/>
                    <a:pt x="29228" y="48585"/>
                    <a:pt x="30142" y="50046"/>
                  </a:cubicBezTo>
                  <a:cubicBezTo>
                    <a:pt x="32099" y="53073"/>
                    <a:pt x="33873" y="56205"/>
                    <a:pt x="35413" y="59467"/>
                  </a:cubicBezTo>
                  <a:cubicBezTo>
                    <a:pt x="36796" y="62389"/>
                    <a:pt x="37788" y="65521"/>
                    <a:pt x="38336" y="68731"/>
                  </a:cubicBezTo>
                  <a:cubicBezTo>
                    <a:pt x="38884" y="72227"/>
                    <a:pt x="38023" y="75620"/>
                    <a:pt x="35387" y="78099"/>
                  </a:cubicBezTo>
                  <a:cubicBezTo>
                    <a:pt x="34042" y="78764"/>
                    <a:pt x="32575" y="79096"/>
                    <a:pt x="31102" y="79096"/>
                  </a:cubicBezTo>
                  <a:cubicBezTo>
                    <a:pt x="30031" y="79096"/>
                    <a:pt x="28956" y="78920"/>
                    <a:pt x="27923" y="78569"/>
                  </a:cubicBezTo>
                  <a:cubicBezTo>
                    <a:pt x="26566" y="78125"/>
                    <a:pt x="25288" y="77290"/>
                    <a:pt x="24113" y="76481"/>
                  </a:cubicBezTo>
                  <a:cubicBezTo>
                    <a:pt x="18320" y="72514"/>
                    <a:pt x="13962" y="66617"/>
                    <a:pt x="10022" y="60902"/>
                  </a:cubicBezTo>
                  <a:cubicBezTo>
                    <a:pt x="8926" y="59284"/>
                    <a:pt x="7882" y="57666"/>
                    <a:pt x="6838" y="56022"/>
                  </a:cubicBezTo>
                  <a:cubicBezTo>
                    <a:pt x="6786" y="55917"/>
                    <a:pt x="6708" y="55761"/>
                    <a:pt x="6629" y="55604"/>
                  </a:cubicBezTo>
                  <a:cubicBezTo>
                    <a:pt x="7386" y="54952"/>
                    <a:pt x="6420" y="53908"/>
                    <a:pt x="6003" y="53282"/>
                  </a:cubicBezTo>
                  <a:cubicBezTo>
                    <a:pt x="5403" y="52421"/>
                    <a:pt x="4933" y="51481"/>
                    <a:pt x="4646" y="50463"/>
                  </a:cubicBezTo>
                  <a:cubicBezTo>
                    <a:pt x="4437" y="49472"/>
                    <a:pt x="4333" y="48480"/>
                    <a:pt x="4281" y="47462"/>
                  </a:cubicBezTo>
                  <a:cubicBezTo>
                    <a:pt x="4202" y="46471"/>
                    <a:pt x="4255" y="45479"/>
                    <a:pt x="4281" y="44487"/>
                  </a:cubicBezTo>
                  <a:cubicBezTo>
                    <a:pt x="4281" y="43652"/>
                    <a:pt x="4281" y="42843"/>
                    <a:pt x="4359" y="42008"/>
                  </a:cubicBezTo>
                  <a:cubicBezTo>
                    <a:pt x="4568" y="40156"/>
                    <a:pt x="5429" y="38433"/>
                    <a:pt x="6760" y="37128"/>
                  </a:cubicBezTo>
                  <a:cubicBezTo>
                    <a:pt x="8104" y="35907"/>
                    <a:pt x="9768" y="35532"/>
                    <a:pt x="11517" y="35532"/>
                  </a:cubicBezTo>
                  <a:close/>
                  <a:moveTo>
                    <a:pt x="6035" y="55443"/>
                  </a:moveTo>
                  <a:cubicBezTo>
                    <a:pt x="6114" y="55443"/>
                    <a:pt x="6225" y="55520"/>
                    <a:pt x="6316" y="55657"/>
                  </a:cubicBezTo>
                  <a:cubicBezTo>
                    <a:pt x="6342" y="55683"/>
                    <a:pt x="6342" y="55683"/>
                    <a:pt x="6368" y="55709"/>
                  </a:cubicBezTo>
                  <a:cubicBezTo>
                    <a:pt x="6603" y="56048"/>
                    <a:pt x="6838" y="56387"/>
                    <a:pt x="7021" y="56779"/>
                  </a:cubicBezTo>
                  <a:lnTo>
                    <a:pt x="7673" y="57796"/>
                  </a:lnTo>
                  <a:cubicBezTo>
                    <a:pt x="8195" y="58605"/>
                    <a:pt x="8717" y="59414"/>
                    <a:pt x="9239" y="60197"/>
                  </a:cubicBezTo>
                  <a:cubicBezTo>
                    <a:pt x="10204" y="61606"/>
                    <a:pt x="11170" y="62989"/>
                    <a:pt x="12188" y="64373"/>
                  </a:cubicBezTo>
                  <a:cubicBezTo>
                    <a:pt x="16102" y="69670"/>
                    <a:pt x="20538" y="75124"/>
                    <a:pt x="26514" y="78229"/>
                  </a:cubicBezTo>
                  <a:cubicBezTo>
                    <a:pt x="27969" y="78979"/>
                    <a:pt x="29565" y="79356"/>
                    <a:pt x="31161" y="79356"/>
                  </a:cubicBezTo>
                  <a:cubicBezTo>
                    <a:pt x="32400" y="79356"/>
                    <a:pt x="33639" y="79129"/>
                    <a:pt x="34813" y="78673"/>
                  </a:cubicBezTo>
                  <a:cubicBezTo>
                    <a:pt x="36509" y="77995"/>
                    <a:pt x="37996" y="76899"/>
                    <a:pt x="39145" y="75516"/>
                  </a:cubicBezTo>
                  <a:cubicBezTo>
                    <a:pt x="39171" y="75489"/>
                    <a:pt x="39197" y="75463"/>
                    <a:pt x="39197" y="75437"/>
                  </a:cubicBezTo>
                  <a:lnTo>
                    <a:pt x="39197" y="75411"/>
                  </a:lnTo>
                  <a:cubicBezTo>
                    <a:pt x="40032" y="74419"/>
                    <a:pt x="40736" y="73323"/>
                    <a:pt x="41311" y="72175"/>
                  </a:cubicBezTo>
                  <a:cubicBezTo>
                    <a:pt x="41371" y="72066"/>
                    <a:pt x="41466" y="72024"/>
                    <a:pt x="41571" y="72024"/>
                  </a:cubicBezTo>
                  <a:cubicBezTo>
                    <a:pt x="41691" y="72024"/>
                    <a:pt x="41825" y="72079"/>
                    <a:pt x="41937" y="72149"/>
                  </a:cubicBezTo>
                  <a:cubicBezTo>
                    <a:pt x="42041" y="72227"/>
                    <a:pt x="42120" y="72306"/>
                    <a:pt x="42172" y="72436"/>
                  </a:cubicBezTo>
                  <a:cubicBezTo>
                    <a:pt x="42250" y="72593"/>
                    <a:pt x="42146" y="72749"/>
                    <a:pt x="42067" y="72880"/>
                  </a:cubicBezTo>
                  <a:cubicBezTo>
                    <a:pt x="40449" y="76011"/>
                    <a:pt x="38049" y="78751"/>
                    <a:pt x="34630" y="79900"/>
                  </a:cubicBezTo>
                  <a:cubicBezTo>
                    <a:pt x="33547" y="80269"/>
                    <a:pt x="32438" y="80436"/>
                    <a:pt x="31330" y="80436"/>
                  </a:cubicBezTo>
                  <a:cubicBezTo>
                    <a:pt x="28993" y="80436"/>
                    <a:pt x="26663" y="79693"/>
                    <a:pt x="24609" y="78543"/>
                  </a:cubicBezTo>
                  <a:lnTo>
                    <a:pt x="24635" y="78543"/>
                  </a:lnTo>
                  <a:cubicBezTo>
                    <a:pt x="18633" y="75176"/>
                    <a:pt x="14223" y="69487"/>
                    <a:pt x="10257" y="63981"/>
                  </a:cubicBezTo>
                  <a:cubicBezTo>
                    <a:pt x="9239" y="62598"/>
                    <a:pt x="8273" y="61215"/>
                    <a:pt x="7334" y="59780"/>
                  </a:cubicBezTo>
                  <a:cubicBezTo>
                    <a:pt x="6786" y="58945"/>
                    <a:pt x="6264" y="58110"/>
                    <a:pt x="5742" y="57274"/>
                  </a:cubicBezTo>
                  <a:cubicBezTo>
                    <a:pt x="5585" y="57014"/>
                    <a:pt x="4933" y="56309"/>
                    <a:pt x="5142" y="55970"/>
                  </a:cubicBezTo>
                  <a:cubicBezTo>
                    <a:pt x="5351" y="55709"/>
                    <a:pt x="5664" y="55500"/>
                    <a:pt x="6003" y="55448"/>
                  </a:cubicBezTo>
                  <a:cubicBezTo>
                    <a:pt x="6013" y="55444"/>
                    <a:pt x="6024" y="55443"/>
                    <a:pt x="6035" y="55443"/>
                  </a:cubicBezTo>
                  <a:close/>
                  <a:moveTo>
                    <a:pt x="35230" y="79978"/>
                  </a:moveTo>
                  <a:lnTo>
                    <a:pt x="35230" y="79978"/>
                  </a:lnTo>
                  <a:cubicBezTo>
                    <a:pt x="33064" y="81465"/>
                    <a:pt x="30507" y="82144"/>
                    <a:pt x="27923" y="82405"/>
                  </a:cubicBezTo>
                  <a:cubicBezTo>
                    <a:pt x="27881" y="82412"/>
                    <a:pt x="27840" y="82415"/>
                    <a:pt x="27798" y="82415"/>
                  </a:cubicBezTo>
                  <a:cubicBezTo>
                    <a:pt x="27685" y="82415"/>
                    <a:pt x="27575" y="82391"/>
                    <a:pt x="27480" y="82353"/>
                  </a:cubicBezTo>
                  <a:cubicBezTo>
                    <a:pt x="27375" y="82248"/>
                    <a:pt x="27323" y="82118"/>
                    <a:pt x="27297" y="81987"/>
                  </a:cubicBezTo>
                  <a:cubicBezTo>
                    <a:pt x="27245" y="81779"/>
                    <a:pt x="27297" y="81439"/>
                    <a:pt x="27558" y="81413"/>
                  </a:cubicBezTo>
                  <a:cubicBezTo>
                    <a:pt x="28889" y="81335"/>
                    <a:pt x="30194" y="81074"/>
                    <a:pt x="31446" y="80682"/>
                  </a:cubicBezTo>
                  <a:cubicBezTo>
                    <a:pt x="32334" y="80682"/>
                    <a:pt x="33195" y="80552"/>
                    <a:pt x="34056" y="80343"/>
                  </a:cubicBezTo>
                  <a:cubicBezTo>
                    <a:pt x="34447" y="80265"/>
                    <a:pt x="34839" y="80134"/>
                    <a:pt x="35230" y="79978"/>
                  </a:cubicBezTo>
                  <a:close/>
                  <a:moveTo>
                    <a:pt x="23992" y="80255"/>
                  </a:moveTo>
                  <a:cubicBezTo>
                    <a:pt x="24407" y="80255"/>
                    <a:pt x="24821" y="80313"/>
                    <a:pt x="25236" y="80422"/>
                  </a:cubicBezTo>
                  <a:cubicBezTo>
                    <a:pt x="25966" y="80578"/>
                    <a:pt x="26775" y="80682"/>
                    <a:pt x="27245" y="81283"/>
                  </a:cubicBezTo>
                  <a:cubicBezTo>
                    <a:pt x="26932" y="81648"/>
                    <a:pt x="26958" y="82196"/>
                    <a:pt x="27297" y="82535"/>
                  </a:cubicBezTo>
                  <a:cubicBezTo>
                    <a:pt x="27402" y="82614"/>
                    <a:pt x="27506" y="82666"/>
                    <a:pt x="27636" y="82666"/>
                  </a:cubicBezTo>
                  <a:cubicBezTo>
                    <a:pt x="27506" y="83240"/>
                    <a:pt x="26827" y="83631"/>
                    <a:pt x="26410" y="83918"/>
                  </a:cubicBezTo>
                  <a:cubicBezTo>
                    <a:pt x="25966" y="84258"/>
                    <a:pt x="25497" y="84519"/>
                    <a:pt x="25001" y="84753"/>
                  </a:cubicBezTo>
                  <a:cubicBezTo>
                    <a:pt x="24628" y="84918"/>
                    <a:pt x="24264" y="84998"/>
                    <a:pt x="23923" y="84998"/>
                  </a:cubicBezTo>
                  <a:cubicBezTo>
                    <a:pt x="23021" y="84998"/>
                    <a:pt x="22284" y="84438"/>
                    <a:pt x="22000" y="83396"/>
                  </a:cubicBezTo>
                  <a:cubicBezTo>
                    <a:pt x="21634" y="82170"/>
                    <a:pt x="22026" y="80552"/>
                    <a:pt x="23435" y="80291"/>
                  </a:cubicBezTo>
                  <a:cubicBezTo>
                    <a:pt x="23621" y="80267"/>
                    <a:pt x="23807" y="80255"/>
                    <a:pt x="23992" y="80255"/>
                  </a:cubicBezTo>
                  <a:close/>
                  <a:moveTo>
                    <a:pt x="24721" y="1"/>
                  </a:moveTo>
                  <a:cubicBezTo>
                    <a:pt x="24423" y="1"/>
                    <a:pt x="24125" y="7"/>
                    <a:pt x="23826" y="20"/>
                  </a:cubicBezTo>
                  <a:cubicBezTo>
                    <a:pt x="19207" y="229"/>
                    <a:pt x="14328" y="2186"/>
                    <a:pt x="10048" y="5526"/>
                  </a:cubicBezTo>
                  <a:cubicBezTo>
                    <a:pt x="6081" y="8632"/>
                    <a:pt x="3132" y="12781"/>
                    <a:pt x="1802" y="17165"/>
                  </a:cubicBezTo>
                  <a:cubicBezTo>
                    <a:pt x="1" y="23037"/>
                    <a:pt x="940" y="29769"/>
                    <a:pt x="4359" y="35171"/>
                  </a:cubicBezTo>
                  <a:cubicBezTo>
                    <a:pt x="3524" y="35902"/>
                    <a:pt x="2976" y="37050"/>
                    <a:pt x="2454" y="37990"/>
                  </a:cubicBezTo>
                  <a:cubicBezTo>
                    <a:pt x="1906" y="39060"/>
                    <a:pt x="1462" y="40208"/>
                    <a:pt x="1201" y="41382"/>
                  </a:cubicBezTo>
                  <a:cubicBezTo>
                    <a:pt x="758" y="43470"/>
                    <a:pt x="993" y="45740"/>
                    <a:pt x="1045" y="47828"/>
                  </a:cubicBezTo>
                  <a:cubicBezTo>
                    <a:pt x="1071" y="48637"/>
                    <a:pt x="1097" y="49472"/>
                    <a:pt x="1201" y="50255"/>
                  </a:cubicBezTo>
                  <a:cubicBezTo>
                    <a:pt x="1332" y="51220"/>
                    <a:pt x="1619" y="52160"/>
                    <a:pt x="2062" y="53047"/>
                  </a:cubicBezTo>
                  <a:cubicBezTo>
                    <a:pt x="2480" y="53986"/>
                    <a:pt x="2950" y="54900"/>
                    <a:pt x="3524" y="55787"/>
                  </a:cubicBezTo>
                  <a:cubicBezTo>
                    <a:pt x="3872" y="56309"/>
                    <a:pt x="4129" y="56758"/>
                    <a:pt x="4687" y="56758"/>
                  </a:cubicBezTo>
                  <a:cubicBezTo>
                    <a:pt x="4800" y="56758"/>
                    <a:pt x="4924" y="56740"/>
                    <a:pt x="5063" y="56700"/>
                  </a:cubicBezTo>
                  <a:lnTo>
                    <a:pt x="5090" y="56753"/>
                  </a:lnTo>
                  <a:cubicBezTo>
                    <a:pt x="5611" y="57588"/>
                    <a:pt x="6107" y="58397"/>
                    <a:pt x="6629" y="59206"/>
                  </a:cubicBezTo>
                  <a:cubicBezTo>
                    <a:pt x="7569" y="60667"/>
                    <a:pt x="8560" y="62102"/>
                    <a:pt x="9578" y="63511"/>
                  </a:cubicBezTo>
                  <a:cubicBezTo>
                    <a:pt x="13492" y="69044"/>
                    <a:pt x="17824" y="74602"/>
                    <a:pt x="23644" y="78256"/>
                  </a:cubicBezTo>
                  <a:cubicBezTo>
                    <a:pt x="25705" y="79613"/>
                    <a:pt x="28106" y="80448"/>
                    <a:pt x="30585" y="80656"/>
                  </a:cubicBezTo>
                  <a:cubicBezTo>
                    <a:pt x="29567" y="80917"/>
                    <a:pt x="28550" y="81074"/>
                    <a:pt x="27506" y="81152"/>
                  </a:cubicBezTo>
                  <a:lnTo>
                    <a:pt x="27454" y="81152"/>
                  </a:lnTo>
                  <a:lnTo>
                    <a:pt x="27454" y="81126"/>
                  </a:lnTo>
                  <a:cubicBezTo>
                    <a:pt x="26984" y="80474"/>
                    <a:pt x="26358" y="80395"/>
                    <a:pt x="25627" y="80239"/>
                  </a:cubicBezTo>
                  <a:cubicBezTo>
                    <a:pt x="25098" y="80080"/>
                    <a:pt x="24558" y="80005"/>
                    <a:pt x="24013" y="80005"/>
                  </a:cubicBezTo>
                  <a:cubicBezTo>
                    <a:pt x="23751" y="80005"/>
                    <a:pt x="23489" y="80022"/>
                    <a:pt x="23226" y="80056"/>
                  </a:cubicBezTo>
                  <a:cubicBezTo>
                    <a:pt x="21739" y="80343"/>
                    <a:pt x="21452" y="82196"/>
                    <a:pt x="21739" y="83423"/>
                  </a:cubicBezTo>
                  <a:cubicBezTo>
                    <a:pt x="21993" y="84526"/>
                    <a:pt x="22852" y="85267"/>
                    <a:pt x="23893" y="85267"/>
                  </a:cubicBezTo>
                  <a:cubicBezTo>
                    <a:pt x="24133" y="85267"/>
                    <a:pt x="24382" y="85228"/>
                    <a:pt x="24635" y="85145"/>
                  </a:cubicBezTo>
                  <a:cubicBezTo>
                    <a:pt x="25340" y="84910"/>
                    <a:pt x="25992" y="84571"/>
                    <a:pt x="26593" y="84127"/>
                  </a:cubicBezTo>
                  <a:cubicBezTo>
                    <a:pt x="27088" y="83762"/>
                    <a:pt x="27819" y="83318"/>
                    <a:pt x="27897" y="82640"/>
                  </a:cubicBezTo>
                  <a:lnTo>
                    <a:pt x="27976" y="82640"/>
                  </a:lnTo>
                  <a:cubicBezTo>
                    <a:pt x="30951" y="82379"/>
                    <a:pt x="33873" y="81491"/>
                    <a:pt x="36222" y="79534"/>
                  </a:cubicBezTo>
                  <a:cubicBezTo>
                    <a:pt x="36222" y="79534"/>
                    <a:pt x="36222" y="79508"/>
                    <a:pt x="36222" y="79508"/>
                  </a:cubicBezTo>
                  <a:cubicBezTo>
                    <a:pt x="38910" y="78125"/>
                    <a:pt x="40893" y="75698"/>
                    <a:pt x="42302" y="73036"/>
                  </a:cubicBezTo>
                  <a:lnTo>
                    <a:pt x="42302" y="73010"/>
                  </a:lnTo>
                  <a:cubicBezTo>
                    <a:pt x="42302" y="73010"/>
                    <a:pt x="42302" y="72984"/>
                    <a:pt x="42328" y="72958"/>
                  </a:cubicBezTo>
                  <a:cubicBezTo>
                    <a:pt x="42426" y="72988"/>
                    <a:pt x="42523" y="73001"/>
                    <a:pt x="42620" y="73001"/>
                  </a:cubicBezTo>
                  <a:cubicBezTo>
                    <a:pt x="43120" y="73001"/>
                    <a:pt x="43605" y="72651"/>
                    <a:pt x="43998" y="72410"/>
                  </a:cubicBezTo>
                  <a:cubicBezTo>
                    <a:pt x="44651" y="72045"/>
                    <a:pt x="45225" y="71575"/>
                    <a:pt x="45747" y="71053"/>
                  </a:cubicBezTo>
                  <a:cubicBezTo>
                    <a:pt x="46765" y="69905"/>
                    <a:pt x="46556" y="68522"/>
                    <a:pt x="45408" y="67582"/>
                  </a:cubicBezTo>
                  <a:cubicBezTo>
                    <a:pt x="44849" y="67133"/>
                    <a:pt x="44099" y="66847"/>
                    <a:pt x="43383" y="66847"/>
                  </a:cubicBezTo>
                  <a:cubicBezTo>
                    <a:pt x="42727" y="66847"/>
                    <a:pt x="42100" y="67087"/>
                    <a:pt x="41676" y="67661"/>
                  </a:cubicBezTo>
                  <a:cubicBezTo>
                    <a:pt x="41258" y="68261"/>
                    <a:pt x="41102" y="69044"/>
                    <a:pt x="40971" y="69748"/>
                  </a:cubicBezTo>
                  <a:cubicBezTo>
                    <a:pt x="40841" y="70531"/>
                    <a:pt x="40632" y="71262"/>
                    <a:pt x="41076" y="71993"/>
                  </a:cubicBezTo>
                  <a:lnTo>
                    <a:pt x="41102" y="71993"/>
                  </a:lnTo>
                  <a:cubicBezTo>
                    <a:pt x="41076" y="72019"/>
                    <a:pt x="41076" y="72019"/>
                    <a:pt x="41076" y="72045"/>
                  </a:cubicBezTo>
                  <a:lnTo>
                    <a:pt x="41076" y="72071"/>
                  </a:lnTo>
                  <a:cubicBezTo>
                    <a:pt x="40632" y="72958"/>
                    <a:pt x="40084" y="73819"/>
                    <a:pt x="39484" y="74602"/>
                  </a:cubicBezTo>
                  <a:cubicBezTo>
                    <a:pt x="40423" y="71758"/>
                    <a:pt x="40241" y="68809"/>
                    <a:pt x="39588" y="65886"/>
                  </a:cubicBezTo>
                  <a:cubicBezTo>
                    <a:pt x="38805" y="62468"/>
                    <a:pt x="37422" y="59206"/>
                    <a:pt x="35830" y="56126"/>
                  </a:cubicBezTo>
                  <a:cubicBezTo>
                    <a:pt x="34186" y="52969"/>
                    <a:pt x="32360" y="49915"/>
                    <a:pt x="30350" y="46941"/>
                  </a:cubicBezTo>
                  <a:cubicBezTo>
                    <a:pt x="29333" y="45375"/>
                    <a:pt x="28237" y="43835"/>
                    <a:pt x="27114" y="42295"/>
                  </a:cubicBezTo>
                  <a:cubicBezTo>
                    <a:pt x="27062" y="42191"/>
                    <a:pt x="26984" y="42087"/>
                    <a:pt x="26932" y="41982"/>
                  </a:cubicBezTo>
                  <a:cubicBezTo>
                    <a:pt x="27454" y="41330"/>
                    <a:pt x="27036" y="40834"/>
                    <a:pt x="26645" y="40234"/>
                  </a:cubicBezTo>
                  <a:cubicBezTo>
                    <a:pt x="26045" y="39399"/>
                    <a:pt x="25392" y="38616"/>
                    <a:pt x="24688" y="37885"/>
                  </a:cubicBezTo>
                  <a:cubicBezTo>
                    <a:pt x="24061" y="37207"/>
                    <a:pt x="23357" y="36607"/>
                    <a:pt x="22600" y="36111"/>
                  </a:cubicBezTo>
                  <a:cubicBezTo>
                    <a:pt x="21869" y="35693"/>
                    <a:pt x="21139" y="35354"/>
                    <a:pt x="20382" y="35041"/>
                  </a:cubicBezTo>
                  <a:cubicBezTo>
                    <a:pt x="19468" y="34623"/>
                    <a:pt x="18503" y="34232"/>
                    <a:pt x="17563" y="33814"/>
                  </a:cubicBezTo>
                  <a:cubicBezTo>
                    <a:pt x="16702" y="33397"/>
                    <a:pt x="15789" y="33057"/>
                    <a:pt x="14849" y="32797"/>
                  </a:cubicBezTo>
                  <a:cubicBezTo>
                    <a:pt x="13890" y="32592"/>
                    <a:pt x="12930" y="32484"/>
                    <a:pt x="11958" y="32484"/>
                  </a:cubicBezTo>
                  <a:cubicBezTo>
                    <a:pt x="11688" y="32484"/>
                    <a:pt x="11416" y="32492"/>
                    <a:pt x="11144" y="32509"/>
                  </a:cubicBezTo>
                  <a:cubicBezTo>
                    <a:pt x="10413" y="32562"/>
                    <a:pt x="9709" y="32640"/>
                    <a:pt x="9004" y="32770"/>
                  </a:cubicBezTo>
                  <a:cubicBezTo>
                    <a:pt x="8404" y="32849"/>
                    <a:pt x="7804" y="33005"/>
                    <a:pt x="7256" y="33240"/>
                  </a:cubicBezTo>
                  <a:cubicBezTo>
                    <a:pt x="5611" y="30604"/>
                    <a:pt x="4646" y="27603"/>
                    <a:pt x="4411" y="24524"/>
                  </a:cubicBezTo>
                  <a:cubicBezTo>
                    <a:pt x="4307" y="23063"/>
                    <a:pt x="4359" y="21627"/>
                    <a:pt x="4594" y="20192"/>
                  </a:cubicBezTo>
                  <a:cubicBezTo>
                    <a:pt x="4646" y="19853"/>
                    <a:pt x="4724" y="19566"/>
                    <a:pt x="4776" y="19305"/>
                  </a:cubicBezTo>
                  <a:lnTo>
                    <a:pt x="4776" y="19279"/>
                  </a:lnTo>
                  <a:cubicBezTo>
                    <a:pt x="4776" y="19227"/>
                    <a:pt x="4776" y="19201"/>
                    <a:pt x="4803" y="19148"/>
                  </a:cubicBezTo>
                  <a:cubicBezTo>
                    <a:pt x="4829" y="19044"/>
                    <a:pt x="4855" y="18914"/>
                    <a:pt x="4881" y="18809"/>
                  </a:cubicBezTo>
                  <a:lnTo>
                    <a:pt x="4881" y="18757"/>
                  </a:lnTo>
                  <a:cubicBezTo>
                    <a:pt x="5037" y="18209"/>
                    <a:pt x="5220" y="17635"/>
                    <a:pt x="5481" y="16982"/>
                  </a:cubicBezTo>
                  <a:cubicBezTo>
                    <a:pt x="5664" y="16487"/>
                    <a:pt x="5899" y="15991"/>
                    <a:pt x="6160" y="15417"/>
                  </a:cubicBezTo>
                  <a:lnTo>
                    <a:pt x="6212" y="15338"/>
                  </a:lnTo>
                  <a:cubicBezTo>
                    <a:pt x="6238" y="15286"/>
                    <a:pt x="6264" y="15234"/>
                    <a:pt x="6264" y="15208"/>
                  </a:cubicBezTo>
                  <a:lnTo>
                    <a:pt x="6447" y="14869"/>
                  </a:lnTo>
                  <a:cubicBezTo>
                    <a:pt x="6577" y="14608"/>
                    <a:pt x="6734" y="14347"/>
                    <a:pt x="6968" y="14007"/>
                  </a:cubicBezTo>
                  <a:cubicBezTo>
                    <a:pt x="7595" y="12964"/>
                    <a:pt x="8325" y="11998"/>
                    <a:pt x="9108" y="11059"/>
                  </a:cubicBezTo>
                  <a:cubicBezTo>
                    <a:pt x="9187" y="10980"/>
                    <a:pt x="9265" y="10902"/>
                    <a:pt x="9343" y="10824"/>
                  </a:cubicBezTo>
                  <a:lnTo>
                    <a:pt x="9369" y="10798"/>
                  </a:lnTo>
                  <a:lnTo>
                    <a:pt x="9474" y="10667"/>
                  </a:lnTo>
                  <a:lnTo>
                    <a:pt x="9526" y="10615"/>
                  </a:lnTo>
                  <a:cubicBezTo>
                    <a:pt x="9735" y="10406"/>
                    <a:pt x="9943" y="10197"/>
                    <a:pt x="10152" y="9989"/>
                  </a:cubicBezTo>
                  <a:cubicBezTo>
                    <a:pt x="10570" y="9571"/>
                    <a:pt x="11013" y="9128"/>
                    <a:pt x="11561" y="8684"/>
                  </a:cubicBezTo>
                  <a:cubicBezTo>
                    <a:pt x="11979" y="8319"/>
                    <a:pt x="12423" y="7953"/>
                    <a:pt x="12944" y="7588"/>
                  </a:cubicBezTo>
                  <a:cubicBezTo>
                    <a:pt x="13179" y="7405"/>
                    <a:pt x="13414" y="7249"/>
                    <a:pt x="13675" y="7066"/>
                  </a:cubicBezTo>
                  <a:lnTo>
                    <a:pt x="14040" y="6831"/>
                  </a:lnTo>
                  <a:lnTo>
                    <a:pt x="14197" y="6727"/>
                  </a:lnTo>
                  <a:lnTo>
                    <a:pt x="14301" y="6648"/>
                  </a:lnTo>
                  <a:cubicBezTo>
                    <a:pt x="15319" y="6022"/>
                    <a:pt x="16415" y="5474"/>
                    <a:pt x="17511" y="4978"/>
                  </a:cubicBezTo>
                  <a:cubicBezTo>
                    <a:pt x="18007" y="4770"/>
                    <a:pt x="18529" y="4561"/>
                    <a:pt x="19129" y="4352"/>
                  </a:cubicBezTo>
                  <a:cubicBezTo>
                    <a:pt x="19260" y="4300"/>
                    <a:pt x="19390" y="4274"/>
                    <a:pt x="19547" y="4222"/>
                  </a:cubicBezTo>
                  <a:lnTo>
                    <a:pt x="19599" y="4195"/>
                  </a:lnTo>
                  <a:lnTo>
                    <a:pt x="19677" y="4169"/>
                  </a:lnTo>
                  <a:cubicBezTo>
                    <a:pt x="19938" y="4091"/>
                    <a:pt x="20251" y="4013"/>
                    <a:pt x="20617" y="3908"/>
                  </a:cubicBezTo>
                  <a:cubicBezTo>
                    <a:pt x="21765" y="3647"/>
                    <a:pt x="22913" y="3465"/>
                    <a:pt x="24061" y="3386"/>
                  </a:cubicBezTo>
                  <a:lnTo>
                    <a:pt x="25418" y="3386"/>
                  </a:lnTo>
                  <a:cubicBezTo>
                    <a:pt x="26018" y="3413"/>
                    <a:pt x="26593" y="3465"/>
                    <a:pt x="27167" y="3543"/>
                  </a:cubicBezTo>
                  <a:cubicBezTo>
                    <a:pt x="27454" y="3569"/>
                    <a:pt x="27715" y="3621"/>
                    <a:pt x="27950" y="3674"/>
                  </a:cubicBezTo>
                  <a:lnTo>
                    <a:pt x="28341" y="3752"/>
                  </a:lnTo>
                  <a:lnTo>
                    <a:pt x="28367" y="3752"/>
                  </a:lnTo>
                  <a:lnTo>
                    <a:pt x="28445" y="3778"/>
                  </a:lnTo>
                  <a:cubicBezTo>
                    <a:pt x="28967" y="3908"/>
                    <a:pt x="29489" y="4065"/>
                    <a:pt x="30089" y="4248"/>
                  </a:cubicBezTo>
                  <a:cubicBezTo>
                    <a:pt x="30533" y="4404"/>
                    <a:pt x="31029" y="4613"/>
                    <a:pt x="31551" y="4848"/>
                  </a:cubicBezTo>
                  <a:cubicBezTo>
                    <a:pt x="31786" y="4952"/>
                    <a:pt x="32047" y="5057"/>
                    <a:pt x="32281" y="5161"/>
                  </a:cubicBezTo>
                  <a:lnTo>
                    <a:pt x="32386" y="5213"/>
                  </a:lnTo>
                  <a:lnTo>
                    <a:pt x="32464" y="5265"/>
                  </a:lnTo>
                  <a:lnTo>
                    <a:pt x="32856" y="5474"/>
                  </a:lnTo>
                  <a:cubicBezTo>
                    <a:pt x="33821" y="6022"/>
                    <a:pt x="34734" y="6648"/>
                    <a:pt x="35596" y="7327"/>
                  </a:cubicBezTo>
                  <a:cubicBezTo>
                    <a:pt x="35830" y="7484"/>
                    <a:pt x="36013" y="7640"/>
                    <a:pt x="36222" y="7849"/>
                  </a:cubicBezTo>
                  <a:lnTo>
                    <a:pt x="36483" y="8058"/>
                  </a:lnTo>
                  <a:lnTo>
                    <a:pt x="36535" y="8110"/>
                  </a:lnTo>
                  <a:lnTo>
                    <a:pt x="36561" y="8136"/>
                  </a:lnTo>
                  <a:cubicBezTo>
                    <a:pt x="36587" y="8162"/>
                    <a:pt x="36613" y="8162"/>
                    <a:pt x="36613" y="8188"/>
                  </a:cubicBezTo>
                  <a:cubicBezTo>
                    <a:pt x="37031" y="8553"/>
                    <a:pt x="37422" y="8945"/>
                    <a:pt x="37840" y="9415"/>
                  </a:cubicBezTo>
                  <a:cubicBezTo>
                    <a:pt x="38623" y="10250"/>
                    <a:pt x="39301" y="11137"/>
                    <a:pt x="39928" y="12076"/>
                  </a:cubicBezTo>
                  <a:cubicBezTo>
                    <a:pt x="39928" y="12102"/>
                    <a:pt x="39980" y="12155"/>
                    <a:pt x="40006" y="12207"/>
                  </a:cubicBezTo>
                  <a:cubicBezTo>
                    <a:pt x="40032" y="12259"/>
                    <a:pt x="40032" y="12259"/>
                    <a:pt x="40058" y="12285"/>
                  </a:cubicBezTo>
                  <a:cubicBezTo>
                    <a:pt x="40110" y="12363"/>
                    <a:pt x="40136" y="12442"/>
                    <a:pt x="40188" y="12520"/>
                  </a:cubicBezTo>
                  <a:cubicBezTo>
                    <a:pt x="40345" y="12755"/>
                    <a:pt x="40476" y="12990"/>
                    <a:pt x="40606" y="13225"/>
                  </a:cubicBezTo>
                  <a:cubicBezTo>
                    <a:pt x="40736" y="13459"/>
                    <a:pt x="40919" y="13799"/>
                    <a:pt x="41050" y="14112"/>
                  </a:cubicBezTo>
                  <a:cubicBezTo>
                    <a:pt x="38362" y="14660"/>
                    <a:pt x="35804" y="15782"/>
                    <a:pt x="33560" y="17400"/>
                  </a:cubicBezTo>
                  <a:cubicBezTo>
                    <a:pt x="29098" y="20531"/>
                    <a:pt x="26619" y="25124"/>
                    <a:pt x="26906" y="29665"/>
                  </a:cubicBezTo>
                  <a:cubicBezTo>
                    <a:pt x="27141" y="33736"/>
                    <a:pt x="30142" y="37155"/>
                    <a:pt x="34004" y="37833"/>
                  </a:cubicBezTo>
                  <a:cubicBezTo>
                    <a:pt x="34373" y="37895"/>
                    <a:pt x="34737" y="37923"/>
                    <a:pt x="35093" y="37923"/>
                  </a:cubicBezTo>
                  <a:cubicBezTo>
                    <a:pt x="36999" y="37923"/>
                    <a:pt x="38680" y="37119"/>
                    <a:pt x="39823" y="36372"/>
                  </a:cubicBezTo>
                  <a:cubicBezTo>
                    <a:pt x="41650" y="35171"/>
                    <a:pt x="43111" y="33240"/>
                    <a:pt x="44494" y="30317"/>
                  </a:cubicBezTo>
                  <a:cubicBezTo>
                    <a:pt x="46347" y="26246"/>
                    <a:pt x="46817" y="21706"/>
                    <a:pt x="45799" y="17348"/>
                  </a:cubicBezTo>
                  <a:lnTo>
                    <a:pt x="45799" y="17348"/>
                  </a:lnTo>
                  <a:cubicBezTo>
                    <a:pt x="46086" y="17400"/>
                    <a:pt x="46399" y="17452"/>
                    <a:pt x="46712" y="17504"/>
                  </a:cubicBezTo>
                  <a:lnTo>
                    <a:pt x="46765" y="17504"/>
                  </a:lnTo>
                  <a:lnTo>
                    <a:pt x="46843" y="17530"/>
                  </a:lnTo>
                  <a:cubicBezTo>
                    <a:pt x="46999" y="17583"/>
                    <a:pt x="47130" y="17609"/>
                    <a:pt x="47260" y="17661"/>
                  </a:cubicBezTo>
                  <a:cubicBezTo>
                    <a:pt x="47495" y="17713"/>
                    <a:pt x="47730" y="17791"/>
                    <a:pt x="48043" y="17896"/>
                  </a:cubicBezTo>
                  <a:cubicBezTo>
                    <a:pt x="48278" y="18000"/>
                    <a:pt x="48539" y="18105"/>
                    <a:pt x="48826" y="18235"/>
                  </a:cubicBezTo>
                  <a:lnTo>
                    <a:pt x="49218" y="18418"/>
                  </a:lnTo>
                  <a:lnTo>
                    <a:pt x="49426" y="18522"/>
                  </a:lnTo>
                  <a:lnTo>
                    <a:pt x="49505" y="18548"/>
                  </a:lnTo>
                  <a:cubicBezTo>
                    <a:pt x="50601" y="19148"/>
                    <a:pt x="51618" y="19905"/>
                    <a:pt x="52506" y="20766"/>
                  </a:cubicBezTo>
                  <a:cubicBezTo>
                    <a:pt x="53471" y="21732"/>
                    <a:pt x="54254" y="22854"/>
                    <a:pt x="54854" y="24081"/>
                  </a:cubicBezTo>
                  <a:cubicBezTo>
                    <a:pt x="55533" y="25411"/>
                    <a:pt x="55976" y="26821"/>
                    <a:pt x="56211" y="28282"/>
                  </a:cubicBezTo>
                  <a:cubicBezTo>
                    <a:pt x="56498" y="29796"/>
                    <a:pt x="56577" y="31361"/>
                    <a:pt x="56446" y="32927"/>
                  </a:cubicBezTo>
                  <a:cubicBezTo>
                    <a:pt x="56237" y="36032"/>
                    <a:pt x="55246" y="38955"/>
                    <a:pt x="53210" y="42374"/>
                  </a:cubicBezTo>
                  <a:cubicBezTo>
                    <a:pt x="52871" y="42922"/>
                    <a:pt x="52845" y="43626"/>
                    <a:pt x="53132" y="44200"/>
                  </a:cubicBezTo>
                  <a:lnTo>
                    <a:pt x="53106" y="44253"/>
                  </a:lnTo>
                  <a:lnTo>
                    <a:pt x="52688" y="44905"/>
                  </a:lnTo>
                  <a:cubicBezTo>
                    <a:pt x="51938" y="44583"/>
                    <a:pt x="51142" y="44428"/>
                    <a:pt x="50353" y="44428"/>
                  </a:cubicBezTo>
                  <a:cubicBezTo>
                    <a:pt x="48263" y="44428"/>
                    <a:pt x="46222" y="45518"/>
                    <a:pt x="45199" y="47489"/>
                  </a:cubicBezTo>
                  <a:cubicBezTo>
                    <a:pt x="43816" y="50150"/>
                    <a:pt x="44677" y="53438"/>
                    <a:pt x="47182" y="55082"/>
                  </a:cubicBezTo>
                  <a:cubicBezTo>
                    <a:pt x="48109" y="55694"/>
                    <a:pt x="49147" y="55977"/>
                    <a:pt x="50183" y="55977"/>
                  </a:cubicBezTo>
                  <a:cubicBezTo>
                    <a:pt x="51975" y="55977"/>
                    <a:pt x="53758" y="55129"/>
                    <a:pt x="54933" y="53673"/>
                  </a:cubicBezTo>
                  <a:cubicBezTo>
                    <a:pt x="56838" y="51299"/>
                    <a:pt x="56290" y="47802"/>
                    <a:pt x="54098" y="45818"/>
                  </a:cubicBezTo>
                  <a:lnTo>
                    <a:pt x="54437" y="45244"/>
                  </a:lnTo>
                  <a:cubicBezTo>
                    <a:pt x="54463" y="45192"/>
                    <a:pt x="54515" y="45140"/>
                    <a:pt x="54567" y="45088"/>
                  </a:cubicBezTo>
                  <a:lnTo>
                    <a:pt x="54593" y="45088"/>
                  </a:lnTo>
                  <a:cubicBezTo>
                    <a:pt x="54854" y="45088"/>
                    <a:pt x="55141" y="45036"/>
                    <a:pt x="55376" y="44931"/>
                  </a:cubicBezTo>
                  <a:cubicBezTo>
                    <a:pt x="55663" y="44801"/>
                    <a:pt x="55898" y="44592"/>
                    <a:pt x="56029" y="44331"/>
                  </a:cubicBezTo>
                  <a:cubicBezTo>
                    <a:pt x="56968" y="42843"/>
                    <a:pt x="57751" y="41252"/>
                    <a:pt x="58456" y="39634"/>
                  </a:cubicBezTo>
                  <a:cubicBezTo>
                    <a:pt x="59030" y="38146"/>
                    <a:pt x="59473" y="36607"/>
                    <a:pt x="59708" y="35041"/>
                  </a:cubicBezTo>
                  <a:cubicBezTo>
                    <a:pt x="60204" y="32040"/>
                    <a:pt x="60047" y="28987"/>
                    <a:pt x="59265" y="26038"/>
                  </a:cubicBezTo>
                  <a:cubicBezTo>
                    <a:pt x="58482" y="23011"/>
                    <a:pt x="56890" y="20271"/>
                    <a:pt x="54646" y="18078"/>
                  </a:cubicBezTo>
                  <a:cubicBezTo>
                    <a:pt x="52610" y="16173"/>
                    <a:pt x="50105" y="14816"/>
                    <a:pt x="47391" y="14190"/>
                  </a:cubicBezTo>
                  <a:cubicBezTo>
                    <a:pt x="46530" y="14007"/>
                    <a:pt x="45642" y="13903"/>
                    <a:pt x="44755" y="13877"/>
                  </a:cubicBezTo>
                  <a:cubicBezTo>
                    <a:pt x="43111" y="10041"/>
                    <a:pt x="40528" y="6727"/>
                    <a:pt x="37214" y="4222"/>
                  </a:cubicBezTo>
                  <a:cubicBezTo>
                    <a:pt x="33615" y="1480"/>
                    <a:pt x="29235" y="1"/>
                    <a:pt x="24721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-4081401" y="1388952"/>
              <a:ext cx="99775" cy="258894"/>
            </a:xfrm>
            <a:custGeom>
              <a:avLst/>
              <a:gdLst/>
              <a:ahLst/>
              <a:cxnLst/>
              <a:rect l="l" t="t" r="r" b="b"/>
              <a:pathLst>
                <a:path w="2559" h="6640" extrusionOk="0">
                  <a:moveTo>
                    <a:pt x="2528" y="0"/>
                  </a:moveTo>
                  <a:cubicBezTo>
                    <a:pt x="2521" y="0"/>
                    <a:pt x="2514" y="3"/>
                    <a:pt x="2506" y="11"/>
                  </a:cubicBezTo>
                  <a:cubicBezTo>
                    <a:pt x="1149" y="1786"/>
                    <a:pt x="1" y="4343"/>
                    <a:pt x="79" y="6639"/>
                  </a:cubicBezTo>
                  <a:lnTo>
                    <a:pt x="105" y="6639"/>
                  </a:lnTo>
                  <a:cubicBezTo>
                    <a:pt x="445" y="4213"/>
                    <a:pt x="1410" y="2177"/>
                    <a:pt x="2558" y="37"/>
                  </a:cubicBezTo>
                  <a:cubicBezTo>
                    <a:pt x="2558" y="19"/>
                    <a:pt x="2545" y="0"/>
                    <a:pt x="2528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-3975584" y="1356825"/>
              <a:ext cx="14309" cy="20353"/>
            </a:xfrm>
            <a:custGeom>
              <a:avLst/>
              <a:gdLst/>
              <a:ahLst/>
              <a:cxnLst/>
              <a:rect l="l" t="t" r="r" b="b"/>
              <a:pathLst>
                <a:path w="367" h="522" extrusionOk="0">
                  <a:moveTo>
                    <a:pt x="314" y="0"/>
                  </a:moveTo>
                  <a:cubicBezTo>
                    <a:pt x="131" y="131"/>
                    <a:pt x="1" y="313"/>
                    <a:pt x="1" y="522"/>
                  </a:cubicBezTo>
                  <a:lnTo>
                    <a:pt x="27" y="522"/>
                  </a:lnTo>
                  <a:cubicBezTo>
                    <a:pt x="157" y="365"/>
                    <a:pt x="262" y="209"/>
                    <a:pt x="340" y="26"/>
                  </a:cubicBezTo>
                  <a:cubicBezTo>
                    <a:pt x="366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3367121" y="1416829"/>
              <a:ext cx="142275" cy="126484"/>
            </a:xfrm>
            <a:custGeom>
              <a:avLst/>
              <a:gdLst/>
              <a:ahLst/>
              <a:cxnLst/>
              <a:rect l="l" t="t" r="r" b="b"/>
              <a:pathLst>
                <a:path w="3649" h="3244" extrusionOk="0">
                  <a:moveTo>
                    <a:pt x="26" y="1"/>
                  </a:moveTo>
                  <a:cubicBezTo>
                    <a:pt x="26" y="1"/>
                    <a:pt x="0" y="1"/>
                    <a:pt x="26" y="27"/>
                  </a:cubicBezTo>
                  <a:cubicBezTo>
                    <a:pt x="1462" y="810"/>
                    <a:pt x="2688" y="1906"/>
                    <a:pt x="3601" y="3237"/>
                  </a:cubicBezTo>
                  <a:cubicBezTo>
                    <a:pt x="3607" y="3242"/>
                    <a:pt x="3612" y="3244"/>
                    <a:pt x="3617" y="3244"/>
                  </a:cubicBezTo>
                  <a:cubicBezTo>
                    <a:pt x="3636" y="3244"/>
                    <a:pt x="3648" y="3210"/>
                    <a:pt x="3628" y="3210"/>
                  </a:cubicBezTo>
                  <a:cubicBezTo>
                    <a:pt x="2923" y="1645"/>
                    <a:pt x="1592" y="601"/>
                    <a:pt x="26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4029506" y="31079"/>
              <a:ext cx="599354" cy="560637"/>
            </a:xfrm>
            <a:custGeom>
              <a:avLst/>
              <a:gdLst/>
              <a:ahLst/>
              <a:cxnLst/>
              <a:rect l="l" t="t" r="r" b="b"/>
              <a:pathLst>
                <a:path w="15372" h="14379" extrusionOk="0">
                  <a:moveTo>
                    <a:pt x="15319" y="0"/>
                  </a:moveTo>
                  <a:cubicBezTo>
                    <a:pt x="11718" y="1070"/>
                    <a:pt x="8482" y="3288"/>
                    <a:pt x="5794" y="5872"/>
                  </a:cubicBezTo>
                  <a:cubicBezTo>
                    <a:pt x="3315" y="8246"/>
                    <a:pt x="1097" y="11117"/>
                    <a:pt x="1" y="14379"/>
                  </a:cubicBezTo>
                  <a:lnTo>
                    <a:pt x="27" y="14379"/>
                  </a:lnTo>
                  <a:cubicBezTo>
                    <a:pt x="2819" y="7803"/>
                    <a:pt x="8769" y="2662"/>
                    <a:pt x="15345" y="104"/>
                  </a:cubicBezTo>
                  <a:cubicBezTo>
                    <a:pt x="15371" y="78"/>
                    <a:pt x="15345" y="0"/>
                    <a:pt x="15319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3419015" y="17628"/>
              <a:ext cx="29554" cy="10410"/>
            </a:xfrm>
            <a:custGeom>
              <a:avLst/>
              <a:gdLst/>
              <a:ahLst/>
              <a:cxnLst/>
              <a:rect l="l" t="t" r="r" b="b"/>
              <a:pathLst>
                <a:path w="758" h="267" extrusionOk="0">
                  <a:moveTo>
                    <a:pt x="633" y="1"/>
                  </a:moveTo>
                  <a:cubicBezTo>
                    <a:pt x="406" y="1"/>
                    <a:pt x="186" y="81"/>
                    <a:pt x="26" y="241"/>
                  </a:cubicBezTo>
                  <a:cubicBezTo>
                    <a:pt x="0" y="241"/>
                    <a:pt x="0" y="267"/>
                    <a:pt x="26" y="267"/>
                  </a:cubicBezTo>
                  <a:cubicBezTo>
                    <a:pt x="261" y="241"/>
                    <a:pt x="522" y="162"/>
                    <a:pt x="731" y="58"/>
                  </a:cubicBezTo>
                  <a:cubicBezTo>
                    <a:pt x="757" y="58"/>
                    <a:pt x="757" y="6"/>
                    <a:pt x="731" y="6"/>
                  </a:cubicBezTo>
                  <a:cubicBezTo>
                    <a:pt x="698" y="3"/>
                    <a:pt x="666" y="1"/>
                    <a:pt x="633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2770900" y="594120"/>
              <a:ext cx="416179" cy="127848"/>
            </a:xfrm>
            <a:custGeom>
              <a:avLst/>
              <a:gdLst/>
              <a:ahLst/>
              <a:cxnLst/>
              <a:rect l="l" t="t" r="r" b="b"/>
              <a:pathLst>
                <a:path w="10674" h="3279" extrusionOk="0">
                  <a:moveTo>
                    <a:pt x="8642" y="1"/>
                  </a:moveTo>
                  <a:cubicBezTo>
                    <a:pt x="7419" y="1"/>
                    <a:pt x="6172" y="245"/>
                    <a:pt x="5011" y="564"/>
                  </a:cubicBezTo>
                  <a:cubicBezTo>
                    <a:pt x="3210" y="1086"/>
                    <a:pt x="1357" y="1921"/>
                    <a:pt x="0" y="3252"/>
                  </a:cubicBezTo>
                  <a:lnTo>
                    <a:pt x="0" y="3278"/>
                  </a:lnTo>
                  <a:cubicBezTo>
                    <a:pt x="2661" y="1300"/>
                    <a:pt x="5876" y="233"/>
                    <a:pt x="9163" y="233"/>
                  </a:cubicBezTo>
                  <a:cubicBezTo>
                    <a:pt x="9648" y="233"/>
                    <a:pt x="10135" y="256"/>
                    <a:pt x="10621" y="303"/>
                  </a:cubicBezTo>
                  <a:cubicBezTo>
                    <a:pt x="10647" y="303"/>
                    <a:pt x="10674" y="251"/>
                    <a:pt x="10621" y="251"/>
                  </a:cubicBezTo>
                  <a:cubicBezTo>
                    <a:pt x="9982" y="75"/>
                    <a:pt x="9315" y="1"/>
                    <a:pt x="8642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1965814" y="1286605"/>
              <a:ext cx="119816" cy="345373"/>
            </a:xfrm>
            <a:custGeom>
              <a:avLst/>
              <a:gdLst/>
              <a:ahLst/>
              <a:cxnLst/>
              <a:rect l="l" t="t" r="r" b="b"/>
              <a:pathLst>
                <a:path w="3073" h="8858" extrusionOk="0">
                  <a:moveTo>
                    <a:pt x="3046" y="0"/>
                  </a:moveTo>
                  <a:cubicBezTo>
                    <a:pt x="2759" y="3106"/>
                    <a:pt x="1481" y="6081"/>
                    <a:pt x="19" y="8795"/>
                  </a:cubicBezTo>
                  <a:cubicBezTo>
                    <a:pt x="0" y="8833"/>
                    <a:pt x="23" y="8857"/>
                    <a:pt x="47" y="8857"/>
                  </a:cubicBezTo>
                  <a:cubicBezTo>
                    <a:pt x="56" y="8857"/>
                    <a:pt x="64" y="8854"/>
                    <a:pt x="71" y="8847"/>
                  </a:cubicBezTo>
                  <a:cubicBezTo>
                    <a:pt x="1715" y="6237"/>
                    <a:pt x="2968" y="3106"/>
                    <a:pt x="3072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2290671" y="1799702"/>
              <a:ext cx="135373" cy="84959"/>
            </a:xfrm>
            <a:custGeom>
              <a:avLst/>
              <a:gdLst/>
              <a:ahLst/>
              <a:cxnLst/>
              <a:rect l="l" t="t" r="r" b="b"/>
              <a:pathLst>
                <a:path w="3472" h="2179" extrusionOk="0">
                  <a:moveTo>
                    <a:pt x="2927" y="1"/>
                  </a:moveTo>
                  <a:cubicBezTo>
                    <a:pt x="1604" y="1"/>
                    <a:pt x="393" y="865"/>
                    <a:pt x="1" y="2159"/>
                  </a:cubicBezTo>
                  <a:cubicBezTo>
                    <a:pt x="1" y="2172"/>
                    <a:pt x="1" y="2178"/>
                    <a:pt x="4" y="2178"/>
                  </a:cubicBezTo>
                  <a:cubicBezTo>
                    <a:pt x="7" y="2178"/>
                    <a:pt x="14" y="2172"/>
                    <a:pt x="27" y="2159"/>
                  </a:cubicBezTo>
                  <a:cubicBezTo>
                    <a:pt x="757" y="958"/>
                    <a:pt x="2036" y="202"/>
                    <a:pt x="3445" y="123"/>
                  </a:cubicBezTo>
                  <a:cubicBezTo>
                    <a:pt x="3471" y="123"/>
                    <a:pt x="3471" y="45"/>
                    <a:pt x="3445" y="45"/>
                  </a:cubicBezTo>
                  <a:cubicBezTo>
                    <a:pt x="3272" y="15"/>
                    <a:pt x="3099" y="1"/>
                    <a:pt x="2927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2162475" y="1958738"/>
              <a:ext cx="86519" cy="69636"/>
            </a:xfrm>
            <a:custGeom>
              <a:avLst/>
              <a:gdLst/>
              <a:ahLst/>
              <a:cxnLst/>
              <a:rect l="l" t="t" r="r" b="b"/>
              <a:pathLst>
                <a:path w="2219" h="1786" extrusionOk="0">
                  <a:moveTo>
                    <a:pt x="2189" y="0"/>
                  </a:moveTo>
                  <a:cubicBezTo>
                    <a:pt x="2182" y="0"/>
                    <a:pt x="2174" y="3"/>
                    <a:pt x="2167" y="11"/>
                  </a:cubicBezTo>
                  <a:cubicBezTo>
                    <a:pt x="1671" y="846"/>
                    <a:pt x="914" y="1472"/>
                    <a:pt x="1" y="1759"/>
                  </a:cubicBezTo>
                  <a:lnTo>
                    <a:pt x="1" y="1785"/>
                  </a:lnTo>
                  <a:cubicBezTo>
                    <a:pt x="1044" y="1655"/>
                    <a:pt x="1932" y="1107"/>
                    <a:pt x="2219" y="37"/>
                  </a:cubicBezTo>
                  <a:cubicBezTo>
                    <a:pt x="2219" y="18"/>
                    <a:pt x="2206" y="0"/>
                    <a:pt x="2189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2072917" y="1932927"/>
              <a:ext cx="8149" cy="15050"/>
            </a:xfrm>
            <a:custGeom>
              <a:avLst/>
              <a:gdLst/>
              <a:ahLst/>
              <a:cxnLst/>
              <a:rect l="l" t="t" r="r" b="b"/>
              <a:pathLst>
                <a:path w="209" h="386" extrusionOk="0">
                  <a:moveTo>
                    <a:pt x="170" y="1"/>
                  </a:moveTo>
                  <a:cubicBezTo>
                    <a:pt x="163" y="1"/>
                    <a:pt x="157" y="7"/>
                    <a:pt x="157" y="20"/>
                  </a:cubicBezTo>
                  <a:cubicBezTo>
                    <a:pt x="52" y="99"/>
                    <a:pt x="52" y="255"/>
                    <a:pt x="0" y="386"/>
                  </a:cubicBezTo>
                  <a:cubicBezTo>
                    <a:pt x="131" y="307"/>
                    <a:pt x="209" y="151"/>
                    <a:pt x="183" y="20"/>
                  </a:cubicBezTo>
                  <a:cubicBezTo>
                    <a:pt x="183" y="7"/>
                    <a:pt x="176" y="1"/>
                    <a:pt x="170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2660015" y="1285319"/>
              <a:ext cx="127029" cy="92913"/>
            </a:xfrm>
            <a:custGeom>
              <a:avLst/>
              <a:gdLst/>
              <a:ahLst/>
              <a:cxnLst/>
              <a:rect l="l" t="t" r="r" b="b"/>
              <a:pathLst>
                <a:path w="3258" h="2383" extrusionOk="0">
                  <a:moveTo>
                    <a:pt x="3226" y="0"/>
                  </a:moveTo>
                  <a:cubicBezTo>
                    <a:pt x="3221" y="0"/>
                    <a:pt x="3216" y="2"/>
                    <a:pt x="3211" y="7"/>
                  </a:cubicBezTo>
                  <a:cubicBezTo>
                    <a:pt x="2219" y="895"/>
                    <a:pt x="1149" y="1704"/>
                    <a:pt x="1" y="2356"/>
                  </a:cubicBezTo>
                  <a:lnTo>
                    <a:pt x="1" y="2382"/>
                  </a:lnTo>
                  <a:cubicBezTo>
                    <a:pt x="1279" y="1912"/>
                    <a:pt x="2402" y="1103"/>
                    <a:pt x="3237" y="33"/>
                  </a:cubicBezTo>
                  <a:cubicBezTo>
                    <a:pt x="3258" y="33"/>
                    <a:pt x="3245" y="0"/>
                    <a:pt x="3226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2517549" y="2584864"/>
              <a:ext cx="54976" cy="75095"/>
            </a:xfrm>
            <a:custGeom>
              <a:avLst/>
              <a:gdLst/>
              <a:ahLst/>
              <a:cxnLst/>
              <a:rect l="l" t="t" r="r" b="b"/>
              <a:pathLst>
                <a:path w="1410" h="1926" extrusionOk="0">
                  <a:moveTo>
                    <a:pt x="1357" y="1"/>
                  </a:moveTo>
                  <a:cubicBezTo>
                    <a:pt x="470" y="236"/>
                    <a:pt x="131" y="1097"/>
                    <a:pt x="0" y="1906"/>
                  </a:cubicBezTo>
                  <a:cubicBezTo>
                    <a:pt x="0" y="1919"/>
                    <a:pt x="7" y="1925"/>
                    <a:pt x="13" y="1925"/>
                  </a:cubicBezTo>
                  <a:cubicBezTo>
                    <a:pt x="20" y="1925"/>
                    <a:pt x="26" y="1919"/>
                    <a:pt x="26" y="1906"/>
                  </a:cubicBezTo>
                  <a:cubicBezTo>
                    <a:pt x="339" y="1227"/>
                    <a:pt x="809" y="575"/>
                    <a:pt x="1383" y="53"/>
                  </a:cubicBezTo>
                  <a:cubicBezTo>
                    <a:pt x="1409" y="27"/>
                    <a:pt x="1383" y="1"/>
                    <a:pt x="1357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6"/>
          <p:cNvGrpSpPr/>
          <p:nvPr/>
        </p:nvGrpSpPr>
        <p:grpSpPr>
          <a:xfrm>
            <a:off x="7756019" y="919030"/>
            <a:ext cx="796576" cy="499302"/>
            <a:chOff x="-3919425" y="-1567975"/>
            <a:chExt cx="1359113" cy="851906"/>
          </a:xfrm>
        </p:grpSpPr>
        <p:sp>
          <p:nvSpPr>
            <p:cNvPr id="225" name="Google Shape;225;p16"/>
            <p:cNvSpPr/>
            <p:nvPr/>
          </p:nvSpPr>
          <p:spPr>
            <a:xfrm>
              <a:off x="-3902459" y="-1396068"/>
              <a:ext cx="792969" cy="662561"/>
            </a:xfrm>
            <a:custGeom>
              <a:avLst/>
              <a:gdLst/>
              <a:ahLst/>
              <a:cxnLst/>
              <a:rect l="l" t="t" r="r" b="b"/>
              <a:pathLst>
                <a:path w="13414" h="11208" extrusionOk="0">
                  <a:moveTo>
                    <a:pt x="9822" y="0"/>
                  </a:moveTo>
                  <a:cubicBezTo>
                    <a:pt x="9776" y="0"/>
                    <a:pt x="9729" y="5"/>
                    <a:pt x="9682" y="15"/>
                  </a:cubicBezTo>
                  <a:lnTo>
                    <a:pt x="5715" y="1502"/>
                  </a:lnTo>
                  <a:cubicBezTo>
                    <a:pt x="5402" y="1607"/>
                    <a:pt x="5115" y="1711"/>
                    <a:pt x="4750" y="1815"/>
                  </a:cubicBezTo>
                  <a:cubicBezTo>
                    <a:pt x="4411" y="1946"/>
                    <a:pt x="4045" y="2050"/>
                    <a:pt x="3706" y="2181"/>
                  </a:cubicBezTo>
                  <a:cubicBezTo>
                    <a:pt x="2714" y="2546"/>
                    <a:pt x="1618" y="3068"/>
                    <a:pt x="940" y="4034"/>
                  </a:cubicBezTo>
                  <a:cubicBezTo>
                    <a:pt x="235" y="5103"/>
                    <a:pt x="0" y="6408"/>
                    <a:pt x="340" y="7661"/>
                  </a:cubicBezTo>
                  <a:cubicBezTo>
                    <a:pt x="653" y="8966"/>
                    <a:pt x="1488" y="10062"/>
                    <a:pt x="2662" y="10714"/>
                  </a:cubicBezTo>
                  <a:cubicBezTo>
                    <a:pt x="3317" y="11042"/>
                    <a:pt x="4040" y="11208"/>
                    <a:pt x="4763" y="11208"/>
                  </a:cubicBezTo>
                  <a:cubicBezTo>
                    <a:pt x="5307" y="11208"/>
                    <a:pt x="5852" y="11113"/>
                    <a:pt x="6368" y="10923"/>
                  </a:cubicBezTo>
                  <a:lnTo>
                    <a:pt x="10230" y="9488"/>
                  </a:lnTo>
                  <a:lnTo>
                    <a:pt x="12213" y="8757"/>
                  </a:lnTo>
                  <a:lnTo>
                    <a:pt x="12787" y="8548"/>
                  </a:lnTo>
                  <a:cubicBezTo>
                    <a:pt x="13414" y="8261"/>
                    <a:pt x="13257" y="7165"/>
                    <a:pt x="13205" y="6643"/>
                  </a:cubicBezTo>
                  <a:cubicBezTo>
                    <a:pt x="13074" y="5678"/>
                    <a:pt x="12813" y="4738"/>
                    <a:pt x="12474" y="3799"/>
                  </a:cubicBezTo>
                  <a:cubicBezTo>
                    <a:pt x="12161" y="2885"/>
                    <a:pt x="11717" y="1998"/>
                    <a:pt x="11196" y="1163"/>
                  </a:cubicBezTo>
                  <a:lnTo>
                    <a:pt x="11143" y="1111"/>
                  </a:lnTo>
                  <a:cubicBezTo>
                    <a:pt x="10878" y="701"/>
                    <a:pt x="10389" y="0"/>
                    <a:pt x="9822" y="0"/>
                  </a:cubicBezTo>
                  <a:close/>
                </a:path>
              </a:pathLst>
            </a:custGeom>
            <a:solidFill>
              <a:srgbClr val="D5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-3296172" y="-1550063"/>
              <a:ext cx="701932" cy="646600"/>
            </a:xfrm>
            <a:custGeom>
              <a:avLst/>
              <a:gdLst/>
              <a:ahLst/>
              <a:cxnLst/>
              <a:rect l="l" t="t" r="r" b="b"/>
              <a:pathLst>
                <a:path w="11874" h="10938" extrusionOk="0">
                  <a:moveTo>
                    <a:pt x="7511" y="0"/>
                  </a:moveTo>
                  <a:cubicBezTo>
                    <a:pt x="6783" y="0"/>
                    <a:pt x="6063" y="154"/>
                    <a:pt x="5402" y="428"/>
                  </a:cubicBezTo>
                  <a:lnTo>
                    <a:pt x="2036" y="1680"/>
                  </a:lnTo>
                  <a:lnTo>
                    <a:pt x="26" y="2437"/>
                  </a:lnTo>
                  <a:cubicBezTo>
                    <a:pt x="26" y="2437"/>
                    <a:pt x="0" y="2437"/>
                    <a:pt x="0" y="2463"/>
                  </a:cubicBezTo>
                  <a:cubicBezTo>
                    <a:pt x="0" y="2489"/>
                    <a:pt x="0" y="2515"/>
                    <a:pt x="26" y="2515"/>
                  </a:cubicBezTo>
                  <a:cubicBezTo>
                    <a:pt x="339" y="2698"/>
                    <a:pt x="626" y="2959"/>
                    <a:pt x="835" y="3246"/>
                  </a:cubicBezTo>
                  <a:cubicBezTo>
                    <a:pt x="1540" y="4185"/>
                    <a:pt x="2088" y="5229"/>
                    <a:pt x="2453" y="6351"/>
                  </a:cubicBezTo>
                  <a:cubicBezTo>
                    <a:pt x="2897" y="7421"/>
                    <a:pt x="3158" y="8570"/>
                    <a:pt x="3236" y="9744"/>
                  </a:cubicBezTo>
                  <a:cubicBezTo>
                    <a:pt x="3262" y="10109"/>
                    <a:pt x="3210" y="10501"/>
                    <a:pt x="3079" y="10866"/>
                  </a:cubicBezTo>
                  <a:cubicBezTo>
                    <a:pt x="3079" y="10892"/>
                    <a:pt x="3079" y="10918"/>
                    <a:pt x="3079" y="10918"/>
                  </a:cubicBezTo>
                  <a:cubicBezTo>
                    <a:pt x="3092" y="10931"/>
                    <a:pt x="3105" y="10938"/>
                    <a:pt x="3115" y="10938"/>
                  </a:cubicBezTo>
                  <a:cubicBezTo>
                    <a:pt x="3125" y="10938"/>
                    <a:pt x="3132" y="10931"/>
                    <a:pt x="3132" y="10918"/>
                  </a:cubicBezTo>
                  <a:lnTo>
                    <a:pt x="6237" y="9770"/>
                  </a:lnTo>
                  <a:lnTo>
                    <a:pt x="6915" y="9535"/>
                  </a:lnTo>
                  <a:lnTo>
                    <a:pt x="7620" y="9274"/>
                  </a:lnTo>
                  <a:lnTo>
                    <a:pt x="7620" y="9300"/>
                  </a:lnTo>
                  <a:cubicBezTo>
                    <a:pt x="9421" y="8622"/>
                    <a:pt x="11352" y="7708"/>
                    <a:pt x="11691" y="5412"/>
                  </a:cubicBezTo>
                  <a:cubicBezTo>
                    <a:pt x="11874" y="4029"/>
                    <a:pt x="11482" y="2620"/>
                    <a:pt x="10621" y="1524"/>
                  </a:cubicBezTo>
                  <a:cubicBezTo>
                    <a:pt x="9943" y="663"/>
                    <a:pt x="8925" y="115"/>
                    <a:pt x="7829" y="10"/>
                  </a:cubicBezTo>
                  <a:cubicBezTo>
                    <a:pt x="7723" y="4"/>
                    <a:pt x="7617" y="0"/>
                    <a:pt x="7511" y="0"/>
                  </a:cubicBezTo>
                  <a:close/>
                </a:path>
              </a:pathLst>
            </a:custGeom>
            <a:solidFill>
              <a:srgbClr val="FF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3257628" y="-1387496"/>
              <a:ext cx="658778" cy="482910"/>
            </a:xfrm>
            <a:custGeom>
              <a:avLst/>
              <a:gdLst/>
              <a:ahLst/>
              <a:cxnLst/>
              <a:rect l="l" t="t" r="r" b="b"/>
              <a:pathLst>
                <a:path w="11144" h="8169" extrusionOk="0">
                  <a:moveTo>
                    <a:pt x="10674" y="0"/>
                  </a:moveTo>
                  <a:cubicBezTo>
                    <a:pt x="10621" y="496"/>
                    <a:pt x="10465" y="966"/>
                    <a:pt x="10256" y="1409"/>
                  </a:cubicBezTo>
                  <a:cubicBezTo>
                    <a:pt x="9447" y="3027"/>
                    <a:pt x="7647" y="4619"/>
                    <a:pt x="5794" y="4854"/>
                  </a:cubicBezTo>
                  <a:cubicBezTo>
                    <a:pt x="5708" y="4865"/>
                    <a:pt x="5623" y="4870"/>
                    <a:pt x="5541" y="4870"/>
                  </a:cubicBezTo>
                  <a:cubicBezTo>
                    <a:pt x="3799" y="4870"/>
                    <a:pt x="2850" y="2583"/>
                    <a:pt x="1853" y="1462"/>
                  </a:cubicBezTo>
                  <a:cubicBezTo>
                    <a:pt x="1331" y="914"/>
                    <a:pt x="705" y="496"/>
                    <a:pt x="0" y="261"/>
                  </a:cubicBezTo>
                  <a:lnTo>
                    <a:pt x="0" y="261"/>
                  </a:lnTo>
                  <a:cubicBezTo>
                    <a:pt x="79" y="339"/>
                    <a:pt x="131" y="418"/>
                    <a:pt x="183" y="496"/>
                  </a:cubicBezTo>
                  <a:cubicBezTo>
                    <a:pt x="888" y="1435"/>
                    <a:pt x="1436" y="2479"/>
                    <a:pt x="1801" y="3575"/>
                  </a:cubicBezTo>
                  <a:cubicBezTo>
                    <a:pt x="2245" y="4671"/>
                    <a:pt x="2506" y="5820"/>
                    <a:pt x="2584" y="6968"/>
                  </a:cubicBezTo>
                  <a:cubicBezTo>
                    <a:pt x="2610" y="7359"/>
                    <a:pt x="2558" y="7751"/>
                    <a:pt x="2427" y="8116"/>
                  </a:cubicBezTo>
                  <a:cubicBezTo>
                    <a:pt x="2427" y="8116"/>
                    <a:pt x="2427" y="8142"/>
                    <a:pt x="2427" y="8168"/>
                  </a:cubicBezTo>
                  <a:lnTo>
                    <a:pt x="2480" y="8168"/>
                  </a:lnTo>
                  <a:lnTo>
                    <a:pt x="5585" y="7020"/>
                  </a:lnTo>
                  <a:lnTo>
                    <a:pt x="6263" y="6759"/>
                  </a:lnTo>
                  <a:lnTo>
                    <a:pt x="6968" y="6524"/>
                  </a:lnTo>
                  <a:cubicBezTo>
                    <a:pt x="8769" y="5872"/>
                    <a:pt x="10726" y="4958"/>
                    <a:pt x="11039" y="2636"/>
                  </a:cubicBezTo>
                  <a:cubicBezTo>
                    <a:pt x="11143" y="1749"/>
                    <a:pt x="11039" y="835"/>
                    <a:pt x="10674" y="0"/>
                  </a:cubicBezTo>
                  <a:close/>
                </a:path>
              </a:pathLst>
            </a:custGeom>
            <a:solidFill>
              <a:srgbClr val="DB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2995393" y="-1494376"/>
              <a:ext cx="291614" cy="194075"/>
            </a:xfrm>
            <a:custGeom>
              <a:avLst/>
              <a:gdLst/>
              <a:ahLst/>
              <a:cxnLst/>
              <a:rect l="l" t="t" r="r" b="b"/>
              <a:pathLst>
                <a:path w="4933" h="3283" extrusionOk="0">
                  <a:moveTo>
                    <a:pt x="2811" y="0"/>
                  </a:moveTo>
                  <a:cubicBezTo>
                    <a:pt x="1941" y="0"/>
                    <a:pt x="926" y="283"/>
                    <a:pt x="470" y="999"/>
                  </a:cubicBezTo>
                  <a:cubicBezTo>
                    <a:pt x="105" y="1547"/>
                    <a:pt x="1" y="2435"/>
                    <a:pt x="653" y="2878"/>
                  </a:cubicBezTo>
                  <a:cubicBezTo>
                    <a:pt x="1151" y="3205"/>
                    <a:pt x="1616" y="3282"/>
                    <a:pt x="2128" y="3282"/>
                  </a:cubicBezTo>
                  <a:cubicBezTo>
                    <a:pt x="2394" y="3282"/>
                    <a:pt x="2673" y="3261"/>
                    <a:pt x="2976" y="3243"/>
                  </a:cubicBezTo>
                  <a:cubicBezTo>
                    <a:pt x="4072" y="3191"/>
                    <a:pt x="4933" y="2121"/>
                    <a:pt x="4541" y="1051"/>
                  </a:cubicBezTo>
                  <a:cubicBezTo>
                    <a:pt x="4333" y="530"/>
                    <a:pt x="3863" y="138"/>
                    <a:pt x="3315" y="34"/>
                  </a:cubicBezTo>
                  <a:cubicBezTo>
                    <a:pt x="3157" y="12"/>
                    <a:pt x="2987" y="0"/>
                    <a:pt x="281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3891641" y="-1273344"/>
              <a:ext cx="782151" cy="539838"/>
            </a:xfrm>
            <a:custGeom>
              <a:avLst/>
              <a:gdLst/>
              <a:ahLst/>
              <a:cxnLst/>
              <a:rect l="l" t="t" r="r" b="b"/>
              <a:pathLst>
                <a:path w="13231" h="9132" extrusionOk="0">
                  <a:moveTo>
                    <a:pt x="11534" y="0"/>
                  </a:moveTo>
                  <a:cubicBezTo>
                    <a:pt x="11143" y="2218"/>
                    <a:pt x="9734" y="3993"/>
                    <a:pt x="7568" y="5350"/>
                  </a:cubicBezTo>
                  <a:cubicBezTo>
                    <a:pt x="6328" y="6125"/>
                    <a:pt x="4845" y="6655"/>
                    <a:pt x="3372" y="6655"/>
                  </a:cubicBezTo>
                  <a:cubicBezTo>
                    <a:pt x="3108" y="6655"/>
                    <a:pt x="2845" y="6638"/>
                    <a:pt x="2584" y="6603"/>
                  </a:cubicBezTo>
                  <a:cubicBezTo>
                    <a:pt x="1148" y="6394"/>
                    <a:pt x="339" y="5376"/>
                    <a:pt x="26" y="4150"/>
                  </a:cubicBezTo>
                  <a:lnTo>
                    <a:pt x="26" y="4150"/>
                  </a:lnTo>
                  <a:cubicBezTo>
                    <a:pt x="0" y="4619"/>
                    <a:pt x="26" y="5115"/>
                    <a:pt x="157" y="5585"/>
                  </a:cubicBezTo>
                  <a:cubicBezTo>
                    <a:pt x="470" y="6890"/>
                    <a:pt x="1305" y="7986"/>
                    <a:pt x="2479" y="8638"/>
                  </a:cubicBezTo>
                  <a:cubicBezTo>
                    <a:pt x="3134" y="8966"/>
                    <a:pt x="3848" y="9132"/>
                    <a:pt x="4569" y="9132"/>
                  </a:cubicBezTo>
                  <a:cubicBezTo>
                    <a:pt x="5112" y="9132"/>
                    <a:pt x="5658" y="9037"/>
                    <a:pt x="6185" y="8847"/>
                  </a:cubicBezTo>
                  <a:lnTo>
                    <a:pt x="10047" y="7412"/>
                  </a:lnTo>
                  <a:lnTo>
                    <a:pt x="12030" y="6681"/>
                  </a:lnTo>
                  <a:lnTo>
                    <a:pt x="12604" y="6472"/>
                  </a:lnTo>
                  <a:cubicBezTo>
                    <a:pt x="13231" y="6185"/>
                    <a:pt x="13074" y="5089"/>
                    <a:pt x="13022" y="4567"/>
                  </a:cubicBezTo>
                  <a:cubicBezTo>
                    <a:pt x="12891" y="3602"/>
                    <a:pt x="12630" y="2636"/>
                    <a:pt x="12291" y="1723"/>
                  </a:cubicBezTo>
                  <a:cubicBezTo>
                    <a:pt x="12082" y="1149"/>
                    <a:pt x="11821" y="574"/>
                    <a:pt x="11534" y="0"/>
                  </a:cubicBezTo>
                  <a:close/>
                </a:path>
              </a:pathLst>
            </a:custGeom>
            <a:solidFill>
              <a:srgbClr val="C1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3762060" y="-1222860"/>
              <a:ext cx="319339" cy="211041"/>
            </a:xfrm>
            <a:custGeom>
              <a:avLst/>
              <a:gdLst/>
              <a:ahLst/>
              <a:cxnLst/>
              <a:rect l="l" t="t" r="r" b="b"/>
              <a:pathLst>
                <a:path w="5402" h="3570" extrusionOk="0">
                  <a:moveTo>
                    <a:pt x="3391" y="0"/>
                  </a:moveTo>
                  <a:cubicBezTo>
                    <a:pt x="2688" y="0"/>
                    <a:pt x="1933" y="283"/>
                    <a:pt x="1461" y="660"/>
                  </a:cubicBezTo>
                  <a:cubicBezTo>
                    <a:pt x="679" y="1312"/>
                    <a:pt x="0" y="2695"/>
                    <a:pt x="1148" y="3348"/>
                  </a:cubicBezTo>
                  <a:cubicBezTo>
                    <a:pt x="1431" y="3502"/>
                    <a:pt x="1762" y="3569"/>
                    <a:pt x="2106" y="3569"/>
                  </a:cubicBezTo>
                  <a:cubicBezTo>
                    <a:pt x="2808" y="3569"/>
                    <a:pt x="3563" y="3290"/>
                    <a:pt x="4071" y="2904"/>
                  </a:cubicBezTo>
                  <a:cubicBezTo>
                    <a:pt x="4854" y="2356"/>
                    <a:pt x="5402" y="1182"/>
                    <a:pt x="4619" y="425"/>
                  </a:cubicBezTo>
                  <a:cubicBezTo>
                    <a:pt x="4297" y="124"/>
                    <a:pt x="3855" y="0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3919425" y="-1567975"/>
              <a:ext cx="1359113" cy="851906"/>
            </a:xfrm>
            <a:custGeom>
              <a:avLst/>
              <a:gdLst/>
              <a:ahLst/>
              <a:cxnLst/>
              <a:rect l="l" t="t" r="r" b="b"/>
              <a:pathLst>
                <a:path w="22991" h="14411" extrusionOk="0">
                  <a:moveTo>
                    <a:pt x="18036" y="355"/>
                  </a:moveTo>
                  <a:cubicBezTo>
                    <a:pt x="18140" y="355"/>
                    <a:pt x="18243" y="359"/>
                    <a:pt x="18346" y="365"/>
                  </a:cubicBezTo>
                  <a:cubicBezTo>
                    <a:pt x="20929" y="548"/>
                    <a:pt x="22521" y="3288"/>
                    <a:pt x="22182" y="5689"/>
                  </a:cubicBezTo>
                  <a:cubicBezTo>
                    <a:pt x="21790" y="8507"/>
                    <a:pt x="18998" y="9212"/>
                    <a:pt x="16728" y="10047"/>
                  </a:cubicBezTo>
                  <a:lnTo>
                    <a:pt x="13675" y="11195"/>
                  </a:lnTo>
                  <a:cubicBezTo>
                    <a:pt x="13779" y="10804"/>
                    <a:pt x="13831" y="10412"/>
                    <a:pt x="13805" y="10021"/>
                  </a:cubicBezTo>
                  <a:cubicBezTo>
                    <a:pt x="13727" y="8847"/>
                    <a:pt x="13466" y="7698"/>
                    <a:pt x="13022" y="6628"/>
                  </a:cubicBezTo>
                  <a:cubicBezTo>
                    <a:pt x="12657" y="5506"/>
                    <a:pt x="12109" y="4462"/>
                    <a:pt x="11404" y="3523"/>
                  </a:cubicBezTo>
                  <a:cubicBezTo>
                    <a:pt x="11195" y="3210"/>
                    <a:pt x="10908" y="2949"/>
                    <a:pt x="10595" y="2766"/>
                  </a:cubicBezTo>
                  <a:lnTo>
                    <a:pt x="12579" y="2035"/>
                  </a:lnTo>
                  <a:lnTo>
                    <a:pt x="15945" y="783"/>
                  </a:lnTo>
                  <a:cubicBezTo>
                    <a:pt x="16606" y="510"/>
                    <a:pt x="17326" y="355"/>
                    <a:pt x="18036" y="355"/>
                  </a:cubicBezTo>
                  <a:close/>
                  <a:moveTo>
                    <a:pt x="10142" y="2956"/>
                  </a:moveTo>
                  <a:cubicBezTo>
                    <a:pt x="10687" y="2956"/>
                    <a:pt x="11191" y="3714"/>
                    <a:pt x="11430" y="4097"/>
                  </a:cubicBezTo>
                  <a:cubicBezTo>
                    <a:pt x="11978" y="4906"/>
                    <a:pt x="12396" y="5793"/>
                    <a:pt x="12709" y="6707"/>
                  </a:cubicBezTo>
                  <a:cubicBezTo>
                    <a:pt x="13074" y="7620"/>
                    <a:pt x="13309" y="8559"/>
                    <a:pt x="13440" y="9551"/>
                  </a:cubicBezTo>
                  <a:cubicBezTo>
                    <a:pt x="13518" y="10047"/>
                    <a:pt x="13648" y="11117"/>
                    <a:pt x="13048" y="11378"/>
                  </a:cubicBezTo>
                  <a:cubicBezTo>
                    <a:pt x="10908" y="12187"/>
                    <a:pt x="8769" y="12970"/>
                    <a:pt x="6655" y="13753"/>
                  </a:cubicBezTo>
                  <a:cubicBezTo>
                    <a:pt x="6092" y="13955"/>
                    <a:pt x="5533" y="14051"/>
                    <a:pt x="4995" y="14051"/>
                  </a:cubicBezTo>
                  <a:cubicBezTo>
                    <a:pt x="2967" y="14051"/>
                    <a:pt x="1236" y="12688"/>
                    <a:pt x="679" y="10543"/>
                  </a:cubicBezTo>
                  <a:cubicBezTo>
                    <a:pt x="340" y="9316"/>
                    <a:pt x="574" y="8011"/>
                    <a:pt x="1279" y="6968"/>
                  </a:cubicBezTo>
                  <a:cubicBezTo>
                    <a:pt x="2323" y="5454"/>
                    <a:pt x="4411" y="5037"/>
                    <a:pt x="6028" y="4436"/>
                  </a:cubicBezTo>
                  <a:lnTo>
                    <a:pt x="9995" y="2975"/>
                  </a:lnTo>
                  <a:cubicBezTo>
                    <a:pt x="10044" y="2962"/>
                    <a:pt x="10093" y="2956"/>
                    <a:pt x="10142" y="2956"/>
                  </a:cubicBezTo>
                  <a:close/>
                  <a:moveTo>
                    <a:pt x="17928" y="0"/>
                  </a:moveTo>
                  <a:cubicBezTo>
                    <a:pt x="17302" y="0"/>
                    <a:pt x="16702" y="130"/>
                    <a:pt x="16128" y="339"/>
                  </a:cubicBezTo>
                  <a:cubicBezTo>
                    <a:pt x="14901" y="783"/>
                    <a:pt x="13701" y="1253"/>
                    <a:pt x="12474" y="1722"/>
                  </a:cubicBezTo>
                  <a:lnTo>
                    <a:pt x="9865" y="2688"/>
                  </a:lnTo>
                  <a:lnTo>
                    <a:pt x="9786" y="2688"/>
                  </a:lnTo>
                  <a:lnTo>
                    <a:pt x="5872" y="4149"/>
                  </a:lnTo>
                  <a:cubicBezTo>
                    <a:pt x="4045" y="4802"/>
                    <a:pt x="1958" y="5271"/>
                    <a:pt x="835" y="6994"/>
                  </a:cubicBezTo>
                  <a:cubicBezTo>
                    <a:pt x="183" y="8090"/>
                    <a:pt x="0" y="9421"/>
                    <a:pt x="340" y="10647"/>
                  </a:cubicBezTo>
                  <a:cubicBezTo>
                    <a:pt x="836" y="12922"/>
                    <a:pt x="2857" y="14410"/>
                    <a:pt x="5025" y="14410"/>
                  </a:cubicBezTo>
                  <a:cubicBezTo>
                    <a:pt x="5592" y="14410"/>
                    <a:pt x="6170" y="14308"/>
                    <a:pt x="6733" y="14092"/>
                  </a:cubicBezTo>
                  <a:lnTo>
                    <a:pt x="13466" y="11613"/>
                  </a:lnTo>
                  <a:cubicBezTo>
                    <a:pt x="15580" y="10830"/>
                    <a:pt x="17824" y="10151"/>
                    <a:pt x="19885" y="9186"/>
                  </a:cubicBezTo>
                  <a:cubicBezTo>
                    <a:pt x="21921" y="8246"/>
                    <a:pt x="22991" y="5950"/>
                    <a:pt x="22417" y="3784"/>
                  </a:cubicBezTo>
                  <a:cubicBezTo>
                    <a:pt x="21869" y="1670"/>
                    <a:pt x="20172" y="26"/>
                    <a:pt x="17928" y="0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2885852" y="-1200337"/>
              <a:ext cx="237642" cy="175394"/>
            </a:xfrm>
            <a:custGeom>
              <a:avLst/>
              <a:gdLst/>
              <a:ahLst/>
              <a:cxnLst/>
              <a:rect l="l" t="t" r="r" b="b"/>
              <a:pathLst>
                <a:path w="4020" h="2967" extrusionOk="0">
                  <a:moveTo>
                    <a:pt x="3987" y="1"/>
                  </a:moveTo>
                  <a:cubicBezTo>
                    <a:pt x="3976" y="1"/>
                    <a:pt x="3967" y="7"/>
                    <a:pt x="3967" y="18"/>
                  </a:cubicBezTo>
                  <a:cubicBezTo>
                    <a:pt x="3054" y="1479"/>
                    <a:pt x="1488" y="2210"/>
                    <a:pt x="1" y="2941"/>
                  </a:cubicBezTo>
                  <a:cubicBezTo>
                    <a:pt x="1" y="2941"/>
                    <a:pt x="1" y="2967"/>
                    <a:pt x="1" y="2967"/>
                  </a:cubicBezTo>
                  <a:cubicBezTo>
                    <a:pt x="1514" y="2706"/>
                    <a:pt x="3628" y="1662"/>
                    <a:pt x="4019" y="44"/>
                  </a:cubicBezTo>
                  <a:cubicBezTo>
                    <a:pt x="4019" y="13"/>
                    <a:pt x="4001" y="1"/>
                    <a:pt x="3987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3850024" y="-1214761"/>
              <a:ext cx="166645" cy="168241"/>
            </a:xfrm>
            <a:custGeom>
              <a:avLst/>
              <a:gdLst/>
              <a:ahLst/>
              <a:cxnLst/>
              <a:rect l="l" t="t" r="r" b="b"/>
              <a:pathLst>
                <a:path w="2819" h="2846" extrusionOk="0">
                  <a:moveTo>
                    <a:pt x="2793" y="1"/>
                  </a:moveTo>
                  <a:cubicBezTo>
                    <a:pt x="1436" y="262"/>
                    <a:pt x="183" y="1462"/>
                    <a:pt x="1" y="2845"/>
                  </a:cubicBezTo>
                  <a:lnTo>
                    <a:pt x="27" y="2845"/>
                  </a:lnTo>
                  <a:cubicBezTo>
                    <a:pt x="496" y="1567"/>
                    <a:pt x="1697" y="732"/>
                    <a:pt x="2819" y="53"/>
                  </a:cubicBezTo>
                  <a:cubicBezTo>
                    <a:pt x="2819" y="27"/>
                    <a:pt x="2819" y="1"/>
                    <a:pt x="2793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3668007" y="-1235806"/>
              <a:ext cx="30917" cy="15606"/>
            </a:xfrm>
            <a:custGeom>
              <a:avLst/>
              <a:gdLst/>
              <a:ahLst/>
              <a:cxnLst/>
              <a:rect l="l" t="t" r="r" b="b"/>
              <a:pathLst>
                <a:path w="523" h="264" extrusionOk="0">
                  <a:moveTo>
                    <a:pt x="397" y="1"/>
                  </a:moveTo>
                  <a:cubicBezTo>
                    <a:pt x="366" y="1"/>
                    <a:pt x="336" y="7"/>
                    <a:pt x="314" y="18"/>
                  </a:cubicBezTo>
                  <a:cubicBezTo>
                    <a:pt x="184" y="44"/>
                    <a:pt x="79" y="122"/>
                    <a:pt x="1" y="226"/>
                  </a:cubicBezTo>
                  <a:lnTo>
                    <a:pt x="1" y="253"/>
                  </a:lnTo>
                  <a:cubicBezTo>
                    <a:pt x="32" y="260"/>
                    <a:pt x="64" y="263"/>
                    <a:pt x="98" y="263"/>
                  </a:cubicBezTo>
                  <a:cubicBezTo>
                    <a:pt x="180" y="263"/>
                    <a:pt x="266" y="245"/>
                    <a:pt x="340" y="226"/>
                  </a:cubicBezTo>
                  <a:cubicBezTo>
                    <a:pt x="392" y="200"/>
                    <a:pt x="523" y="122"/>
                    <a:pt x="497" y="44"/>
                  </a:cubicBezTo>
                  <a:cubicBezTo>
                    <a:pt x="481" y="13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-2929065" y="-1020744"/>
              <a:ext cx="33991" cy="13183"/>
            </a:xfrm>
            <a:custGeom>
              <a:avLst/>
              <a:gdLst/>
              <a:ahLst/>
              <a:cxnLst/>
              <a:rect l="l" t="t" r="r" b="b"/>
              <a:pathLst>
                <a:path w="575" h="223" extrusionOk="0">
                  <a:moveTo>
                    <a:pt x="458" y="1"/>
                  </a:moveTo>
                  <a:cubicBezTo>
                    <a:pt x="300" y="1"/>
                    <a:pt x="132" y="59"/>
                    <a:pt x="1" y="190"/>
                  </a:cubicBezTo>
                  <a:cubicBezTo>
                    <a:pt x="1" y="190"/>
                    <a:pt x="1" y="216"/>
                    <a:pt x="1" y="216"/>
                  </a:cubicBezTo>
                  <a:cubicBezTo>
                    <a:pt x="35" y="220"/>
                    <a:pt x="69" y="222"/>
                    <a:pt x="102" y="222"/>
                  </a:cubicBezTo>
                  <a:cubicBezTo>
                    <a:pt x="275" y="222"/>
                    <a:pt x="440" y="164"/>
                    <a:pt x="549" y="33"/>
                  </a:cubicBezTo>
                  <a:cubicBezTo>
                    <a:pt x="575" y="33"/>
                    <a:pt x="575" y="7"/>
                    <a:pt x="549" y="7"/>
                  </a:cubicBezTo>
                  <a:cubicBezTo>
                    <a:pt x="519" y="3"/>
                    <a:pt x="489" y="1"/>
                    <a:pt x="458" y="1"/>
                  </a:cubicBezTo>
                  <a:close/>
                </a:path>
              </a:pathLst>
            </a:custGeom>
            <a:solidFill>
              <a:srgbClr val="33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Hepatitis C Clinic Program </a:t>
            </a:r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1"/>
          </p:nvPr>
        </p:nvSpPr>
        <p:spPr>
          <a:xfrm>
            <a:off x="819150" y="1603025"/>
            <a:ext cx="7505700" cy="2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Patients are referred from Emergency Room, Internal Medicine, Family Medicine, Inpatient, Four Corners Rehab, or from other IHS Service Units.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First visit occurs with the ID physician to determine treatment eligibility and initiate appropriate treatment if patient is ready.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Follow up visits with laboratory monitoring follow with either physician or pharmacy during, at the end of, and 12 weeks after treatment for SVR12.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Pharmacists’ Roles in HCV Clinic </a:t>
            </a:r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819150" y="1730425"/>
            <a:ext cx="7505700" cy="27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Review medication coverage and assist with patient assistance program or prior authorization.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Medication reconciliation at initial and follow-up visits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Dispense medications and counsel patients at every visit/med refill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Review laboratory monitoring as indicated per guideline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855275" y="601850"/>
            <a:ext cx="74697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HCV Follow-up Template </a:t>
            </a:r>
            <a:endParaRPr/>
          </a:p>
        </p:txBody>
      </p:sp>
      <p:pic>
        <p:nvPicPr>
          <p:cNvPr id="253" name="Google Shape;2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25" y="1414900"/>
            <a:ext cx="7006249" cy="34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of HCV Treatment </a:t>
            </a:r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819150" y="1446575"/>
            <a:ext cx="7505700" cy="29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Non-adherence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Alcohol/Substance Abuse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Mental/Behavioral Health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Lack of support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Access to healthcare facilities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Remote area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No transportation 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>
            <a:spLocks noGrp="1"/>
          </p:cNvSpPr>
          <p:nvPr>
            <p:ph type="title"/>
          </p:nvPr>
        </p:nvSpPr>
        <p:spPr>
          <a:xfrm>
            <a:off x="819150" y="686325"/>
            <a:ext cx="75057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of HCV Treatment </a:t>
            </a:r>
            <a:endParaRPr/>
          </a:p>
        </p:txBody>
      </p:sp>
      <p:pic>
        <p:nvPicPr>
          <p:cNvPr id="265" name="Google Shape;2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425" y="1572500"/>
            <a:ext cx="5766949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Macintosh PowerPoint</Application>
  <PresentationFormat>On-screen Show (16:9)</PresentationFormat>
  <Paragraphs>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Nunito</vt:lpstr>
      <vt:lpstr>Century Gothic</vt:lpstr>
      <vt:lpstr>Calibri</vt:lpstr>
      <vt:lpstr>Arial</vt:lpstr>
      <vt:lpstr>Times New Roman</vt:lpstr>
      <vt:lpstr>Shift</vt:lpstr>
      <vt:lpstr>SpecID Clinic  A Closer Look at Hepatitis C Program </vt:lpstr>
      <vt:lpstr>Financial Disclosure </vt:lpstr>
      <vt:lpstr>Objectives </vt:lpstr>
      <vt:lpstr>Special ID Clinic-Program Overview </vt:lpstr>
      <vt:lpstr>Hepatitis C Clinic Program </vt:lpstr>
      <vt:lpstr>Pharmacists’ Roles in HCV Clinic </vt:lpstr>
      <vt:lpstr>HCV Follow-up Template </vt:lpstr>
      <vt:lpstr>Challenges of HCV Treatment </vt:lpstr>
      <vt:lpstr>Challenges of HCV Treatment </vt:lpstr>
      <vt:lpstr>Overcoming Challenges to Cure HCV </vt:lpstr>
      <vt:lpstr>PowerPoint Presentation</vt:lpstr>
      <vt:lpstr>Other Clinics</vt:lpstr>
      <vt:lpstr>PrEP and PEP Clinic by Pharmacists  </vt:lpstr>
      <vt:lpstr>Pharmacists’ Roles in HIV Clinic </vt:lpstr>
      <vt:lpstr>Chest Clinic </vt:lpstr>
      <vt:lpstr>Outreach</vt:lpstr>
      <vt:lpstr>References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SpecID Clinic  A Closer Look at Hepatitis C Program </dc:title>
  <cp:lastModifiedBy>Megan Woodbury</cp:lastModifiedBy>
  <cp:revision>1</cp:revision>
  <dcterms:modified xsi:type="dcterms:W3CDTF">2023-07-26T18:30:16Z</dcterms:modified>
</cp:coreProperties>
</file>