
<file path=[Content_Types].xml><?xml version="1.0" encoding="utf-8"?>
<Types xmlns="http://schemas.openxmlformats.org/package/2006/content-types">
  <Default Extension="bin" ContentType="image/unknown"/>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6"/>
  </p:notesMasterIdLst>
  <p:handoutMasterIdLst>
    <p:handoutMasterId r:id="rId37"/>
  </p:handoutMasterIdLst>
  <p:sldIdLst>
    <p:sldId id="257" r:id="rId3"/>
    <p:sldId id="801" r:id="rId4"/>
    <p:sldId id="812" r:id="rId5"/>
    <p:sldId id="814" r:id="rId6"/>
    <p:sldId id="731" r:id="rId7"/>
    <p:sldId id="506" r:id="rId8"/>
    <p:sldId id="259" r:id="rId9"/>
    <p:sldId id="729" r:id="rId10"/>
    <p:sldId id="730" r:id="rId11"/>
    <p:sldId id="803" r:id="rId12"/>
    <p:sldId id="805" r:id="rId13"/>
    <p:sldId id="810" r:id="rId14"/>
    <p:sldId id="815" r:id="rId15"/>
    <p:sldId id="819" r:id="rId16"/>
    <p:sldId id="820" r:id="rId17"/>
    <p:sldId id="739" r:id="rId18"/>
    <p:sldId id="733" r:id="rId19"/>
    <p:sldId id="684" r:id="rId20"/>
    <p:sldId id="816" r:id="rId21"/>
    <p:sldId id="824" r:id="rId22"/>
    <p:sldId id="825" r:id="rId23"/>
    <p:sldId id="821" r:id="rId24"/>
    <p:sldId id="813" r:id="rId25"/>
    <p:sldId id="817" r:id="rId26"/>
    <p:sldId id="776" r:id="rId27"/>
    <p:sldId id="775" r:id="rId28"/>
    <p:sldId id="828" r:id="rId29"/>
    <p:sldId id="827" r:id="rId30"/>
    <p:sldId id="818" r:id="rId31"/>
    <p:sldId id="491" r:id="rId32"/>
    <p:sldId id="714" r:id="rId33"/>
    <p:sldId id="706" r:id="rId34"/>
    <p:sldId id="60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05DBF68-8B59-4533-AC0F-902662E77006}">
          <p14:sldIdLst>
            <p14:sldId id="257"/>
            <p14:sldId id="801"/>
            <p14:sldId id="812"/>
            <p14:sldId id="814"/>
            <p14:sldId id="731"/>
            <p14:sldId id="506"/>
            <p14:sldId id="259"/>
            <p14:sldId id="729"/>
            <p14:sldId id="730"/>
            <p14:sldId id="803"/>
            <p14:sldId id="805"/>
            <p14:sldId id="810"/>
            <p14:sldId id="815"/>
            <p14:sldId id="819"/>
            <p14:sldId id="820"/>
            <p14:sldId id="739"/>
            <p14:sldId id="733"/>
            <p14:sldId id="684"/>
            <p14:sldId id="816"/>
            <p14:sldId id="824"/>
            <p14:sldId id="825"/>
            <p14:sldId id="821"/>
            <p14:sldId id="813"/>
            <p14:sldId id="817"/>
            <p14:sldId id="776"/>
            <p14:sldId id="775"/>
            <p14:sldId id="828"/>
            <p14:sldId id="827"/>
            <p14:sldId id="818"/>
            <p14:sldId id="491"/>
            <p14:sldId id="714"/>
            <p14:sldId id="706"/>
            <p14:sldId id="60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FF7"/>
    <a:srgbClr val="FFC000"/>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3EAFA3-1B97-4A4A-A0A8-BEFD17A98FC3}" v="3427" dt="2023-06-28T14:54:36.3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82" autoAdjust="0"/>
    <p:restoredTop sz="87890" autoAdjust="0"/>
  </p:normalViewPr>
  <p:slideViewPr>
    <p:cSldViewPr snapToGrid="0">
      <p:cViewPr varScale="1">
        <p:scale>
          <a:sx n="72" d="100"/>
          <a:sy n="72" d="100"/>
        </p:scale>
        <p:origin x="883" y="53"/>
      </p:cViewPr>
      <p:guideLst/>
    </p:cSldViewPr>
  </p:slideViewPr>
  <p:notesTextViewPr>
    <p:cViewPr>
      <p:scale>
        <a:sx n="3" d="2"/>
        <a:sy n="3" d="2"/>
      </p:scale>
      <p:origin x="0" y="0"/>
    </p:cViewPr>
  </p:notesTextViewPr>
  <p:sorterViewPr>
    <p:cViewPr>
      <p:scale>
        <a:sx n="60" d="100"/>
        <a:sy n="60" d="100"/>
      </p:scale>
      <p:origin x="0" y="0"/>
    </p:cViewPr>
  </p:sorterViewPr>
  <p:notesViewPr>
    <p:cSldViewPr snapToGrid="0">
      <p:cViewPr varScale="1">
        <p:scale>
          <a:sx n="90" d="100"/>
          <a:sy n="90" d="100"/>
        </p:scale>
        <p:origin x="3402"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42"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microsoft.com/office/2015/10/relationships/revisionInfo" Target="revisionInfo.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ji Suzuki" userId="976bc6a509337c3d" providerId="LiveId" clId="{A23EAFA3-1B97-4A4A-A0A8-BEFD17A98FC3}"/>
    <pc:docChg chg="undo custSel addSld delSld modSld sldOrd modMainMaster modSection">
      <pc:chgData name="Joji Suzuki" userId="976bc6a509337c3d" providerId="LiveId" clId="{A23EAFA3-1B97-4A4A-A0A8-BEFD17A98FC3}" dt="2023-06-28T15:27:43.504" v="8349" actId="20577"/>
      <pc:docMkLst>
        <pc:docMk/>
      </pc:docMkLst>
      <pc:sldChg chg="modSp mod">
        <pc:chgData name="Joji Suzuki" userId="976bc6a509337c3d" providerId="LiveId" clId="{A23EAFA3-1B97-4A4A-A0A8-BEFD17A98FC3}" dt="2023-06-28T15:27:43.504" v="8349" actId="20577"/>
        <pc:sldMkLst>
          <pc:docMk/>
          <pc:sldMk cId="3732824436" sldId="257"/>
        </pc:sldMkLst>
        <pc:spChg chg="mod">
          <ac:chgData name="Joji Suzuki" userId="976bc6a509337c3d" providerId="LiveId" clId="{A23EAFA3-1B97-4A4A-A0A8-BEFD17A98FC3}" dt="2023-06-28T15:27:43.504" v="8349" actId="20577"/>
          <ac:spMkLst>
            <pc:docMk/>
            <pc:sldMk cId="3732824436" sldId="257"/>
            <ac:spMk id="2" creationId="{C03EB8B1-DB66-B8E0-A015-D76041F70B84}"/>
          </ac:spMkLst>
        </pc:spChg>
        <pc:spChg chg="mod">
          <ac:chgData name="Joji Suzuki" userId="976bc6a509337c3d" providerId="LiveId" clId="{A23EAFA3-1B97-4A4A-A0A8-BEFD17A98FC3}" dt="2023-06-28T12:58:44.368" v="2427" actId="2711"/>
          <ac:spMkLst>
            <pc:docMk/>
            <pc:sldMk cId="3732824436" sldId="257"/>
            <ac:spMk id="4" creationId="{1F8CC7FF-F839-4383-9165-0E8B87417635}"/>
          </ac:spMkLst>
        </pc:spChg>
        <pc:spChg chg="mod">
          <ac:chgData name="Joji Suzuki" userId="976bc6a509337c3d" providerId="LiveId" clId="{A23EAFA3-1B97-4A4A-A0A8-BEFD17A98FC3}" dt="2023-06-28T12:58:44.368" v="2427" actId="2711"/>
          <ac:spMkLst>
            <pc:docMk/>
            <pc:sldMk cId="3732824436" sldId="257"/>
            <ac:spMk id="5" creationId="{00000000-0000-0000-0000-000000000000}"/>
          </ac:spMkLst>
        </pc:spChg>
      </pc:sldChg>
      <pc:sldChg chg="add ord">
        <pc:chgData name="Joji Suzuki" userId="976bc6a509337c3d" providerId="LiveId" clId="{A23EAFA3-1B97-4A4A-A0A8-BEFD17A98FC3}" dt="2023-06-28T12:46:30.320" v="1843"/>
        <pc:sldMkLst>
          <pc:docMk/>
          <pc:sldMk cId="592844357" sldId="259"/>
        </pc:sldMkLst>
      </pc:sldChg>
      <pc:sldChg chg="del">
        <pc:chgData name="Joji Suzuki" userId="976bc6a509337c3d" providerId="LiveId" clId="{A23EAFA3-1B97-4A4A-A0A8-BEFD17A98FC3}" dt="2023-06-27T17:43:23.334" v="112" actId="47"/>
        <pc:sldMkLst>
          <pc:docMk/>
          <pc:sldMk cId="0" sldId="260"/>
        </pc:sldMkLst>
      </pc:sldChg>
      <pc:sldChg chg="del">
        <pc:chgData name="Joji Suzuki" userId="976bc6a509337c3d" providerId="LiveId" clId="{A23EAFA3-1B97-4A4A-A0A8-BEFD17A98FC3}" dt="2023-06-27T17:43:23.334" v="112" actId="47"/>
        <pc:sldMkLst>
          <pc:docMk/>
          <pc:sldMk cId="0" sldId="262"/>
        </pc:sldMkLst>
      </pc:sldChg>
      <pc:sldChg chg="del">
        <pc:chgData name="Joji Suzuki" userId="976bc6a509337c3d" providerId="LiveId" clId="{A23EAFA3-1B97-4A4A-A0A8-BEFD17A98FC3}" dt="2023-06-27T17:43:23.334" v="112" actId="47"/>
        <pc:sldMkLst>
          <pc:docMk/>
          <pc:sldMk cId="0" sldId="263"/>
        </pc:sldMkLst>
      </pc:sldChg>
      <pc:sldChg chg="del">
        <pc:chgData name="Joji Suzuki" userId="976bc6a509337c3d" providerId="LiveId" clId="{A23EAFA3-1B97-4A4A-A0A8-BEFD17A98FC3}" dt="2023-06-27T17:43:23.334" v="112" actId="47"/>
        <pc:sldMkLst>
          <pc:docMk/>
          <pc:sldMk cId="0" sldId="264"/>
        </pc:sldMkLst>
      </pc:sldChg>
      <pc:sldChg chg="del">
        <pc:chgData name="Joji Suzuki" userId="976bc6a509337c3d" providerId="LiveId" clId="{A23EAFA3-1B97-4A4A-A0A8-BEFD17A98FC3}" dt="2023-06-27T17:43:23.334" v="112" actId="47"/>
        <pc:sldMkLst>
          <pc:docMk/>
          <pc:sldMk cId="0" sldId="265"/>
        </pc:sldMkLst>
      </pc:sldChg>
      <pc:sldChg chg="del">
        <pc:chgData name="Joji Suzuki" userId="976bc6a509337c3d" providerId="LiveId" clId="{A23EAFA3-1B97-4A4A-A0A8-BEFD17A98FC3}" dt="2023-06-27T17:43:23.334" v="112" actId="47"/>
        <pc:sldMkLst>
          <pc:docMk/>
          <pc:sldMk cId="0" sldId="286"/>
        </pc:sldMkLst>
      </pc:sldChg>
      <pc:sldChg chg="del">
        <pc:chgData name="Joji Suzuki" userId="976bc6a509337c3d" providerId="LiveId" clId="{A23EAFA3-1B97-4A4A-A0A8-BEFD17A98FC3}" dt="2023-06-27T17:43:23.334" v="112" actId="47"/>
        <pc:sldMkLst>
          <pc:docMk/>
          <pc:sldMk cId="0" sldId="287"/>
        </pc:sldMkLst>
      </pc:sldChg>
      <pc:sldChg chg="del">
        <pc:chgData name="Joji Suzuki" userId="976bc6a509337c3d" providerId="LiveId" clId="{A23EAFA3-1B97-4A4A-A0A8-BEFD17A98FC3}" dt="2023-06-27T17:43:23.334" v="112" actId="47"/>
        <pc:sldMkLst>
          <pc:docMk/>
          <pc:sldMk cId="0" sldId="288"/>
        </pc:sldMkLst>
      </pc:sldChg>
      <pc:sldChg chg="del">
        <pc:chgData name="Joji Suzuki" userId="976bc6a509337c3d" providerId="LiveId" clId="{A23EAFA3-1B97-4A4A-A0A8-BEFD17A98FC3}" dt="2023-06-27T17:43:23.334" v="112" actId="47"/>
        <pc:sldMkLst>
          <pc:docMk/>
          <pc:sldMk cId="0" sldId="299"/>
        </pc:sldMkLst>
      </pc:sldChg>
      <pc:sldChg chg="del">
        <pc:chgData name="Joji Suzuki" userId="976bc6a509337c3d" providerId="LiveId" clId="{A23EAFA3-1B97-4A4A-A0A8-BEFD17A98FC3}" dt="2023-06-27T17:43:23.334" v="112" actId="47"/>
        <pc:sldMkLst>
          <pc:docMk/>
          <pc:sldMk cId="0" sldId="303"/>
        </pc:sldMkLst>
      </pc:sldChg>
      <pc:sldChg chg="delSp modSp add del mod ord modAnim">
        <pc:chgData name="Joji Suzuki" userId="976bc6a509337c3d" providerId="LiveId" clId="{A23EAFA3-1B97-4A4A-A0A8-BEFD17A98FC3}" dt="2023-06-28T12:56:59.249" v="2382" actId="47"/>
        <pc:sldMkLst>
          <pc:docMk/>
          <pc:sldMk cId="395431131" sldId="474"/>
        </pc:sldMkLst>
        <pc:spChg chg="mod">
          <ac:chgData name="Joji Suzuki" userId="976bc6a509337c3d" providerId="LiveId" clId="{A23EAFA3-1B97-4A4A-A0A8-BEFD17A98FC3}" dt="2023-06-28T12:46:41.671" v="1849" actId="14100"/>
          <ac:spMkLst>
            <pc:docMk/>
            <pc:sldMk cId="395431131" sldId="474"/>
            <ac:spMk id="2" creationId="{A669BBEA-5C7D-42B8-B173-8C4BD4D16B07}"/>
          </ac:spMkLst>
        </pc:spChg>
        <pc:spChg chg="mod">
          <ac:chgData name="Joji Suzuki" userId="976bc6a509337c3d" providerId="LiveId" clId="{A23EAFA3-1B97-4A4A-A0A8-BEFD17A98FC3}" dt="2023-06-28T12:44:19.740" v="1730"/>
          <ac:spMkLst>
            <pc:docMk/>
            <pc:sldMk cId="395431131" sldId="474"/>
            <ac:spMk id="4" creationId="{412FD57E-CDEA-4430-9ED9-DCEC24CE9110}"/>
          </ac:spMkLst>
        </pc:spChg>
        <pc:spChg chg="mod">
          <ac:chgData name="Joji Suzuki" userId="976bc6a509337c3d" providerId="LiveId" clId="{A23EAFA3-1B97-4A4A-A0A8-BEFD17A98FC3}" dt="2023-06-28T12:47:34.703" v="1870" actId="1076"/>
          <ac:spMkLst>
            <pc:docMk/>
            <pc:sldMk cId="395431131" sldId="474"/>
            <ac:spMk id="5" creationId="{E81163F6-E439-8CB4-909C-1EECD937DC4B}"/>
          </ac:spMkLst>
        </pc:spChg>
        <pc:spChg chg="mod">
          <ac:chgData name="Joji Suzuki" userId="976bc6a509337c3d" providerId="LiveId" clId="{A23EAFA3-1B97-4A4A-A0A8-BEFD17A98FC3}" dt="2023-06-28T12:47:29.819" v="1868" actId="1076"/>
          <ac:spMkLst>
            <pc:docMk/>
            <pc:sldMk cId="395431131" sldId="474"/>
            <ac:spMk id="6" creationId="{5C5DCCB2-5763-B737-E800-12511D6AB68A}"/>
          </ac:spMkLst>
        </pc:spChg>
        <pc:spChg chg="mod">
          <ac:chgData name="Joji Suzuki" userId="976bc6a509337c3d" providerId="LiveId" clId="{A23EAFA3-1B97-4A4A-A0A8-BEFD17A98FC3}" dt="2023-06-28T12:47:31.188" v="1869" actId="1076"/>
          <ac:spMkLst>
            <pc:docMk/>
            <pc:sldMk cId="395431131" sldId="474"/>
            <ac:spMk id="7" creationId="{98022132-46D7-5C69-6056-FCA33CDB66FA}"/>
          </ac:spMkLst>
        </pc:spChg>
        <pc:grpChg chg="mod">
          <ac:chgData name="Joji Suzuki" userId="976bc6a509337c3d" providerId="LiveId" clId="{A23EAFA3-1B97-4A4A-A0A8-BEFD17A98FC3}" dt="2023-06-28T12:47:01.120" v="1854" actId="14100"/>
          <ac:grpSpMkLst>
            <pc:docMk/>
            <pc:sldMk cId="395431131" sldId="474"/>
            <ac:grpSpMk id="3" creationId="{C3C1E8EF-B487-0720-5B78-89BAF11821C7}"/>
          </ac:grpSpMkLst>
        </pc:grpChg>
        <pc:graphicFrameChg chg="del mod">
          <ac:chgData name="Joji Suzuki" userId="976bc6a509337c3d" providerId="LiveId" clId="{A23EAFA3-1B97-4A4A-A0A8-BEFD17A98FC3}" dt="2023-06-28T12:46:52.265" v="1851" actId="18245"/>
          <ac:graphicFrameMkLst>
            <pc:docMk/>
            <pc:sldMk cId="395431131" sldId="474"/>
            <ac:graphicFrameMk id="11" creationId="{53D891F3-1AAB-46F4-9E58-4D9561CE0F05}"/>
          </ac:graphicFrameMkLst>
        </pc:graphicFrameChg>
      </pc:sldChg>
      <pc:sldChg chg="modSp add">
        <pc:chgData name="Joji Suzuki" userId="976bc6a509337c3d" providerId="LiveId" clId="{A23EAFA3-1B97-4A4A-A0A8-BEFD17A98FC3}" dt="2023-06-28T14:43:43.142" v="7660" actId="404"/>
        <pc:sldMkLst>
          <pc:docMk/>
          <pc:sldMk cId="4109165897" sldId="491"/>
        </pc:sldMkLst>
        <pc:graphicFrameChg chg="mod">
          <ac:chgData name="Joji Suzuki" userId="976bc6a509337c3d" providerId="LiveId" clId="{A23EAFA3-1B97-4A4A-A0A8-BEFD17A98FC3}" dt="2023-06-28T14:43:43.142" v="7660" actId="404"/>
          <ac:graphicFrameMkLst>
            <pc:docMk/>
            <pc:sldMk cId="4109165897" sldId="491"/>
            <ac:graphicFrameMk id="5" creationId="{00000000-0000-0000-0000-000000000000}"/>
          </ac:graphicFrameMkLst>
        </pc:graphicFrameChg>
      </pc:sldChg>
      <pc:sldChg chg="del">
        <pc:chgData name="Joji Suzuki" userId="976bc6a509337c3d" providerId="LiveId" clId="{A23EAFA3-1B97-4A4A-A0A8-BEFD17A98FC3}" dt="2023-06-27T17:43:36.370" v="114" actId="47"/>
        <pc:sldMkLst>
          <pc:docMk/>
          <pc:sldMk cId="3247757355" sldId="497"/>
        </pc:sldMkLst>
      </pc:sldChg>
      <pc:sldChg chg="add ord">
        <pc:chgData name="Joji Suzuki" userId="976bc6a509337c3d" providerId="LiveId" clId="{A23EAFA3-1B97-4A4A-A0A8-BEFD17A98FC3}" dt="2023-06-28T12:46:30.320" v="1843"/>
        <pc:sldMkLst>
          <pc:docMk/>
          <pc:sldMk cId="2884565880" sldId="506"/>
        </pc:sldMkLst>
      </pc:sldChg>
      <pc:sldChg chg="modSp mod">
        <pc:chgData name="Joji Suzuki" userId="976bc6a509337c3d" providerId="LiveId" clId="{A23EAFA3-1B97-4A4A-A0A8-BEFD17A98FC3}" dt="2023-06-28T14:58:45.368" v="8330" actId="20577"/>
        <pc:sldMkLst>
          <pc:docMk/>
          <pc:sldMk cId="563087469" sldId="600"/>
        </pc:sldMkLst>
        <pc:spChg chg="mod">
          <ac:chgData name="Joji Suzuki" userId="976bc6a509337c3d" providerId="LiveId" clId="{A23EAFA3-1B97-4A4A-A0A8-BEFD17A98FC3}" dt="2023-06-28T14:58:45.368" v="8330" actId="20577"/>
          <ac:spMkLst>
            <pc:docMk/>
            <pc:sldMk cId="563087469" sldId="600"/>
            <ac:spMk id="68611" creationId="{00000000-0000-0000-0000-000000000000}"/>
          </ac:spMkLst>
        </pc:spChg>
      </pc:sldChg>
      <pc:sldChg chg="modSp add mod ord">
        <pc:chgData name="Joji Suzuki" userId="976bc6a509337c3d" providerId="LiveId" clId="{A23EAFA3-1B97-4A4A-A0A8-BEFD17A98FC3}" dt="2023-06-28T13:10:25.823" v="3188" actId="1076"/>
        <pc:sldMkLst>
          <pc:docMk/>
          <pc:sldMk cId="2487413899" sldId="684"/>
        </pc:sldMkLst>
        <pc:spChg chg="mod">
          <ac:chgData name="Joji Suzuki" userId="976bc6a509337c3d" providerId="LiveId" clId="{A23EAFA3-1B97-4A4A-A0A8-BEFD17A98FC3}" dt="2023-06-28T13:00:00.745" v="2438" actId="2711"/>
          <ac:spMkLst>
            <pc:docMk/>
            <pc:sldMk cId="2487413899" sldId="684"/>
            <ac:spMk id="4" creationId="{07922958-9B4E-44FE-AFC7-4BAD882E62D9}"/>
          </ac:spMkLst>
        </pc:spChg>
        <pc:spChg chg="mod">
          <ac:chgData name="Joji Suzuki" userId="976bc6a509337c3d" providerId="LiveId" clId="{A23EAFA3-1B97-4A4A-A0A8-BEFD17A98FC3}" dt="2023-06-28T13:00:14.729" v="2439" actId="404"/>
          <ac:spMkLst>
            <pc:docMk/>
            <pc:sldMk cId="2487413899" sldId="684"/>
            <ac:spMk id="8" creationId="{BC580F00-A04B-438C-95ED-56B1C1F60AD9}"/>
          </ac:spMkLst>
        </pc:spChg>
        <pc:spChg chg="mod">
          <ac:chgData name="Joji Suzuki" userId="976bc6a509337c3d" providerId="LiveId" clId="{A23EAFA3-1B97-4A4A-A0A8-BEFD17A98FC3}" dt="2023-06-28T13:00:00.745" v="2438" actId="2711"/>
          <ac:spMkLst>
            <pc:docMk/>
            <pc:sldMk cId="2487413899" sldId="684"/>
            <ac:spMk id="11" creationId="{3D3C063F-0023-4411-8422-F3584E9A5DD7}"/>
          </ac:spMkLst>
        </pc:spChg>
        <pc:spChg chg="mod">
          <ac:chgData name="Joji Suzuki" userId="976bc6a509337c3d" providerId="LiveId" clId="{A23EAFA3-1B97-4A4A-A0A8-BEFD17A98FC3}" dt="2023-06-28T13:00:00.745" v="2438" actId="2711"/>
          <ac:spMkLst>
            <pc:docMk/>
            <pc:sldMk cId="2487413899" sldId="684"/>
            <ac:spMk id="23" creationId="{77DE9472-33BD-4C42-A89C-054D64E7DDED}"/>
          </ac:spMkLst>
        </pc:spChg>
        <pc:spChg chg="mod">
          <ac:chgData name="Joji Suzuki" userId="976bc6a509337c3d" providerId="LiveId" clId="{A23EAFA3-1B97-4A4A-A0A8-BEFD17A98FC3}" dt="2023-06-28T13:00:16.877" v="2440" actId="404"/>
          <ac:spMkLst>
            <pc:docMk/>
            <pc:sldMk cId="2487413899" sldId="684"/>
            <ac:spMk id="40" creationId="{A2166729-F2D2-4DB2-9729-CF5C024FE15B}"/>
          </ac:spMkLst>
        </pc:spChg>
        <pc:spChg chg="mod">
          <ac:chgData name="Joji Suzuki" userId="976bc6a509337c3d" providerId="LiveId" clId="{A23EAFA3-1B97-4A4A-A0A8-BEFD17A98FC3}" dt="2023-06-28T13:01:05.233" v="2504" actId="1076"/>
          <ac:spMkLst>
            <pc:docMk/>
            <pc:sldMk cId="2487413899" sldId="684"/>
            <ac:spMk id="67" creationId="{35666CE0-CC93-4CCD-AA4D-61FB5C865DCC}"/>
          </ac:spMkLst>
        </pc:spChg>
        <pc:spChg chg="mod">
          <ac:chgData name="Joji Suzuki" userId="976bc6a509337c3d" providerId="LiveId" clId="{A23EAFA3-1B97-4A4A-A0A8-BEFD17A98FC3}" dt="2023-06-28T13:00:00.745" v="2438" actId="2711"/>
          <ac:spMkLst>
            <pc:docMk/>
            <pc:sldMk cId="2487413899" sldId="684"/>
            <ac:spMk id="94" creationId="{351B1D7C-DBE4-459A-AC79-567150DA3149}"/>
          </ac:spMkLst>
        </pc:spChg>
        <pc:spChg chg="mod">
          <ac:chgData name="Joji Suzuki" userId="976bc6a509337c3d" providerId="LiveId" clId="{A23EAFA3-1B97-4A4A-A0A8-BEFD17A98FC3}" dt="2023-06-28T13:00:00.745" v="2438" actId="2711"/>
          <ac:spMkLst>
            <pc:docMk/>
            <pc:sldMk cId="2487413899" sldId="684"/>
            <ac:spMk id="95" creationId="{D8ADE247-AEB8-45D4-84BB-33F3542DB2DC}"/>
          </ac:spMkLst>
        </pc:spChg>
        <pc:spChg chg="mod">
          <ac:chgData name="Joji Suzuki" userId="976bc6a509337c3d" providerId="LiveId" clId="{A23EAFA3-1B97-4A4A-A0A8-BEFD17A98FC3}" dt="2023-06-28T13:03:47.208" v="2569" actId="1076"/>
          <ac:spMkLst>
            <pc:docMk/>
            <pc:sldMk cId="2487413899" sldId="684"/>
            <ac:spMk id="96" creationId="{DAD92590-0B8D-466F-BC2B-1B67FED86467}"/>
          </ac:spMkLst>
        </pc:spChg>
        <pc:spChg chg="mod">
          <ac:chgData name="Joji Suzuki" userId="976bc6a509337c3d" providerId="LiveId" clId="{A23EAFA3-1B97-4A4A-A0A8-BEFD17A98FC3}" dt="2023-06-28T13:01:28.641" v="2535" actId="20577"/>
          <ac:spMkLst>
            <pc:docMk/>
            <pc:sldMk cId="2487413899" sldId="684"/>
            <ac:spMk id="121" creationId="{68C0F545-547F-43C8-AD68-CE4D51EB1DB9}"/>
          </ac:spMkLst>
        </pc:spChg>
        <pc:spChg chg="mod">
          <ac:chgData name="Joji Suzuki" userId="976bc6a509337c3d" providerId="LiveId" clId="{A23EAFA3-1B97-4A4A-A0A8-BEFD17A98FC3}" dt="2023-06-28T13:10:25.823" v="3188" actId="1076"/>
          <ac:spMkLst>
            <pc:docMk/>
            <pc:sldMk cId="2487413899" sldId="684"/>
            <ac:spMk id="130" creationId="{F50A8DA6-4D1E-4CD4-A157-AF61CE83C343}"/>
          </ac:spMkLst>
        </pc:spChg>
        <pc:spChg chg="mod">
          <ac:chgData name="Joji Suzuki" userId="976bc6a509337c3d" providerId="LiveId" clId="{A23EAFA3-1B97-4A4A-A0A8-BEFD17A98FC3}" dt="2023-06-28T13:02:43.781" v="2550" actId="20577"/>
          <ac:spMkLst>
            <pc:docMk/>
            <pc:sldMk cId="2487413899" sldId="684"/>
            <ac:spMk id="148" creationId="{1A0F925D-E4A3-48AA-B57F-D3CFE2C86926}"/>
          </ac:spMkLst>
        </pc:spChg>
        <pc:cxnChg chg="mod">
          <ac:chgData name="Joji Suzuki" userId="976bc6a509337c3d" providerId="LiveId" clId="{A23EAFA3-1B97-4A4A-A0A8-BEFD17A98FC3}" dt="2023-06-28T13:00:14.729" v="2439" actId="404"/>
          <ac:cxnSpMkLst>
            <pc:docMk/>
            <pc:sldMk cId="2487413899" sldId="684"/>
            <ac:cxnSpMk id="12" creationId="{BFC51655-7E4B-4B79-BC25-C2A64125CDCF}"/>
          </ac:cxnSpMkLst>
        </pc:cxnChg>
        <pc:cxnChg chg="mod">
          <ac:chgData name="Joji Suzuki" userId="976bc6a509337c3d" providerId="LiveId" clId="{A23EAFA3-1B97-4A4A-A0A8-BEFD17A98FC3}" dt="2023-06-28T13:00:14.729" v="2439" actId="404"/>
          <ac:cxnSpMkLst>
            <pc:docMk/>
            <pc:sldMk cId="2487413899" sldId="684"/>
            <ac:cxnSpMk id="36" creationId="{7341D62F-BC80-430C-A2CF-1FD27617CFB8}"/>
          </ac:cxnSpMkLst>
        </pc:cxnChg>
        <pc:cxnChg chg="mod">
          <ac:chgData name="Joji Suzuki" userId="976bc6a509337c3d" providerId="LiveId" clId="{A23EAFA3-1B97-4A4A-A0A8-BEFD17A98FC3}" dt="2023-06-28T13:00:16.877" v="2440" actId="404"/>
          <ac:cxnSpMkLst>
            <pc:docMk/>
            <pc:sldMk cId="2487413899" sldId="684"/>
            <ac:cxnSpMk id="42" creationId="{0EF185E1-4A27-4D24-884B-77905B7F05E3}"/>
          </ac:cxnSpMkLst>
        </pc:cxnChg>
        <pc:cxnChg chg="mod">
          <ac:chgData name="Joji Suzuki" userId="976bc6a509337c3d" providerId="LiveId" clId="{A23EAFA3-1B97-4A4A-A0A8-BEFD17A98FC3}" dt="2023-06-28T13:00:16.877" v="2440" actId="404"/>
          <ac:cxnSpMkLst>
            <pc:docMk/>
            <pc:sldMk cId="2487413899" sldId="684"/>
            <ac:cxnSpMk id="51" creationId="{E391897B-9E4F-46C2-9409-66C1FB428E05}"/>
          </ac:cxnSpMkLst>
        </pc:cxnChg>
        <pc:cxnChg chg="mod">
          <ac:chgData name="Joji Suzuki" userId="976bc6a509337c3d" providerId="LiveId" clId="{A23EAFA3-1B97-4A4A-A0A8-BEFD17A98FC3}" dt="2023-06-28T13:01:05.233" v="2504" actId="1076"/>
          <ac:cxnSpMkLst>
            <pc:docMk/>
            <pc:sldMk cId="2487413899" sldId="684"/>
            <ac:cxnSpMk id="69" creationId="{A02745BD-DFFA-4D35-897F-6D281DD8AC72}"/>
          </ac:cxnSpMkLst>
        </pc:cxnChg>
        <pc:cxnChg chg="mod">
          <ac:chgData name="Joji Suzuki" userId="976bc6a509337c3d" providerId="LiveId" clId="{A23EAFA3-1B97-4A4A-A0A8-BEFD17A98FC3}" dt="2023-06-28T13:01:05.233" v="2504" actId="1076"/>
          <ac:cxnSpMkLst>
            <pc:docMk/>
            <pc:sldMk cId="2487413899" sldId="684"/>
            <ac:cxnSpMk id="91" creationId="{68C0AD4A-E7B1-4790-A1DF-5B3C8B07B4D7}"/>
          </ac:cxnSpMkLst>
        </pc:cxnChg>
        <pc:cxnChg chg="mod">
          <ac:chgData name="Joji Suzuki" userId="976bc6a509337c3d" providerId="LiveId" clId="{A23EAFA3-1B97-4A4A-A0A8-BEFD17A98FC3}" dt="2023-06-28T13:01:28.641" v="2535" actId="20577"/>
          <ac:cxnSpMkLst>
            <pc:docMk/>
            <pc:sldMk cId="2487413899" sldId="684"/>
            <ac:cxnSpMk id="120" creationId="{F13310B2-D1DA-4FF5-99B0-4686C26EC5E5}"/>
          </ac:cxnSpMkLst>
        </pc:cxnChg>
        <pc:cxnChg chg="mod">
          <ac:chgData name="Joji Suzuki" userId="976bc6a509337c3d" providerId="LiveId" clId="{A23EAFA3-1B97-4A4A-A0A8-BEFD17A98FC3}" dt="2023-06-28T13:10:25.823" v="3188" actId="1076"/>
          <ac:cxnSpMkLst>
            <pc:docMk/>
            <pc:sldMk cId="2487413899" sldId="684"/>
            <ac:cxnSpMk id="131" creationId="{FFF21D03-AC36-4EB1-84A6-F3648639A20A}"/>
          </ac:cxnSpMkLst>
        </pc:cxnChg>
      </pc:sldChg>
      <pc:sldChg chg="del">
        <pc:chgData name="Joji Suzuki" userId="976bc6a509337c3d" providerId="LiveId" clId="{A23EAFA3-1B97-4A4A-A0A8-BEFD17A98FC3}" dt="2023-06-27T17:45:58.012" v="121" actId="47"/>
        <pc:sldMkLst>
          <pc:docMk/>
          <pc:sldMk cId="3936856134" sldId="687"/>
        </pc:sldMkLst>
      </pc:sldChg>
      <pc:sldChg chg="add">
        <pc:chgData name="Joji Suzuki" userId="976bc6a509337c3d" providerId="LiveId" clId="{A23EAFA3-1B97-4A4A-A0A8-BEFD17A98FC3}" dt="2023-06-28T14:43:29.701" v="7657"/>
        <pc:sldMkLst>
          <pc:docMk/>
          <pc:sldMk cId="174110065" sldId="706"/>
        </pc:sldMkLst>
      </pc:sldChg>
      <pc:sldChg chg="add">
        <pc:chgData name="Joji Suzuki" userId="976bc6a509337c3d" providerId="LiveId" clId="{A23EAFA3-1B97-4A4A-A0A8-BEFD17A98FC3}" dt="2023-06-28T14:43:29.701" v="7657"/>
        <pc:sldMkLst>
          <pc:docMk/>
          <pc:sldMk cId="2575158242" sldId="714"/>
        </pc:sldMkLst>
      </pc:sldChg>
      <pc:sldChg chg="add del">
        <pc:chgData name="Joji Suzuki" userId="976bc6a509337c3d" providerId="LiveId" clId="{A23EAFA3-1B97-4A4A-A0A8-BEFD17A98FC3}" dt="2023-06-28T14:43:55.722" v="7661" actId="47"/>
        <pc:sldMkLst>
          <pc:docMk/>
          <pc:sldMk cId="2391100963" sldId="724"/>
        </pc:sldMkLst>
      </pc:sldChg>
      <pc:sldChg chg="modSp add ord">
        <pc:chgData name="Joji Suzuki" userId="976bc6a509337c3d" providerId="LiveId" clId="{A23EAFA3-1B97-4A4A-A0A8-BEFD17A98FC3}" dt="2023-06-28T12:46:30.320" v="1843"/>
        <pc:sldMkLst>
          <pc:docMk/>
          <pc:sldMk cId="3575143101" sldId="729"/>
        </pc:sldMkLst>
        <pc:spChg chg="mod">
          <ac:chgData name="Joji Suzuki" userId="976bc6a509337c3d" providerId="LiveId" clId="{A23EAFA3-1B97-4A4A-A0A8-BEFD17A98FC3}" dt="2023-06-27T17:42:48.829" v="110"/>
          <ac:spMkLst>
            <pc:docMk/>
            <pc:sldMk cId="3575143101" sldId="729"/>
            <ac:spMk id="2" creationId="{457C5FC8-009F-4351-B7DA-6F55DB827E46}"/>
          </ac:spMkLst>
        </pc:spChg>
      </pc:sldChg>
      <pc:sldChg chg="addSp delSp modSp add mod ord">
        <pc:chgData name="Joji Suzuki" userId="976bc6a509337c3d" providerId="LiveId" clId="{A23EAFA3-1B97-4A4A-A0A8-BEFD17A98FC3}" dt="2023-06-28T12:46:30.320" v="1843"/>
        <pc:sldMkLst>
          <pc:docMk/>
          <pc:sldMk cId="412774855" sldId="730"/>
        </pc:sldMkLst>
        <pc:spChg chg="mod">
          <ac:chgData name="Joji Suzuki" userId="976bc6a509337c3d" providerId="LiveId" clId="{A23EAFA3-1B97-4A4A-A0A8-BEFD17A98FC3}" dt="2023-06-27T17:42:48.829" v="110"/>
          <ac:spMkLst>
            <pc:docMk/>
            <pc:sldMk cId="412774855" sldId="730"/>
            <ac:spMk id="2" creationId="{922A3D4C-C03F-4683-BFC5-B942955ADDB6}"/>
          </ac:spMkLst>
        </pc:spChg>
        <pc:spChg chg="del">
          <ac:chgData name="Joji Suzuki" userId="976bc6a509337c3d" providerId="LiveId" clId="{A23EAFA3-1B97-4A4A-A0A8-BEFD17A98FC3}" dt="2023-06-27T20:44:39.130" v="130" actId="478"/>
          <ac:spMkLst>
            <pc:docMk/>
            <pc:sldMk cId="412774855" sldId="730"/>
            <ac:spMk id="4" creationId="{E8ABC182-A7B6-4956-8424-91DCC0266CA5}"/>
          </ac:spMkLst>
        </pc:spChg>
        <pc:spChg chg="add del mod">
          <ac:chgData name="Joji Suzuki" userId="976bc6a509337c3d" providerId="LiveId" clId="{A23EAFA3-1B97-4A4A-A0A8-BEFD17A98FC3}" dt="2023-06-27T20:44:40.618" v="131" actId="478"/>
          <ac:spMkLst>
            <pc:docMk/>
            <pc:sldMk cId="412774855" sldId="730"/>
            <ac:spMk id="8" creationId="{9EA35B8B-D47C-871E-BE47-7009F339D47F}"/>
          </ac:spMkLst>
        </pc:spChg>
        <pc:spChg chg="add mod">
          <ac:chgData name="Joji Suzuki" userId="976bc6a509337c3d" providerId="LiveId" clId="{A23EAFA3-1B97-4A4A-A0A8-BEFD17A98FC3}" dt="2023-06-27T20:45:10.760" v="152" actId="1076"/>
          <ac:spMkLst>
            <pc:docMk/>
            <pc:sldMk cId="412774855" sldId="730"/>
            <ac:spMk id="9" creationId="{6BCDEE7C-B273-451B-91A1-35B3CE950E85}"/>
          </ac:spMkLst>
        </pc:spChg>
        <pc:picChg chg="del">
          <ac:chgData name="Joji Suzuki" userId="976bc6a509337c3d" providerId="LiveId" clId="{A23EAFA3-1B97-4A4A-A0A8-BEFD17A98FC3}" dt="2023-06-27T20:44:23.079" v="123" actId="478"/>
          <ac:picMkLst>
            <pc:docMk/>
            <pc:sldMk cId="412774855" sldId="730"/>
            <ac:picMk id="3" creationId="{5AABF834-3C51-4221-8458-896E45C67326}"/>
          </ac:picMkLst>
        </pc:picChg>
        <pc:picChg chg="add mod ord modCrop">
          <ac:chgData name="Joji Suzuki" userId="976bc6a509337c3d" providerId="LiveId" clId="{A23EAFA3-1B97-4A4A-A0A8-BEFD17A98FC3}" dt="2023-06-27T20:44:53.624" v="138" actId="1076"/>
          <ac:picMkLst>
            <pc:docMk/>
            <pc:sldMk cId="412774855" sldId="730"/>
            <ac:picMk id="6" creationId="{C00F3374-B636-6803-63A7-6ABA21BF44E7}"/>
          </ac:picMkLst>
        </pc:picChg>
      </pc:sldChg>
      <pc:sldChg chg="modSp add mod ord">
        <pc:chgData name="Joji Suzuki" userId="976bc6a509337c3d" providerId="LiveId" clId="{A23EAFA3-1B97-4A4A-A0A8-BEFD17A98FC3}" dt="2023-06-28T12:46:30.320" v="1843"/>
        <pc:sldMkLst>
          <pc:docMk/>
          <pc:sldMk cId="96838214" sldId="731"/>
        </pc:sldMkLst>
        <pc:spChg chg="mod">
          <ac:chgData name="Joji Suzuki" userId="976bc6a509337c3d" providerId="LiveId" clId="{A23EAFA3-1B97-4A4A-A0A8-BEFD17A98FC3}" dt="2023-06-27T20:46:21.422" v="173" actId="2711"/>
          <ac:spMkLst>
            <pc:docMk/>
            <pc:sldMk cId="96838214" sldId="731"/>
            <ac:spMk id="2" creationId="{2F0C8F2C-3482-4918-9152-439AE60EFAC3}"/>
          </ac:spMkLst>
        </pc:spChg>
        <pc:spChg chg="mod">
          <ac:chgData name="Joji Suzuki" userId="976bc6a509337c3d" providerId="LiveId" clId="{A23EAFA3-1B97-4A4A-A0A8-BEFD17A98FC3}" dt="2023-06-27T17:42:48.829" v="110"/>
          <ac:spMkLst>
            <pc:docMk/>
            <pc:sldMk cId="96838214" sldId="731"/>
            <ac:spMk id="3" creationId="{6130FA7B-7F90-4991-BC41-A52094032466}"/>
          </ac:spMkLst>
        </pc:spChg>
        <pc:spChg chg="mod">
          <ac:chgData name="Joji Suzuki" userId="976bc6a509337c3d" providerId="LiveId" clId="{A23EAFA3-1B97-4A4A-A0A8-BEFD17A98FC3}" dt="2023-06-27T20:48:08.031" v="203" actId="20577"/>
          <ac:spMkLst>
            <pc:docMk/>
            <pc:sldMk cId="96838214" sldId="731"/>
            <ac:spMk id="8" creationId="{2C9AC6A2-B59E-4386-B2F7-C570495BCC1F}"/>
          </ac:spMkLst>
        </pc:spChg>
        <pc:spChg chg="mod">
          <ac:chgData name="Joji Suzuki" userId="976bc6a509337c3d" providerId="LiveId" clId="{A23EAFA3-1B97-4A4A-A0A8-BEFD17A98FC3}" dt="2023-06-27T20:46:55.941" v="183" actId="113"/>
          <ac:spMkLst>
            <pc:docMk/>
            <pc:sldMk cId="96838214" sldId="731"/>
            <ac:spMk id="12" creationId="{3882ADF4-6625-43FB-B792-39DF351465C9}"/>
          </ac:spMkLst>
        </pc:spChg>
        <pc:spChg chg="mod">
          <ac:chgData name="Joji Suzuki" userId="976bc6a509337c3d" providerId="LiveId" clId="{A23EAFA3-1B97-4A4A-A0A8-BEFD17A98FC3}" dt="2023-06-27T20:47:21.692" v="187" actId="179"/>
          <ac:spMkLst>
            <pc:docMk/>
            <pc:sldMk cId="96838214" sldId="731"/>
            <ac:spMk id="15" creationId="{19E8A98A-2A49-479B-B162-7493802344E6}"/>
          </ac:spMkLst>
        </pc:spChg>
        <pc:picChg chg="mod ord modCrop">
          <ac:chgData name="Joji Suzuki" userId="976bc6a509337c3d" providerId="LiveId" clId="{A23EAFA3-1B97-4A4A-A0A8-BEFD17A98FC3}" dt="2023-06-27T20:47:45.538" v="195" actId="1076"/>
          <ac:picMkLst>
            <pc:docMk/>
            <pc:sldMk cId="96838214" sldId="731"/>
            <ac:picMk id="10" creationId="{D25E0F04-C589-4B6F-BDC1-9FECE1EF8AE0}"/>
          </ac:picMkLst>
        </pc:picChg>
      </pc:sldChg>
      <pc:sldChg chg="delSp modSp add mod ord delAnim">
        <pc:chgData name="Joji Suzuki" userId="976bc6a509337c3d" providerId="LiveId" clId="{A23EAFA3-1B97-4A4A-A0A8-BEFD17A98FC3}" dt="2023-06-28T12:55:28.950" v="2381" actId="1076"/>
        <pc:sldMkLst>
          <pc:docMk/>
          <pc:sldMk cId="510808903" sldId="733"/>
        </pc:sldMkLst>
        <pc:spChg chg="mod">
          <ac:chgData name="Joji Suzuki" userId="976bc6a509337c3d" providerId="LiveId" clId="{A23EAFA3-1B97-4A4A-A0A8-BEFD17A98FC3}" dt="2023-06-28T12:55:28.950" v="2381" actId="1076"/>
          <ac:spMkLst>
            <pc:docMk/>
            <pc:sldMk cId="510808903" sldId="733"/>
            <ac:spMk id="2" creationId="{E3506065-4342-42DD-BCAF-41AEA652E465}"/>
          </ac:spMkLst>
        </pc:spChg>
        <pc:spChg chg="mod">
          <ac:chgData name="Joji Suzuki" userId="976bc6a509337c3d" providerId="LiveId" clId="{A23EAFA3-1B97-4A4A-A0A8-BEFD17A98FC3}" dt="2023-06-28T12:54:07.688" v="2320" actId="2711"/>
          <ac:spMkLst>
            <pc:docMk/>
            <pc:sldMk cId="510808903" sldId="733"/>
            <ac:spMk id="3" creationId="{4E23F74B-F49B-4AEA-A15E-F952C467B572}"/>
          </ac:spMkLst>
        </pc:spChg>
        <pc:spChg chg="mod">
          <ac:chgData name="Joji Suzuki" userId="976bc6a509337c3d" providerId="LiveId" clId="{A23EAFA3-1B97-4A4A-A0A8-BEFD17A98FC3}" dt="2023-06-28T12:54:11.887" v="2321" actId="207"/>
          <ac:spMkLst>
            <pc:docMk/>
            <pc:sldMk cId="510808903" sldId="733"/>
            <ac:spMk id="6" creationId="{D6C435B1-A8A5-41F8-8490-C543C893361C}"/>
          </ac:spMkLst>
        </pc:spChg>
        <pc:spChg chg="mod">
          <ac:chgData name="Joji Suzuki" userId="976bc6a509337c3d" providerId="LiveId" clId="{A23EAFA3-1B97-4A4A-A0A8-BEFD17A98FC3}" dt="2023-06-28T12:54:11.887" v="2321" actId="207"/>
          <ac:spMkLst>
            <pc:docMk/>
            <pc:sldMk cId="510808903" sldId="733"/>
            <ac:spMk id="8" creationId="{8F220F82-B633-473E-82AF-7743FE6EC4B6}"/>
          </ac:spMkLst>
        </pc:spChg>
        <pc:spChg chg="mod">
          <ac:chgData name="Joji Suzuki" userId="976bc6a509337c3d" providerId="LiveId" clId="{A23EAFA3-1B97-4A4A-A0A8-BEFD17A98FC3}" dt="2023-06-28T12:54:11.887" v="2321" actId="207"/>
          <ac:spMkLst>
            <pc:docMk/>
            <pc:sldMk cId="510808903" sldId="733"/>
            <ac:spMk id="10" creationId="{D8F51AC2-4A5A-4E0A-B104-72F0D738C16E}"/>
          </ac:spMkLst>
        </pc:spChg>
        <pc:spChg chg="mod">
          <ac:chgData name="Joji Suzuki" userId="976bc6a509337c3d" providerId="LiveId" clId="{A23EAFA3-1B97-4A4A-A0A8-BEFD17A98FC3}" dt="2023-06-28T12:54:11.887" v="2321" actId="207"/>
          <ac:spMkLst>
            <pc:docMk/>
            <pc:sldMk cId="510808903" sldId="733"/>
            <ac:spMk id="11" creationId="{6DD48730-6D66-4971-9DBD-C5704E5645BD}"/>
          </ac:spMkLst>
        </pc:spChg>
        <pc:spChg chg="mod">
          <ac:chgData name="Joji Suzuki" userId="976bc6a509337c3d" providerId="LiveId" clId="{A23EAFA3-1B97-4A4A-A0A8-BEFD17A98FC3}" dt="2023-06-28T12:54:11.887" v="2321" actId="207"/>
          <ac:spMkLst>
            <pc:docMk/>
            <pc:sldMk cId="510808903" sldId="733"/>
            <ac:spMk id="12" creationId="{D7CB1FA4-17EC-4B2A-A241-F168453EC153}"/>
          </ac:spMkLst>
        </pc:spChg>
        <pc:spChg chg="mod">
          <ac:chgData name="Joji Suzuki" userId="976bc6a509337c3d" providerId="LiveId" clId="{A23EAFA3-1B97-4A4A-A0A8-BEFD17A98FC3}" dt="2023-06-28T12:54:11.887" v="2321" actId="207"/>
          <ac:spMkLst>
            <pc:docMk/>
            <pc:sldMk cId="510808903" sldId="733"/>
            <ac:spMk id="14" creationId="{9E276AF6-526F-4529-9308-6AFB12177641}"/>
          </ac:spMkLst>
        </pc:spChg>
        <pc:spChg chg="del">
          <ac:chgData name="Joji Suzuki" userId="976bc6a509337c3d" providerId="LiveId" clId="{A23EAFA3-1B97-4A4A-A0A8-BEFD17A98FC3}" dt="2023-06-28T12:54:00.019" v="2319" actId="478"/>
          <ac:spMkLst>
            <pc:docMk/>
            <pc:sldMk cId="510808903" sldId="733"/>
            <ac:spMk id="17" creationId="{346E68D2-3E99-41DB-AAD8-5245A2F0BE78}"/>
          </ac:spMkLst>
        </pc:spChg>
      </pc:sldChg>
      <pc:sldChg chg="modSp add mod ord">
        <pc:chgData name="Joji Suzuki" userId="976bc6a509337c3d" providerId="LiveId" clId="{A23EAFA3-1B97-4A4A-A0A8-BEFD17A98FC3}" dt="2023-06-28T12:55:22.197" v="2380" actId="20577"/>
        <pc:sldMkLst>
          <pc:docMk/>
          <pc:sldMk cId="2629572869" sldId="739"/>
        </pc:sldMkLst>
        <pc:spChg chg="mod">
          <ac:chgData name="Joji Suzuki" userId="976bc6a509337c3d" providerId="LiveId" clId="{A23EAFA3-1B97-4A4A-A0A8-BEFD17A98FC3}" dt="2023-06-28T12:55:22.197" v="2380" actId="20577"/>
          <ac:spMkLst>
            <pc:docMk/>
            <pc:sldMk cId="2629572869" sldId="739"/>
            <ac:spMk id="2" creationId="{44465C33-1B1B-4197-AB06-B1E5BC26BC97}"/>
          </ac:spMkLst>
        </pc:spChg>
        <pc:spChg chg="mod">
          <ac:chgData name="Joji Suzuki" userId="976bc6a509337c3d" providerId="LiveId" clId="{A23EAFA3-1B97-4A4A-A0A8-BEFD17A98FC3}" dt="2023-06-27T17:45:49.524" v="120"/>
          <ac:spMkLst>
            <pc:docMk/>
            <pc:sldMk cId="2629572869" sldId="739"/>
            <ac:spMk id="3" creationId="{F1EE379B-2DAA-4AE3-B113-76D15FC5EACB}"/>
          </ac:spMkLst>
        </pc:spChg>
        <pc:spChg chg="mod">
          <ac:chgData name="Joji Suzuki" userId="976bc6a509337c3d" providerId="LiveId" clId="{A23EAFA3-1B97-4A4A-A0A8-BEFD17A98FC3}" dt="2023-06-28T12:55:01.034" v="2334" actId="2711"/>
          <ac:spMkLst>
            <pc:docMk/>
            <pc:sldMk cId="2629572869" sldId="739"/>
            <ac:spMk id="215" creationId="{B764FA42-24CB-460F-BA33-06838AC88A3C}"/>
          </ac:spMkLst>
        </pc:spChg>
        <pc:spChg chg="mod">
          <ac:chgData name="Joji Suzuki" userId="976bc6a509337c3d" providerId="LiveId" clId="{A23EAFA3-1B97-4A4A-A0A8-BEFD17A98FC3}" dt="2023-06-28T12:54:57.937" v="2333" actId="2711"/>
          <ac:spMkLst>
            <pc:docMk/>
            <pc:sldMk cId="2629572869" sldId="739"/>
            <ac:spMk id="269" creationId="{129C399D-E6C2-47AF-9CFF-185B5DEC7EF3}"/>
          </ac:spMkLst>
        </pc:spChg>
      </pc:sldChg>
      <pc:sldChg chg="modSp add del">
        <pc:chgData name="Joji Suzuki" userId="976bc6a509337c3d" providerId="LiveId" clId="{A23EAFA3-1B97-4A4A-A0A8-BEFD17A98FC3}" dt="2023-06-28T13:11:08.005" v="3190" actId="47"/>
        <pc:sldMkLst>
          <pc:docMk/>
          <pc:sldMk cId="2731749995" sldId="742"/>
        </pc:sldMkLst>
        <pc:spChg chg="mod">
          <ac:chgData name="Joji Suzuki" userId="976bc6a509337c3d" providerId="LiveId" clId="{A23EAFA3-1B97-4A4A-A0A8-BEFD17A98FC3}" dt="2023-06-27T17:45:15.465" v="119"/>
          <ac:spMkLst>
            <pc:docMk/>
            <pc:sldMk cId="2731749995" sldId="742"/>
            <ac:spMk id="2" creationId="{62CE990A-88BB-42EC-B349-454968A1606A}"/>
          </ac:spMkLst>
        </pc:spChg>
      </pc:sldChg>
      <pc:sldChg chg="add del">
        <pc:chgData name="Joji Suzuki" userId="976bc6a509337c3d" providerId="LiveId" clId="{A23EAFA3-1B97-4A4A-A0A8-BEFD17A98FC3}" dt="2023-06-28T13:11:08.005" v="3190" actId="47"/>
        <pc:sldMkLst>
          <pc:docMk/>
          <pc:sldMk cId="1921990392" sldId="744"/>
        </pc:sldMkLst>
      </pc:sldChg>
      <pc:sldChg chg="add del">
        <pc:chgData name="Joji Suzuki" userId="976bc6a509337c3d" providerId="LiveId" clId="{A23EAFA3-1B97-4A4A-A0A8-BEFD17A98FC3}" dt="2023-06-28T13:11:08.005" v="3190" actId="47"/>
        <pc:sldMkLst>
          <pc:docMk/>
          <pc:sldMk cId="1386421739" sldId="746"/>
        </pc:sldMkLst>
      </pc:sldChg>
      <pc:sldChg chg="add del">
        <pc:chgData name="Joji Suzuki" userId="976bc6a509337c3d" providerId="LiveId" clId="{A23EAFA3-1B97-4A4A-A0A8-BEFD17A98FC3}" dt="2023-06-28T13:11:08.005" v="3190" actId="47"/>
        <pc:sldMkLst>
          <pc:docMk/>
          <pc:sldMk cId="3905812055" sldId="748"/>
        </pc:sldMkLst>
      </pc:sldChg>
      <pc:sldChg chg="add del">
        <pc:chgData name="Joji Suzuki" userId="976bc6a509337c3d" providerId="LiveId" clId="{A23EAFA3-1B97-4A4A-A0A8-BEFD17A98FC3}" dt="2023-06-28T13:11:08.005" v="3190" actId="47"/>
        <pc:sldMkLst>
          <pc:docMk/>
          <pc:sldMk cId="600094760" sldId="750"/>
        </pc:sldMkLst>
      </pc:sldChg>
      <pc:sldChg chg="add del">
        <pc:chgData name="Joji Suzuki" userId="976bc6a509337c3d" providerId="LiveId" clId="{A23EAFA3-1B97-4A4A-A0A8-BEFD17A98FC3}" dt="2023-06-28T13:11:08.005" v="3190" actId="47"/>
        <pc:sldMkLst>
          <pc:docMk/>
          <pc:sldMk cId="915965175" sldId="753"/>
        </pc:sldMkLst>
      </pc:sldChg>
      <pc:sldChg chg="del">
        <pc:chgData name="Joji Suzuki" userId="976bc6a509337c3d" providerId="LiveId" clId="{A23EAFA3-1B97-4A4A-A0A8-BEFD17A98FC3}" dt="2023-06-27T17:42:57.051" v="111" actId="47"/>
        <pc:sldMkLst>
          <pc:docMk/>
          <pc:sldMk cId="1768230670" sldId="754"/>
        </pc:sldMkLst>
      </pc:sldChg>
      <pc:sldChg chg="add del">
        <pc:chgData name="Joji Suzuki" userId="976bc6a509337c3d" providerId="LiveId" clId="{A23EAFA3-1B97-4A4A-A0A8-BEFD17A98FC3}" dt="2023-06-28T13:11:08.005" v="3190" actId="47"/>
        <pc:sldMkLst>
          <pc:docMk/>
          <pc:sldMk cId="3648673676" sldId="754"/>
        </pc:sldMkLst>
      </pc:sldChg>
      <pc:sldChg chg="del">
        <pc:chgData name="Joji Suzuki" userId="976bc6a509337c3d" providerId="LiveId" clId="{A23EAFA3-1B97-4A4A-A0A8-BEFD17A98FC3}" dt="2023-06-28T13:11:16.858" v="3191" actId="47"/>
        <pc:sldMkLst>
          <pc:docMk/>
          <pc:sldMk cId="1595876935" sldId="755"/>
        </pc:sldMkLst>
      </pc:sldChg>
      <pc:sldChg chg="add del">
        <pc:chgData name="Joji Suzuki" userId="976bc6a509337c3d" providerId="LiveId" clId="{A23EAFA3-1B97-4A4A-A0A8-BEFD17A98FC3}" dt="2023-06-28T13:11:08.005" v="3190" actId="47"/>
        <pc:sldMkLst>
          <pc:docMk/>
          <pc:sldMk cId="960863409" sldId="756"/>
        </pc:sldMkLst>
      </pc:sldChg>
      <pc:sldChg chg="del">
        <pc:chgData name="Joji Suzuki" userId="976bc6a509337c3d" providerId="LiveId" clId="{A23EAFA3-1B97-4A4A-A0A8-BEFD17A98FC3}" dt="2023-06-27T17:43:23.334" v="112" actId="47"/>
        <pc:sldMkLst>
          <pc:docMk/>
          <pc:sldMk cId="2633878553" sldId="756"/>
        </pc:sldMkLst>
      </pc:sldChg>
      <pc:sldChg chg="add del">
        <pc:chgData name="Joji Suzuki" userId="976bc6a509337c3d" providerId="LiveId" clId="{A23EAFA3-1B97-4A4A-A0A8-BEFD17A98FC3}" dt="2023-06-28T13:11:08.005" v="3190" actId="47"/>
        <pc:sldMkLst>
          <pc:docMk/>
          <pc:sldMk cId="1991110461" sldId="757"/>
        </pc:sldMkLst>
      </pc:sldChg>
      <pc:sldChg chg="del">
        <pc:chgData name="Joji Suzuki" userId="976bc6a509337c3d" providerId="LiveId" clId="{A23EAFA3-1B97-4A4A-A0A8-BEFD17A98FC3}" dt="2023-06-27T17:43:23.334" v="112" actId="47"/>
        <pc:sldMkLst>
          <pc:docMk/>
          <pc:sldMk cId="2858806045" sldId="757"/>
        </pc:sldMkLst>
      </pc:sldChg>
      <pc:sldChg chg="add del">
        <pc:chgData name="Joji Suzuki" userId="976bc6a509337c3d" providerId="LiveId" clId="{A23EAFA3-1B97-4A4A-A0A8-BEFD17A98FC3}" dt="2023-06-28T13:11:08.005" v="3190" actId="47"/>
        <pc:sldMkLst>
          <pc:docMk/>
          <pc:sldMk cId="198739382" sldId="758"/>
        </pc:sldMkLst>
      </pc:sldChg>
      <pc:sldChg chg="del">
        <pc:chgData name="Joji Suzuki" userId="976bc6a509337c3d" providerId="LiveId" clId="{A23EAFA3-1B97-4A4A-A0A8-BEFD17A98FC3}" dt="2023-06-27T17:43:32.683" v="113" actId="47"/>
        <pc:sldMkLst>
          <pc:docMk/>
          <pc:sldMk cId="4012888878" sldId="758"/>
        </pc:sldMkLst>
      </pc:sldChg>
      <pc:sldChg chg="modSp add del">
        <pc:chgData name="Joji Suzuki" userId="976bc6a509337c3d" providerId="LiveId" clId="{A23EAFA3-1B97-4A4A-A0A8-BEFD17A98FC3}" dt="2023-06-28T13:11:08.005" v="3190" actId="47"/>
        <pc:sldMkLst>
          <pc:docMk/>
          <pc:sldMk cId="277672123" sldId="759"/>
        </pc:sldMkLst>
        <pc:spChg chg="mod">
          <ac:chgData name="Joji Suzuki" userId="976bc6a509337c3d" providerId="LiveId" clId="{A23EAFA3-1B97-4A4A-A0A8-BEFD17A98FC3}" dt="2023-06-27T17:45:15.465" v="119"/>
          <ac:spMkLst>
            <pc:docMk/>
            <pc:sldMk cId="277672123" sldId="759"/>
            <ac:spMk id="2" creationId="{62CE990A-88BB-42EC-B349-454968A1606A}"/>
          </ac:spMkLst>
        </pc:spChg>
      </pc:sldChg>
      <pc:sldChg chg="del">
        <pc:chgData name="Joji Suzuki" userId="976bc6a509337c3d" providerId="LiveId" clId="{A23EAFA3-1B97-4A4A-A0A8-BEFD17A98FC3}" dt="2023-06-27T17:43:32.683" v="113" actId="47"/>
        <pc:sldMkLst>
          <pc:docMk/>
          <pc:sldMk cId="2873037891" sldId="759"/>
        </pc:sldMkLst>
      </pc:sldChg>
      <pc:sldChg chg="del">
        <pc:chgData name="Joji Suzuki" userId="976bc6a509337c3d" providerId="LiveId" clId="{A23EAFA3-1B97-4A4A-A0A8-BEFD17A98FC3}" dt="2023-06-27T17:42:57.051" v="111" actId="47"/>
        <pc:sldMkLst>
          <pc:docMk/>
          <pc:sldMk cId="684397229" sldId="761"/>
        </pc:sldMkLst>
      </pc:sldChg>
      <pc:sldChg chg="del">
        <pc:chgData name="Joji Suzuki" userId="976bc6a509337c3d" providerId="LiveId" clId="{A23EAFA3-1B97-4A4A-A0A8-BEFD17A98FC3}" dt="2023-06-27T17:43:23.334" v="112" actId="47"/>
        <pc:sldMkLst>
          <pc:docMk/>
          <pc:sldMk cId="3134057846" sldId="762"/>
        </pc:sldMkLst>
      </pc:sldChg>
      <pc:sldChg chg="del">
        <pc:chgData name="Joji Suzuki" userId="976bc6a509337c3d" providerId="LiveId" clId="{A23EAFA3-1B97-4A4A-A0A8-BEFD17A98FC3}" dt="2023-06-27T17:43:32.683" v="113" actId="47"/>
        <pc:sldMkLst>
          <pc:docMk/>
          <pc:sldMk cId="1217267084" sldId="763"/>
        </pc:sldMkLst>
      </pc:sldChg>
      <pc:sldChg chg="del">
        <pc:chgData name="Joji Suzuki" userId="976bc6a509337c3d" providerId="LiveId" clId="{A23EAFA3-1B97-4A4A-A0A8-BEFD17A98FC3}" dt="2023-06-27T17:42:57.051" v="111" actId="47"/>
        <pc:sldMkLst>
          <pc:docMk/>
          <pc:sldMk cId="1462301530" sldId="766"/>
        </pc:sldMkLst>
      </pc:sldChg>
      <pc:sldChg chg="del">
        <pc:chgData name="Joji Suzuki" userId="976bc6a509337c3d" providerId="LiveId" clId="{A23EAFA3-1B97-4A4A-A0A8-BEFD17A98FC3}" dt="2023-06-27T17:42:57.051" v="111" actId="47"/>
        <pc:sldMkLst>
          <pc:docMk/>
          <pc:sldMk cId="2877949719" sldId="767"/>
        </pc:sldMkLst>
      </pc:sldChg>
      <pc:sldChg chg="del">
        <pc:chgData name="Joji Suzuki" userId="976bc6a509337c3d" providerId="LiveId" clId="{A23EAFA3-1B97-4A4A-A0A8-BEFD17A98FC3}" dt="2023-06-27T17:42:57.051" v="111" actId="47"/>
        <pc:sldMkLst>
          <pc:docMk/>
          <pc:sldMk cId="2693024802" sldId="768"/>
        </pc:sldMkLst>
      </pc:sldChg>
      <pc:sldChg chg="del">
        <pc:chgData name="Joji Suzuki" userId="976bc6a509337c3d" providerId="LiveId" clId="{A23EAFA3-1B97-4A4A-A0A8-BEFD17A98FC3}" dt="2023-06-27T17:42:57.051" v="111" actId="47"/>
        <pc:sldMkLst>
          <pc:docMk/>
          <pc:sldMk cId="566156944" sldId="769"/>
        </pc:sldMkLst>
      </pc:sldChg>
      <pc:sldChg chg="del">
        <pc:chgData name="Joji Suzuki" userId="976bc6a509337c3d" providerId="LiveId" clId="{A23EAFA3-1B97-4A4A-A0A8-BEFD17A98FC3}" dt="2023-06-27T17:45:58.012" v="121" actId="47"/>
        <pc:sldMkLst>
          <pc:docMk/>
          <pc:sldMk cId="3573638961" sldId="770"/>
        </pc:sldMkLst>
      </pc:sldChg>
      <pc:sldChg chg="del">
        <pc:chgData name="Joji Suzuki" userId="976bc6a509337c3d" providerId="LiveId" clId="{A23EAFA3-1B97-4A4A-A0A8-BEFD17A98FC3}" dt="2023-06-27T17:46:02.804" v="122" actId="47"/>
        <pc:sldMkLst>
          <pc:docMk/>
          <pc:sldMk cId="1118384276" sldId="772"/>
        </pc:sldMkLst>
      </pc:sldChg>
      <pc:sldChg chg="delSp del mod ord">
        <pc:chgData name="Joji Suzuki" userId="976bc6a509337c3d" providerId="LiveId" clId="{A23EAFA3-1B97-4A4A-A0A8-BEFD17A98FC3}" dt="2023-06-28T14:39:25.584" v="7562" actId="47"/>
        <pc:sldMkLst>
          <pc:docMk/>
          <pc:sldMk cId="3388695081" sldId="773"/>
        </pc:sldMkLst>
        <pc:spChg chg="del">
          <ac:chgData name="Joji Suzuki" userId="976bc6a509337c3d" providerId="LiveId" clId="{A23EAFA3-1B97-4A4A-A0A8-BEFD17A98FC3}" dt="2023-06-27T20:56:17.205" v="236" actId="478"/>
          <ac:spMkLst>
            <pc:docMk/>
            <pc:sldMk cId="3388695081" sldId="773"/>
            <ac:spMk id="2" creationId="{B6AF410A-824F-33C8-4F52-CC62D5751A6E}"/>
          </ac:spMkLst>
        </pc:spChg>
        <pc:spChg chg="del">
          <ac:chgData name="Joji Suzuki" userId="976bc6a509337c3d" providerId="LiveId" clId="{A23EAFA3-1B97-4A4A-A0A8-BEFD17A98FC3}" dt="2023-06-27T20:56:17.772" v="237" actId="478"/>
          <ac:spMkLst>
            <pc:docMk/>
            <pc:sldMk cId="3388695081" sldId="773"/>
            <ac:spMk id="3" creationId="{E47A48B6-B19D-0528-0348-0B40104312DA}"/>
          </ac:spMkLst>
        </pc:spChg>
      </pc:sldChg>
      <pc:sldChg chg="del">
        <pc:chgData name="Joji Suzuki" userId="976bc6a509337c3d" providerId="LiveId" clId="{A23EAFA3-1B97-4A4A-A0A8-BEFD17A98FC3}" dt="2023-06-27T17:42:57.051" v="111" actId="47"/>
        <pc:sldMkLst>
          <pc:docMk/>
          <pc:sldMk cId="420724567" sldId="774"/>
        </pc:sldMkLst>
      </pc:sldChg>
      <pc:sldChg chg="delSp modSp add del mod">
        <pc:chgData name="Joji Suzuki" userId="976bc6a509337c3d" providerId="LiveId" clId="{A23EAFA3-1B97-4A4A-A0A8-BEFD17A98FC3}" dt="2023-06-28T14:41:07.695" v="7624" actId="20577"/>
        <pc:sldMkLst>
          <pc:docMk/>
          <pc:sldMk cId="3605948897" sldId="775"/>
        </pc:sldMkLst>
        <pc:spChg chg="del">
          <ac:chgData name="Joji Suzuki" userId="976bc6a509337c3d" providerId="LiveId" clId="{A23EAFA3-1B97-4A4A-A0A8-BEFD17A98FC3}" dt="2023-06-28T14:40:43.776" v="7584" actId="478"/>
          <ac:spMkLst>
            <pc:docMk/>
            <pc:sldMk cId="3605948897" sldId="775"/>
            <ac:spMk id="2" creationId="{B6AF410A-824F-33C8-4F52-CC62D5751A6E}"/>
          </ac:spMkLst>
        </pc:spChg>
        <pc:spChg chg="del">
          <ac:chgData name="Joji Suzuki" userId="976bc6a509337c3d" providerId="LiveId" clId="{A23EAFA3-1B97-4A4A-A0A8-BEFD17A98FC3}" dt="2023-06-28T14:40:44.445" v="7585" actId="478"/>
          <ac:spMkLst>
            <pc:docMk/>
            <pc:sldMk cId="3605948897" sldId="775"/>
            <ac:spMk id="3" creationId="{E47A48B6-B19D-0528-0348-0B40104312DA}"/>
          </ac:spMkLst>
        </pc:spChg>
        <pc:spChg chg="mod">
          <ac:chgData name="Joji Suzuki" userId="976bc6a509337c3d" providerId="LiveId" clId="{A23EAFA3-1B97-4A4A-A0A8-BEFD17A98FC3}" dt="2023-06-28T14:41:07.695" v="7624" actId="20577"/>
          <ac:spMkLst>
            <pc:docMk/>
            <pc:sldMk cId="3605948897" sldId="775"/>
            <ac:spMk id="5" creationId="{750E3A56-6A4F-051D-B1F3-EAFF5856FF21}"/>
          </ac:spMkLst>
        </pc:spChg>
        <pc:spChg chg="mod">
          <ac:chgData name="Joji Suzuki" userId="976bc6a509337c3d" providerId="LiveId" clId="{A23EAFA3-1B97-4A4A-A0A8-BEFD17A98FC3}" dt="2023-06-28T14:41:02.863" v="7615" actId="1076"/>
          <ac:spMkLst>
            <pc:docMk/>
            <pc:sldMk cId="3605948897" sldId="775"/>
            <ac:spMk id="6" creationId="{CEE17DED-68BB-00A1-8661-8983DCC1F5DB}"/>
          </ac:spMkLst>
        </pc:spChg>
      </pc:sldChg>
      <pc:sldChg chg="delSp modSp mod ord">
        <pc:chgData name="Joji Suzuki" userId="976bc6a509337c3d" providerId="LiveId" clId="{A23EAFA3-1B97-4A4A-A0A8-BEFD17A98FC3}" dt="2023-06-28T12:59:47.381" v="2433"/>
        <pc:sldMkLst>
          <pc:docMk/>
          <pc:sldMk cId="4258574060" sldId="776"/>
        </pc:sldMkLst>
        <pc:spChg chg="del">
          <ac:chgData name="Joji Suzuki" userId="976bc6a509337c3d" providerId="LiveId" clId="{A23EAFA3-1B97-4A4A-A0A8-BEFD17A98FC3}" dt="2023-06-27T20:56:15.246" v="234" actId="478"/>
          <ac:spMkLst>
            <pc:docMk/>
            <pc:sldMk cId="4258574060" sldId="776"/>
            <ac:spMk id="4" creationId="{129B076D-B92E-8499-52F2-3EA623EDB618}"/>
          </ac:spMkLst>
        </pc:spChg>
        <pc:spChg chg="mod">
          <ac:chgData name="Joji Suzuki" userId="976bc6a509337c3d" providerId="LiveId" clId="{A23EAFA3-1B97-4A4A-A0A8-BEFD17A98FC3}" dt="2023-06-27T20:56:25.705" v="243" actId="1076"/>
          <ac:spMkLst>
            <pc:docMk/>
            <pc:sldMk cId="4258574060" sldId="776"/>
            <ac:spMk id="5" creationId="{750E3A56-6A4F-051D-B1F3-EAFF5856FF21}"/>
          </ac:spMkLst>
        </pc:spChg>
        <pc:spChg chg="del">
          <ac:chgData name="Joji Suzuki" userId="976bc6a509337c3d" providerId="LiveId" clId="{A23EAFA3-1B97-4A4A-A0A8-BEFD17A98FC3}" dt="2023-06-27T20:56:16.066" v="235" actId="478"/>
          <ac:spMkLst>
            <pc:docMk/>
            <pc:sldMk cId="4258574060" sldId="776"/>
            <ac:spMk id="8" creationId="{B19B4E2D-B7FA-FE27-6E12-2776E5B6FF07}"/>
          </ac:spMkLst>
        </pc:spChg>
        <pc:picChg chg="mod">
          <ac:chgData name="Joji Suzuki" userId="976bc6a509337c3d" providerId="LiveId" clId="{A23EAFA3-1B97-4A4A-A0A8-BEFD17A98FC3}" dt="2023-06-27T20:56:28.358" v="245" actId="14100"/>
          <ac:picMkLst>
            <pc:docMk/>
            <pc:sldMk cId="4258574060" sldId="776"/>
            <ac:picMk id="3" creationId="{015DCFCD-A520-2015-F136-FA056698DB00}"/>
          </ac:picMkLst>
        </pc:picChg>
      </pc:sldChg>
      <pc:sldChg chg="del">
        <pc:chgData name="Joji Suzuki" userId="976bc6a509337c3d" providerId="LiveId" clId="{A23EAFA3-1B97-4A4A-A0A8-BEFD17A98FC3}" dt="2023-06-27T17:43:40.310" v="117" actId="47"/>
        <pc:sldMkLst>
          <pc:docMk/>
          <pc:sldMk cId="4237963444" sldId="777"/>
        </pc:sldMkLst>
      </pc:sldChg>
      <pc:sldChg chg="del">
        <pc:chgData name="Joji Suzuki" userId="976bc6a509337c3d" providerId="LiveId" clId="{A23EAFA3-1B97-4A4A-A0A8-BEFD17A98FC3}" dt="2023-06-27T17:43:23.334" v="112" actId="47"/>
        <pc:sldMkLst>
          <pc:docMk/>
          <pc:sldMk cId="3627561438" sldId="778"/>
        </pc:sldMkLst>
      </pc:sldChg>
      <pc:sldChg chg="del">
        <pc:chgData name="Joji Suzuki" userId="976bc6a509337c3d" providerId="LiveId" clId="{A23EAFA3-1B97-4A4A-A0A8-BEFD17A98FC3}" dt="2023-06-27T17:43:39.781" v="116" actId="47"/>
        <pc:sldMkLst>
          <pc:docMk/>
          <pc:sldMk cId="4167733783" sldId="779"/>
        </pc:sldMkLst>
      </pc:sldChg>
      <pc:sldChg chg="del">
        <pc:chgData name="Joji Suzuki" userId="976bc6a509337c3d" providerId="LiveId" clId="{A23EAFA3-1B97-4A4A-A0A8-BEFD17A98FC3}" dt="2023-06-27T17:43:40.703" v="118" actId="47"/>
        <pc:sldMkLst>
          <pc:docMk/>
          <pc:sldMk cId="491691411" sldId="780"/>
        </pc:sldMkLst>
      </pc:sldChg>
      <pc:sldChg chg="del">
        <pc:chgData name="Joji Suzuki" userId="976bc6a509337c3d" providerId="LiveId" clId="{A23EAFA3-1B97-4A4A-A0A8-BEFD17A98FC3}" dt="2023-06-27T20:56:12.990" v="233" actId="47"/>
        <pc:sldMkLst>
          <pc:docMk/>
          <pc:sldMk cId="1181198476" sldId="781"/>
        </pc:sldMkLst>
      </pc:sldChg>
      <pc:sldChg chg="del">
        <pc:chgData name="Joji Suzuki" userId="976bc6a509337c3d" providerId="LiveId" clId="{A23EAFA3-1B97-4A4A-A0A8-BEFD17A98FC3}" dt="2023-06-27T17:43:23.334" v="112" actId="47"/>
        <pc:sldMkLst>
          <pc:docMk/>
          <pc:sldMk cId="3577806957" sldId="782"/>
        </pc:sldMkLst>
      </pc:sldChg>
      <pc:sldChg chg="del">
        <pc:chgData name="Joji Suzuki" userId="976bc6a509337c3d" providerId="LiveId" clId="{A23EAFA3-1B97-4A4A-A0A8-BEFD17A98FC3}" dt="2023-06-27T17:43:23.334" v="112" actId="47"/>
        <pc:sldMkLst>
          <pc:docMk/>
          <pc:sldMk cId="1327992005" sldId="783"/>
        </pc:sldMkLst>
      </pc:sldChg>
      <pc:sldChg chg="del">
        <pc:chgData name="Joji Suzuki" userId="976bc6a509337c3d" providerId="LiveId" clId="{A23EAFA3-1B97-4A4A-A0A8-BEFD17A98FC3}" dt="2023-06-27T17:43:23.334" v="112" actId="47"/>
        <pc:sldMkLst>
          <pc:docMk/>
          <pc:sldMk cId="76490390" sldId="784"/>
        </pc:sldMkLst>
      </pc:sldChg>
      <pc:sldChg chg="del">
        <pc:chgData name="Joji Suzuki" userId="976bc6a509337c3d" providerId="LiveId" clId="{A23EAFA3-1B97-4A4A-A0A8-BEFD17A98FC3}" dt="2023-06-27T17:43:23.334" v="112" actId="47"/>
        <pc:sldMkLst>
          <pc:docMk/>
          <pc:sldMk cId="2299962005" sldId="785"/>
        </pc:sldMkLst>
      </pc:sldChg>
      <pc:sldChg chg="modSp add del">
        <pc:chgData name="Joji Suzuki" userId="976bc6a509337c3d" providerId="LiveId" clId="{A23EAFA3-1B97-4A4A-A0A8-BEFD17A98FC3}" dt="2023-06-28T13:11:08.005" v="3190" actId="47"/>
        <pc:sldMkLst>
          <pc:docMk/>
          <pc:sldMk cId="1416234706" sldId="786"/>
        </pc:sldMkLst>
        <pc:spChg chg="mod">
          <ac:chgData name="Joji Suzuki" userId="976bc6a509337c3d" providerId="LiveId" clId="{A23EAFA3-1B97-4A4A-A0A8-BEFD17A98FC3}" dt="2023-06-27T17:45:15.465" v="119"/>
          <ac:spMkLst>
            <pc:docMk/>
            <pc:sldMk cId="1416234706" sldId="786"/>
            <ac:spMk id="2" creationId="{FA5F46DD-6376-4403-B128-AD3711FEBD0D}"/>
          </ac:spMkLst>
        </pc:spChg>
      </pc:sldChg>
      <pc:sldChg chg="del">
        <pc:chgData name="Joji Suzuki" userId="976bc6a509337c3d" providerId="LiveId" clId="{A23EAFA3-1B97-4A4A-A0A8-BEFD17A98FC3}" dt="2023-06-27T17:43:23.334" v="112" actId="47"/>
        <pc:sldMkLst>
          <pc:docMk/>
          <pc:sldMk cId="2905831272" sldId="786"/>
        </pc:sldMkLst>
      </pc:sldChg>
      <pc:sldChg chg="del">
        <pc:chgData name="Joji Suzuki" userId="976bc6a509337c3d" providerId="LiveId" clId="{A23EAFA3-1B97-4A4A-A0A8-BEFD17A98FC3}" dt="2023-06-27T17:43:38.335" v="115" actId="47"/>
        <pc:sldMkLst>
          <pc:docMk/>
          <pc:sldMk cId="499361702" sldId="788"/>
        </pc:sldMkLst>
      </pc:sldChg>
      <pc:sldChg chg="del">
        <pc:chgData name="Joji Suzuki" userId="976bc6a509337c3d" providerId="LiveId" clId="{A23EAFA3-1B97-4A4A-A0A8-BEFD17A98FC3}" dt="2023-06-27T17:43:23.334" v="112" actId="47"/>
        <pc:sldMkLst>
          <pc:docMk/>
          <pc:sldMk cId="279895183" sldId="790"/>
        </pc:sldMkLst>
      </pc:sldChg>
      <pc:sldChg chg="del">
        <pc:chgData name="Joji Suzuki" userId="976bc6a509337c3d" providerId="LiveId" clId="{A23EAFA3-1B97-4A4A-A0A8-BEFD17A98FC3}" dt="2023-06-27T17:43:23.334" v="112" actId="47"/>
        <pc:sldMkLst>
          <pc:docMk/>
          <pc:sldMk cId="2726132385" sldId="791"/>
        </pc:sldMkLst>
      </pc:sldChg>
      <pc:sldChg chg="modSp add del">
        <pc:chgData name="Joji Suzuki" userId="976bc6a509337c3d" providerId="LiveId" clId="{A23EAFA3-1B97-4A4A-A0A8-BEFD17A98FC3}" dt="2023-06-28T13:11:08.005" v="3190" actId="47"/>
        <pc:sldMkLst>
          <pc:docMk/>
          <pc:sldMk cId="2078068825" sldId="792"/>
        </pc:sldMkLst>
        <pc:spChg chg="mod">
          <ac:chgData name="Joji Suzuki" userId="976bc6a509337c3d" providerId="LiveId" clId="{A23EAFA3-1B97-4A4A-A0A8-BEFD17A98FC3}" dt="2023-06-27T17:45:15.465" v="119"/>
          <ac:spMkLst>
            <pc:docMk/>
            <pc:sldMk cId="2078068825" sldId="792"/>
            <ac:spMk id="2" creationId="{62CE990A-88BB-42EC-B349-454968A1606A}"/>
          </ac:spMkLst>
        </pc:spChg>
      </pc:sldChg>
      <pc:sldChg chg="del">
        <pc:chgData name="Joji Suzuki" userId="976bc6a509337c3d" providerId="LiveId" clId="{A23EAFA3-1B97-4A4A-A0A8-BEFD17A98FC3}" dt="2023-06-27T17:43:23.334" v="112" actId="47"/>
        <pc:sldMkLst>
          <pc:docMk/>
          <pc:sldMk cId="3167496355" sldId="792"/>
        </pc:sldMkLst>
      </pc:sldChg>
      <pc:sldChg chg="del">
        <pc:chgData name="Joji Suzuki" userId="976bc6a509337c3d" providerId="LiveId" clId="{A23EAFA3-1B97-4A4A-A0A8-BEFD17A98FC3}" dt="2023-06-27T17:43:23.334" v="112" actId="47"/>
        <pc:sldMkLst>
          <pc:docMk/>
          <pc:sldMk cId="3053722681" sldId="793"/>
        </pc:sldMkLst>
      </pc:sldChg>
      <pc:sldChg chg="add del">
        <pc:chgData name="Joji Suzuki" userId="976bc6a509337c3d" providerId="LiveId" clId="{A23EAFA3-1B97-4A4A-A0A8-BEFD17A98FC3}" dt="2023-06-28T13:11:08.005" v="3190" actId="47"/>
        <pc:sldMkLst>
          <pc:docMk/>
          <pc:sldMk cId="3071589596" sldId="793"/>
        </pc:sldMkLst>
      </pc:sldChg>
      <pc:sldChg chg="del">
        <pc:chgData name="Joji Suzuki" userId="976bc6a509337c3d" providerId="LiveId" clId="{A23EAFA3-1B97-4A4A-A0A8-BEFD17A98FC3}" dt="2023-06-27T17:43:23.334" v="112" actId="47"/>
        <pc:sldMkLst>
          <pc:docMk/>
          <pc:sldMk cId="1688640569" sldId="794"/>
        </pc:sldMkLst>
      </pc:sldChg>
      <pc:sldChg chg="add del">
        <pc:chgData name="Joji Suzuki" userId="976bc6a509337c3d" providerId="LiveId" clId="{A23EAFA3-1B97-4A4A-A0A8-BEFD17A98FC3}" dt="2023-06-28T13:11:08.005" v="3190" actId="47"/>
        <pc:sldMkLst>
          <pc:docMk/>
          <pc:sldMk cId="3402804120" sldId="794"/>
        </pc:sldMkLst>
      </pc:sldChg>
      <pc:sldChg chg="del">
        <pc:chgData name="Joji Suzuki" userId="976bc6a509337c3d" providerId="LiveId" clId="{A23EAFA3-1B97-4A4A-A0A8-BEFD17A98FC3}" dt="2023-06-28T13:11:16.858" v="3191" actId="47"/>
        <pc:sldMkLst>
          <pc:docMk/>
          <pc:sldMk cId="4152319662" sldId="795"/>
        </pc:sldMkLst>
      </pc:sldChg>
      <pc:sldChg chg="del">
        <pc:chgData name="Joji Suzuki" userId="976bc6a509337c3d" providerId="LiveId" clId="{A23EAFA3-1B97-4A4A-A0A8-BEFD17A98FC3}" dt="2023-06-28T13:11:16.858" v="3191" actId="47"/>
        <pc:sldMkLst>
          <pc:docMk/>
          <pc:sldMk cId="45134451" sldId="796"/>
        </pc:sldMkLst>
      </pc:sldChg>
      <pc:sldChg chg="del">
        <pc:chgData name="Joji Suzuki" userId="976bc6a509337c3d" providerId="LiveId" clId="{A23EAFA3-1B97-4A4A-A0A8-BEFD17A98FC3}" dt="2023-06-28T13:11:16.858" v="3191" actId="47"/>
        <pc:sldMkLst>
          <pc:docMk/>
          <pc:sldMk cId="4283932015" sldId="797"/>
        </pc:sldMkLst>
      </pc:sldChg>
      <pc:sldChg chg="del">
        <pc:chgData name="Joji Suzuki" userId="976bc6a509337c3d" providerId="LiveId" clId="{A23EAFA3-1B97-4A4A-A0A8-BEFD17A98FC3}" dt="2023-06-28T13:11:16.858" v="3191" actId="47"/>
        <pc:sldMkLst>
          <pc:docMk/>
          <pc:sldMk cId="825970027" sldId="798"/>
        </pc:sldMkLst>
      </pc:sldChg>
      <pc:sldChg chg="del">
        <pc:chgData name="Joji Suzuki" userId="976bc6a509337c3d" providerId="LiveId" clId="{A23EAFA3-1B97-4A4A-A0A8-BEFD17A98FC3}" dt="2023-06-28T13:11:16.858" v="3191" actId="47"/>
        <pc:sldMkLst>
          <pc:docMk/>
          <pc:sldMk cId="2191219378" sldId="799"/>
        </pc:sldMkLst>
      </pc:sldChg>
      <pc:sldChg chg="modSp mod">
        <pc:chgData name="Joji Suzuki" userId="976bc6a509337c3d" providerId="LiveId" clId="{A23EAFA3-1B97-4A4A-A0A8-BEFD17A98FC3}" dt="2023-06-28T12:58:32.046" v="2426" actId="12"/>
        <pc:sldMkLst>
          <pc:docMk/>
          <pc:sldMk cId="559139698" sldId="801"/>
        </pc:sldMkLst>
        <pc:spChg chg="mod">
          <ac:chgData name="Joji Suzuki" userId="976bc6a509337c3d" providerId="LiveId" clId="{A23EAFA3-1B97-4A4A-A0A8-BEFD17A98FC3}" dt="2023-06-28T12:58:32.046" v="2426" actId="12"/>
          <ac:spMkLst>
            <pc:docMk/>
            <pc:sldMk cId="559139698" sldId="801"/>
            <ac:spMk id="2" creationId="{7CA0CAA6-99EC-4CE3-BD40-CC9307A6735A}"/>
          </ac:spMkLst>
        </pc:spChg>
      </pc:sldChg>
      <pc:sldChg chg="del">
        <pc:chgData name="Joji Suzuki" userId="976bc6a509337c3d" providerId="LiveId" clId="{A23EAFA3-1B97-4A4A-A0A8-BEFD17A98FC3}" dt="2023-06-27T17:43:23.334" v="112" actId="47"/>
        <pc:sldMkLst>
          <pc:docMk/>
          <pc:sldMk cId="3121234507" sldId="802"/>
        </pc:sldMkLst>
      </pc:sldChg>
      <pc:sldChg chg="modSp add mod ord">
        <pc:chgData name="Joji Suzuki" userId="976bc6a509337c3d" providerId="LiveId" clId="{A23EAFA3-1B97-4A4A-A0A8-BEFD17A98FC3}" dt="2023-06-28T13:05:00.891" v="2608" actId="14100"/>
        <pc:sldMkLst>
          <pc:docMk/>
          <pc:sldMk cId="245332667" sldId="803"/>
        </pc:sldMkLst>
        <pc:spChg chg="mod">
          <ac:chgData name="Joji Suzuki" userId="976bc6a509337c3d" providerId="LiveId" clId="{A23EAFA3-1B97-4A4A-A0A8-BEFD17A98FC3}" dt="2023-06-28T13:05:00.891" v="2608" actId="14100"/>
          <ac:spMkLst>
            <pc:docMk/>
            <pc:sldMk cId="245332667" sldId="803"/>
            <ac:spMk id="2" creationId="{F6033CD7-119D-433E-BC7D-1850F9D9BDA0}"/>
          </ac:spMkLst>
        </pc:spChg>
        <pc:spChg chg="mod">
          <ac:chgData name="Joji Suzuki" userId="976bc6a509337c3d" providerId="LiveId" clId="{A23EAFA3-1B97-4A4A-A0A8-BEFD17A98FC3}" dt="2023-06-27T17:42:48.829" v="110"/>
          <ac:spMkLst>
            <pc:docMk/>
            <pc:sldMk cId="245332667" sldId="803"/>
            <ac:spMk id="3" creationId="{2E3EA0D4-2A6F-47BD-BB41-454CAAB82BE4}"/>
          </ac:spMkLst>
        </pc:spChg>
      </pc:sldChg>
      <pc:sldChg chg="modSp add del">
        <pc:chgData name="Joji Suzuki" userId="976bc6a509337c3d" providerId="LiveId" clId="{A23EAFA3-1B97-4A4A-A0A8-BEFD17A98FC3}" dt="2023-06-28T12:42:32.824" v="1728" actId="47"/>
        <pc:sldMkLst>
          <pc:docMk/>
          <pc:sldMk cId="1060808888" sldId="804"/>
        </pc:sldMkLst>
        <pc:spChg chg="mod">
          <ac:chgData name="Joji Suzuki" userId="976bc6a509337c3d" providerId="LiveId" clId="{A23EAFA3-1B97-4A4A-A0A8-BEFD17A98FC3}" dt="2023-06-27T17:42:48.829" v="110"/>
          <ac:spMkLst>
            <pc:docMk/>
            <pc:sldMk cId="1060808888" sldId="804"/>
            <ac:spMk id="3" creationId="{ACCEAD07-8D68-4952-B973-E7308FAC6FED}"/>
          </ac:spMkLst>
        </pc:spChg>
      </pc:sldChg>
      <pc:sldChg chg="modSp add mod ord">
        <pc:chgData name="Joji Suzuki" userId="976bc6a509337c3d" providerId="LiveId" clId="{A23EAFA3-1B97-4A4A-A0A8-BEFD17A98FC3}" dt="2023-06-28T14:46:52.854" v="7756" actId="404"/>
        <pc:sldMkLst>
          <pc:docMk/>
          <pc:sldMk cId="1926573883" sldId="805"/>
        </pc:sldMkLst>
        <pc:spChg chg="mod">
          <ac:chgData name="Joji Suzuki" userId="976bc6a509337c3d" providerId="LiveId" clId="{A23EAFA3-1B97-4A4A-A0A8-BEFD17A98FC3}" dt="2023-06-28T14:46:52.854" v="7756" actId="404"/>
          <ac:spMkLst>
            <pc:docMk/>
            <pc:sldMk cId="1926573883" sldId="805"/>
            <ac:spMk id="2" creationId="{78C4F2A8-8A23-4DC1-AB9D-A51990427D65}"/>
          </ac:spMkLst>
        </pc:spChg>
        <pc:spChg chg="mod">
          <ac:chgData name="Joji Suzuki" userId="976bc6a509337c3d" providerId="LiveId" clId="{A23EAFA3-1B97-4A4A-A0A8-BEFD17A98FC3}" dt="2023-06-27T17:42:48.829" v="110"/>
          <ac:spMkLst>
            <pc:docMk/>
            <pc:sldMk cId="1926573883" sldId="805"/>
            <ac:spMk id="3" creationId="{CC93A51E-9A6F-4330-B683-4CEE4D2F455F}"/>
          </ac:spMkLst>
        </pc:spChg>
      </pc:sldChg>
      <pc:sldChg chg="add del">
        <pc:chgData name="Joji Suzuki" userId="976bc6a509337c3d" providerId="LiveId" clId="{A23EAFA3-1B97-4A4A-A0A8-BEFD17A98FC3}" dt="2023-06-28T13:11:08.005" v="3190" actId="47"/>
        <pc:sldMkLst>
          <pc:docMk/>
          <pc:sldMk cId="1563914313" sldId="806"/>
        </pc:sldMkLst>
      </pc:sldChg>
      <pc:sldChg chg="add del">
        <pc:chgData name="Joji Suzuki" userId="976bc6a509337c3d" providerId="LiveId" clId="{A23EAFA3-1B97-4A4A-A0A8-BEFD17A98FC3}" dt="2023-06-28T13:11:08.005" v="3190" actId="47"/>
        <pc:sldMkLst>
          <pc:docMk/>
          <pc:sldMk cId="2932724637" sldId="807"/>
        </pc:sldMkLst>
      </pc:sldChg>
      <pc:sldChg chg="add del">
        <pc:chgData name="Joji Suzuki" userId="976bc6a509337c3d" providerId="LiveId" clId="{A23EAFA3-1B97-4A4A-A0A8-BEFD17A98FC3}" dt="2023-06-28T13:11:08.005" v="3190" actId="47"/>
        <pc:sldMkLst>
          <pc:docMk/>
          <pc:sldMk cId="2163792572" sldId="808"/>
        </pc:sldMkLst>
      </pc:sldChg>
      <pc:sldChg chg="modSp add del">
        <pc:chgData name="Joji Suzuki" userId="976bc6a509337c3d" providerId="LiveId" clId="{A23EAFA3-1B97-4A4A-A0A8-BEFD17A98FC3}" dt="2023-06-28T13:10:58.389" v="3189" actId="47"/>
        <pc:sldMkLst>
          <pc:docMk/>
          <pc:sldMk cId="3307587683" sldId="809"/>
        </pc:sldMkLst>
        <pc:spChg chg="mod">
          <ac:chgData name="Joji Suzuki" userId="976bc6a509337c3d" providerId="LiveId" clId="{A23EAFA3-1B97-4A4A-A0A8-BEFD17A98FC3}" dt="2023-06-27T17:45:49.524" v="120"/>
          <ac:spMkLst>
            <pc:docMk/>
            <pc:sldMk cId="3307587683" sldId="809"/>
            <ac:spMk id="2" creationId="{AAE90AEB-CE6C-4C87-9D9C-DAA0E2212B4D}"/>
          </ac:spMkLst>
        </pc:spChg>
      </pc:sldChg>
      <pc:sldChg chg="addSp delSp modSp new mod ord modClrScheme chgLayout">
        <pc:chgData name="Joji Suzuki" userId="976bc6a509337c3d" providerId="LiveId" clId="{A23EAFA3-1B97-4A4A-A0A8-BEFD17A98FC3}" dt="2023-06-28T14:46:36.062" v="7750"/>
        <pc:sldMkLst>
          <pc:docMk/>
          <pc:sldMk cId="164008686" sldId="810"/>
        </pc:sldMkLst>
        <pc:spChg chg="del">
          <ac:chgData name="Joji Suzuki" userId="976bc6a509337c3d" providerId="LiveId" clId="{A23EAFA3-1B97-4A4A-A0A8-BEFD17A98FC3}" dt="2023-06-27T20:50:29.991" v="206" actId="700"/>
          <ac:spMkLst>
            <pc:docMk/>
            <pc:sldMk cId="164008686" sldId="810"/>
            <ac:spMk id="2" creationId="{1943275A-9726-A7DB-E332-46E641EF5726}"/>
          </ac:spMkLst>
        </pc:spChg>
        <pc:picChg chg="add mod">
          <ac:chgData name="Joji Suzuki" userId="976bc6a509337c3d" providerId="LiveId" clId="{A23EAFA3-1B97-4A4A-A0A8-BEFD17A98FC3}" dt="2023-06-27T20:54:41.238" v="232" actId="1076"/>
          <ac:picMkLst>
            <pc:docMk/>
            <pc:sldMk cId="164008686" sldId="810"/>
            <ac:picMk id="4" creationId="{1622564B-BFC0-829B-A7F7-9A43F0341B29}"/>
          </ac:picMkLst>
        </pc:picChg>
        <pc:picChg chg="add del mod">
          <ac:chgData name="Joji Suzuki" userId="976bc6a509337c3d" providerId="LiveId" clId="{A23EAFA3-1B97-4A4A-A0A8-BEFD17A98FC3}" dt="2023-06-27T20:54:36.598" v="228" actId="478"/>
          <ac:picMkLst>
            <pc:docMk/>
            <pc:sldMk cId="164008686" sldId="810"/>
            <ac:picMk id="6" creationId="{C5EC206A-B67A-7F19-2365-D3AF64E6E26D}"/>
          </ac:picMkLst>
        </pc:picChg>
        <pc:picChg chg="add mod">
          <ac:chgData name="Joji Suzuki" userId="976bc6a509337c3d" providerId="LiveId" clId="{A23EAFA3-1B97-4A4A-A0A8-BEFD17A98FC3}" dt="2023-06-27T20:54:40.160" v="231" actId="1076"/>
          <ac:picMkLst>
            <pc:docMk/>
            <pc:sldMk cId="164008686" sldId="810"/>
            <ac:picMk id="8" creationId="{41F10B80-87CE-060C-C295-0AD5832A255A}"/>
          </ac:picMkLst>
        </pc:picChg>
      </pc:sldChg>
      <pc:sldChg chg="addSp modSp new del mod">
        <pc:chgData name="Joji Suzuki" userId="976bc6a509337c3d" providerId="LiveId" clId="{A23EAFA3-1B97-4A4A-A0A8-BEFD17A98FC3}" dt="2023-06-28T12:42:29.042" v="1727" actId="47"/>
        <pc:sldMkLst>
          <pc:docMk/>
          <pc:sldMk cId="992636252" sldId="811"/>
        </pc:sldMkLst>
        <pc:spChg chg="add mod">
          <ac:chgData name="Joji Suzuki" userId="976bc6a509337c3d" providerId="LiveId" clId="{A23EAFA3-1B97-4A4A-A0A8-BEFD17A98FC3}" dt="2023-06-27T20:56:59.897" v="271" actId="20577"/>
          <ac:spMkLst>
            <pc:docMk/>
            <pc:sldMk cId="992636252" sldId="811"/>
            <ac:spMk id="3" creationId="{3C98EF9D-E83F-29F5-FA3E-A5EA1010633F}"/>
          </ac:spMkLst>
        </pc:spChg>
      </pc:sldChg>
      <pc:sldChg chg="modSp new add del mod">
        <pc:chgData name="Joji Suzuki" userId="976bc6a509337c3d" providerId="LiveId" clId="{A23EAFA3-1B97-4A4A-A0A8-BEFD17A98FC3}" dt="2023-06-28T14:46:02.663" v="7746" actId="20577"/>
        <pc:sldMkLst>
          <pc:docMk/>
          <pc:sldMk cId="635403590" sldId="812"/>
        </pc:sldMkLst>
        <pc:spChg chg="mod">
          <ac:chgData name="Joji Suzuki" userId="976bc6a509337c3d" providerId="LiveId" clId="{A23EAFA3-1B97-4A4A-A0A8-BEFD17A98FC3}" dt="2023-06-28T14:45:42.225" v="7686" actId="20577"/>
          <ac:spMkLst>
            <pc:docMk/>
            <pc:sldMk cId="635403590" sldId="812"/>
            <ac:spMk id="2" creationId="{D18CA9CE-9CB9-AB57-65C9-DF519EE91F9B}"/>
          </ac:spMkLst>
        </pc:spChg>
        <pc:spChg chg="mod">
          <ac:chgData name="Joji Suzuki" userId="976bc6a509337c3d" providerId="LiveId" clId="{A23EAFA3-1B97-4A4A-A0A8-BEFD17A98FC3}" dt="2023-06-28T14:46:02.663" v="7746" actId="20577"/>
          <ac:spMkLst>
            <pc:docMk/>
            <pc:sldMk cId="635403590" sldId="812"/>
            <ac:spMk id="3" creationId="{302EF124-6208-D035-A4EF-18219BB7CAF1}"/>
          </ac:spMkLst>
        </pc:spChg>
      </pc:sldChg>
      <pc:sldChg chg="addSp delSp modSp add mod ord modAnim">
        <pc:chgData name="Joji Suzuki" userId="976bc6a509337c3d" providerId="LiveId" clId="{A23EAFA3-1B97-4A4A-A0A8-BEFD17A98FC3}" dt="2023-06-28T13:11:20.244" v="3193"/>
        <pc:sldMkLst>
          <pc:docMk/>
          <pc:sldMk cId="1631844465" sldId="813"/>
        </pc:sldMkLst>
        <pc:spChg chg="mod">
          <ac:chgData name="Joji Suzuki" userId="976bc6a509337c3d" providerId="LiveId" clId="{A23EAFA3-1B97-4A4A-A0A8-BEFD17A98FC3}" dt="2023-06-28T12:34:59.016" v="1382" actId="14100"/>
          <ac:spMkLst>
            <pc:docMk/>
            <pc:sldMk cId="1631844465" sldId="813"/>
            <ac:spMk id="3" creationId="{0136D733-8EF6-264C-9F69-1E92D8D20A36}"/>
          </ac:spMkLst>
        </pc:spChg>
        <pc:spChg chg="mod">
          <ac:chgData name="Joji Suzuki" userId="976bc6a509337c3d" providerId="LiveId" clId="{A23EAFA3-1B97-4A4A-A0A8-BEFD17A98FC3}" dt="2023-06-28T12:17:56.609" v="611" actId="20577"/>
          <ac:spMkLst>
            <pc:docMk/>
            <pc:sldMk cId="1631844465" sldId="813"/>
            <ac:spMk id="6" creationId="{F40C2B16-CAC7-A740-A9A9-4BB13823D5AE}"/>
          </ac:spMkLst>
        </pc:spChg>
        <pc:spChg chg="mod">
          <ac:chgData name="Joji Suzuki" userId="976bc6a509337c3d" providerId="LiveId" clId="{A23EAFA3-1B97-4A4A-A0A8-BEFD17A98FC3}" dt="2023-06-28T12:42:24.138" v="1726" actId="14100"/>
          <ac:spMkLst>
            <pc:docMk/>
            <pc:sldMk cId="1631844465" sldId="813"/>
            <ac:spMk id="7" creationId="{B0831D75-B452-7A49-A468-D0627BC3A5C0}"/>
          </ac:spMkLst>
        </pc:spChg>
        <pc:spChg chg="mod">
          <ac:chgData name="Joji Suzuki" userId="976bc6a509337c3d" providerId="LiveId" clId="{A23EAFA3-1B97-4A4A-A0A8-BEFD17A98FC3}" dt="2023-06-28T12:22:58.086" v="1094" actId="20577"/>
          <ac:spMkLst>
            <pc:docMk/>
            <pc:sldMk cId="1631844465" sldId="813"/>
            <ac:spMk id="10" creationId="{9907642B-5FCD-624E-8A71-37D6254870D2}"/>
          </ac:spMkLst>
        </pc:spChg>
        <pc:spChg chg="add mod">
          <ac:chgData name="Joji Suzuki" userId="976bc6a509337c3d" providerId="LiveId" clId="{A23EAFA3-1B97-4A4A-A0A8-BEFD17A98FC3}" dt="2023-06-28T12:41:45.607" v="1635" actId="1076"/>
          <ac:spMkLst>
            <pc:docMk/>
            <pc:sldMk cId="1631844465" sldId="813"/>
            <ac:spMk id="21" creationId="{C3ADC8B3-C727-446A-C87A-D0FD44D34B48}"/>
          </ac:spMkLst>
        </pc:spChg>
        <pc:graphicFrameChg chg="add mod">
          <ac:chgData name="Joji Suzuki" userId="976bc6a509337c3d" providerId="LiveId" clId="{A23EAFA3-1B97-4A4A-A0A8-BEFD17A98FC3}" dt="2023-06-28T12:40:18.123" v="1472"/>
          <ac:graphicFrameMkLst>
            <pc:docMk/>
            <pc:sldMk cId="1631844465" sldId="813"/>
            <ac:graphicFrameMk id="15" creationId="{DF845090-CEF4-7AF4-200E-065441FB18A5}"/>
          </ac:graphicFrameMkLst>
        </pc:graphicFrameChg>
        <pc:graphicFrameChg chg="add mod">
          <ac:chgData name="Joji Suzuki" userId="976bc6a509337c3d" providerId="LiveId" clId="{A23EAFA3-1B97-4A4A-A0A8-BEFD17A98FC3}" dt="2023-06-28T12:40:20.451" v="1473" actId="403"/>
          <ac:graphicFrameMkLst>
            <pc:docMk/>
            <pc:sldMk cId="1631844465" sldId="813"/>
            <ac:graphicFrameMk id="18" creationId="{D2AB30AC-5B2E-4FF6-255C-DFC9EFCE8C28}"/>
          </ac:graphicFrameMkLst>
        </pc:graphicFrameChg>
        <pc:picChg chg="del">
          <ac:chgData name="Joji Suzuki" userId="976bc6a509337c3d" providerId="LiveId" clId="{A23EAFA3-1B97-4A4A-A0A8-BEFD17A98FC3}" dt="2023-06-28T12:16:24.626" v="416" actId="478"/>
          <ac:picMkLst>
            <pc:docMk/>
            <pc:sldMk cId="1631844465" sldId="813"/>
            <ac:picMk id="4" creationId="{5C93D20D-EB46-4065-8A02-5BE481498F12}"/>
          </ac:picMkLst>
        </pc:picChg>
        <pc:picChg chg="del">
          <ac:chgData name="Joji Suzuki" userId="976bc6a509337c3d" providerId="LiveId" clId="{A23EAFA3-1B97-4A4A-A0A8-BEFD17A98FC3}" dt="2023-06-28T12:18:48.450" v="683" actId="478"/>
          <ac:picMkLst>
            <pc:docMk/>
            <pc:sldMk cId="1631844465" sldId="813"/>
            <ac:picMk id="5" creationId="{34D4521B-1680-45BF-8D6E-0C396F1947BB}"/>
          </ac:picMkLst>
        </pc:picChg>
        <pc:picChg chg="add mod modCrop">
          <ac:chgData name="Joji Suzuki" userId="976bc6a509337c3d" providerId="LiveId" clId="{A23EAFA3-1B97-4A4A-A0A8-BEFD17A98FC3}" dt="2023-06-28T12:22:06.650" v="1048" actId="14100"/>
          <ac:picMkLst>
            <pc:docMk/>
            <pc:sldMk cId="1631844465" sldId="813"/>
            <ac:picMk id="8" creationId="{BB408AA0-B1B7-D2BE-508F-167F00AB1E90}"/>
          </ac:picMkLst>
        </pc:picChg>
        <pc:picChg chg="add del mod modCrop">
          <ac:chgData name="Joji Suzuki" userId="976bc6a509337c3d" providerId="LiveId" clId="{A23EAFA3-1B97-4A4A-A0A8-BEFD17A98FC3}" dt="2023-06-28T12:23:36.419" v="1102" actId="478"/>
          <ac:picMkLst>
            <pc:docMk/>
            <pc:sldMk cId="1631844465" sldId="813"/>
            <ac:picMk id="12" creationId="{8F9092C4-AD49-DE9F-2D15-D883CC666204}"/>
          </ac:picMkLst>
        </pc:picChg>
        <pc:picChg chg="add del">
          <ac:chgData name="Joji Suzuki" userId="976bc6a509337c3d" providerId="LiveId" clId="{A23EAFA3-1B97-4A4A-A0A8-BEFD17A98FC3}" dt="2023-06-28T12:40:46.427" v="1478" actId="22"/>
          <ac:picMkLst>
            <pc:docMk/>
            <pc:sldMk cId="1631844465" sldId="813"/>
            <ac:picMk id="20" creationId="{828BFF31-0D82-F359-4A40-F92DF96DD0DC}"/>
          </ac:picMkLst>
        </pc:picChg>
      </pc:sldChg>
      <pc:sldChg chg="delSp modSp new mod">
        <pc:chgData name="Joji Suzuki" userId="976bc6a509337c3d" providerId="LiveId" clId="{A23EAFA3-1B97-4A4A-A0A8-BEFD17A98FC3}" dt="2023-06-28T12:57:52.663" v="2412" actId="122"/>
        <pc:sldMkLst>
          <pc:docMk/>
          <pc:sldMk cId="462250718" sldId="814"/>
        </pc:sldMkLst>
        <pc:spChg chg="mod">
          <ac:chgData name="Joji Suzuki" userId="976bc6a509337c3d" providerId="LiveId" clId="{A23EAFA3-1B97-4A4A-A0A8-BEFD17A98FC3}" dt="2023-06-28T12:57:52.663" v="2412" actId="122"/>
          <ac:spMkLst>
            <pc:docMk/>
            <pc:sldMk cId="462250718" sldId="814"/>
            <ac:spMk id="2" creationId="{983599D2-9C3B-CBA5-9C6B-3C34B63E67D5}"/>
          </ac:spMkLst>
        </pc:spChg>
        <pc:spChg chg="del">
          <ac:chgData name="Joji Suzuki" userId="976bc6a509337c3d" providerId="LiveId" clId="{A23EAFA3-1B97-4A4A-A0A8-BEFD17A98FC3}" dt="2023-06-28T12:57:47.859" v="2410" actId="478"/>
          <ac:spMkLst>
            <pc:docMk/>
            <pc:sldMk cId="462250718" sldId="814"/>
            <ac:spMk id="3" creationId="{C83E8978-57F3-2718-98A6-EA5808A469C5}"/>
          </ac:spMkLst>
        </pc:spChg>
      </pc:sldChg>
      <pc:sldChg chg="modSp add del">
        <pc:chgData name="Joji Suzuki" userId="976bc6a509337c3d" providerId="LiveId" clId="{A23EAFA3-1B97-4A4A-A0A8-BEFD17A98FC3}" dt="2023-06-28T12:44:21.752" v="1731" actId="47"/>
        <pc:sldMkLst>
          <pc:docMk/>
          <pc:sldMk cId="3083763332" sldId="814"/>
        </pc:sldMkLst>
        <pc:spChg chg="mod">
          <ac:chgData name="Joji Suzuki" userId="976bc6a509337c3d" providerId="LiveId" clId="{A23EAFA3-1B97-4A4A-A0A8-BEFD17A98FC3}" dt="2023-06-28T12:44:19.740" v="1730"/>
          <ac:spMkLst>
            <pc:docMk/>
            <pc:sldMk cId="3083763332" sldId="814"/>
            <ac:spMk id="3" creationId="{4E23F74B-F49B-4AEA-A15E-F952C467B572}"/>
          </ac:spMkLst>
        </pc:spChg>
      </pc:sldChg>
      <pc:sldChg chg="delSp modSp add mod">
        <pc:chgData name="Joji Suzuki" userId="976bc6a509337c3d" providerId="LiveId" clId="{A23EAFA3-1B97-4A4A-A0A8-BEFD17A98FC3}" dt="2023-06-28T12:57:56.558" v="2413" actId="122"/>
        <pc:sldMkLst>
          <pc:docMk/>
          <pc:sldMk cId="2528442560" sldId="815"/>
        </pc:sldMkLst>
        <pc:spChg chg="mod">
          <ac:chgData name="Joji Suzuki" userId="976bc6a509337c3d" providerId="LiveId" clId="{A23EAFA3-1B97-4A4A-A0A8-BEFD17A98FC3}" dt="2023-06-28T12:57:56.558" v="2413" actId="122"/>
          <ac:spMkLst>
            <pc:docMk/>
            <pc:sldMk cId="2528442560" sldId="815"/>
            <ac:spMk id="2" creationId="{983599D2-9C3B-CBA5-9C6B-3C34B63E67D5}"/>
          </ac:spMkLst>
        </pc:spChg>
        <pc:spChg chg="del">
          <ac:chgData name="Joji Suzuki" userId="976bc6a509337c3d" providerId="LiveId" clId="{A23EAFA3-1B97-4A4A-A0A8-BEFD17A98FC3}" dt="2023-06-28T12:57:42.329" v="2408" actId="478"/>
          <ac:spMkLst>
            <pc:docMk/>
            <pc:sldMk cId="2528442560" sldId="815"/>
            <ac:spMk id="3" creationId="{C83E8978-57F3-2718-98A6-EA5808A469C5}"/>
          </ac:spMkLst>
        </pc:spChg>
      </pc:sldChg>
      <pc:sldChg chg="delSp modSp add mod">
        <pc:chgData name="Joji Suzuki" userId="976bc6a509337c3d" providerId="LiveId" clId="{A23EAFA3-1B97-4A4A-A0A8-BEFD17A98FC3}" dt="2023-06-28T12:58:05.183" v="2415" actId="20577"/>
        <pc:sldMkLst>
          <pc:docMk/>
          <pc:sldMk cId="3434412262" sldId="816"/>
        </pc:sldMkLst>
        <pc:spChg chg="mod">
          <ac:chgData name="Joji Suzuki" userId="976bc6a509337c3d" providerId="LiveId" clId="{A23EAFA3-1B97-4A4A-A0A8-BEFD17A98FC3}" dt="2023-06-28T12:58:05.183" v="2415" actId="20577"/>
          <ac:spMkLst>
            <pc:docMk/>
            <pc:sldMk cId="3434412262" sldId="816"/>
            <ac:spMk id="2" creationId="{983599D2-9C3B-CBA5-9C6B-3C34B63E67D5}"/>
          </ac:spMkLst>
        </pc:spChg>
        <pc:spChg chg="del">
          <ac:chgData name="Joji Suzuki" userId="976bc6a509337c3d" providerId="LiveId" clId="{A23EAFA3-1B97-4A4A-A0A8-BEFD17A98FC3}" dt="2023-06-28T12:57:36.834" v="2406" actId="478"/>
          <ac:spMkLst>
            <pc:docMk/>
            <pc:sldMk cId="3434412262" sldId="816"/>
            <ac:spMk id="3" creationId="{C83E8978-57F3-2718-98A6-EA5808A469C5}"/>
          </ac:spMkLst>
        </pc:spChg>
      </pc:sldChg>
      <pc:sldChg chg="delSp modSp add mod">
        <pc:chgData name="Joji Suzuki" userId="976bc6a509337c3d" providerId="LiveId" clId="{A23EAFA3-1B97-4A4A-A0A8-BEFD17A98FC3}" dt="2023-06-28T14:28:07.106" v="6549" actId="122"/>
        <pc:sldMkLst>
          <pc:docMk/>
          <pc:sldMk cId="3649135845" sldId="817"/>
        </pc:sldMkLst>
        <pc:spChg chg="mod">
          <ac:chgData name="Joji Suzuki" userId="976bc6a509337c3d" providerId="LiveId" clId="{A23EAFA3-1B97-4A4A-A0A8-BEFD17A98FC3}" dt="2023-06-28T14:28:07.106" v="6549" actId="122"/>
          <ac:spMkLst>
            <pc:docMk/>
            <pc:sldMk cId="3649135845" sldId="817"/>
            <ac:spMk id="2" creationId="{983599D2-9C3B-CBA5-9C6B-3C34B63E67D5}"/>
          </ac:spMkLst>
        </pc:spChg>
        <pc:spChg chg="del">
          <ac:chgData name="Joji Suzuki" userId="976bc6a509337c3d" providerId="LiveId" clId="{A23EAFA3-1B97-4A4A-A0A8-BEFD17A98FC3}" dt="2023-06-28T14:28:03.121" v="6547" actId="478"/>
          <ac:spMkLst>
            <pc:docMk/>
            <pc:sldMk cId="3649135845" sldId="817"/>
            <ac:spMk id="3" creationId="{C83E8978-57F3-2718-98A6-EA5808A469C5}"/>
          </ac:spMkLst>
        </pc:spChg>
      </pc:sldChg>
      <pc:sldChg chg="delSp modSp add mod">
        <pc:chgData name="Joji Suzuki" userId="976bc6a509337c3d" providerId="LiveId" clId="{A23EAFA3-1B97-4A4A-A0A8-BEFD17A98FC3}" dt="2023-06-28T14:44:13.800" v="7677" actId="1076"/>
        <pc:sldMkLst>
          <pc:docMk/>
          <pc:sldMk cId="3009829023" sldId="818"/>
        </pc:sldMkLst>
        <pc:spChg chg="mod">
          <ac:chgData name="Joji Suzuki" userId="976bc6a509337c3d" providerId="LiveId" clId="{A23EAFA3-1B97-4A4A-A0A8-BEFD17A98FC3}" dt="2023-06-28T14:44:13.800" v="7677" actId="1076"/>
          <ac:spMkLst>
            <pc:docMk/>
            <pc:sldMk cId="3009829023" sldId="818"/>
            <ac:spMk id="2" creationId="{983599D2-9C3B-CBA5-9C6B-3C34B63E67D5}"/>
          </ac:spMkLst>
        </pc:spChg>
        <pc:spChg chg="del">
          <ac:chgData name="Joji Suzuki" userId="976bc6a509337c3d" providerId="LiveId" clId="{A23EAFA3-1B97-4A4A-A0A8-BEFD17A98FC3}" dt="2023-06-28T14:44:11.861" v="7676" actId="478"/>
          <ac:spMkLst>
            <pc:docMk/>
            <pc:sldMk cId="3009829023" sldId="818"/>
            <ac:spMk id="3" creationId="{C83E8978-57F3-2718-98A6-EA5808A469C5}"/>
          </ac:spMkLst>
        </pc:spChg>
      </pc:sldChg>
      <pc:sldChg chg="addSp modSp add mod ord modTransition modAnim">
        <pc:chgData name="Joji Suzuki" userId="976bc6a509337c3d" providerId="LiveId" clId="{A23EAFA3-1B97-4A4A-A0A8-BEFD17A98FC3}" dt="2023-06-28T14:47:15.770" v="7759"/>
        <pc:sldMkLst>
          <pc:docMk/>
          <pc:sldMk cId="1782965051" sldId="819"/>
        </pc:sldMkLst>
        <pc:spChg chg="mod">
          <ac:chgData name="Joji Suzuki" userId="976bc6a509337c3d" providerId="LiveId" clId="{A23EAFA3-1B97-4A4A-A0A8-BEFD17A98FC3}" dt="2023-06-28T12:53:28.985" v="2316" actId="14100"/>
          <ac:spMkLst>
            <pc:docMk/>
            <pc:sldMk cId="1782965051" sldId="819"/>
            <ac:spMk id="2" creationId="{A669BBEA-5C7D-42B8-B173-8C4BD4D16B07}"/>
          </ac:spMkLst>
        </pc:spChg>
        <pc:spChg chg="add mod">
          <ac:chgData name="Joji Suzuki" userId="976bc6a509337c3d" providerId="LiveId" clId="{A23EAFA3-1B97-4A4A-A0A8-BEFD17A98FC3}" dt="2023-06-28T12:54:35.128" v="2332" actId="20577"/>
          <ac:spMkLst>
            <pc:docMk/>
            <pc:sldMk cId="1782965051" sldId="819"/>
            <ac:spMk id="8" creationId="{79D56363-5DF6-96E5-C5E7-0CADC125711E}"/>
          </ac:spMkLst>
        </pc:spChg>
        <pc:spChg chg="add mod">
          <ac:chgData name="Joji Suzuki" userId="976bc6a509337c3d" providerId="LiveId" clId="{A23EAFA3-1B97-4A4A-A0A8-BEFD17A98FC3}" dt="2023-06-28T12:52:23.452" v="2263" actId="14100"/>
          <ac:spMkLst>
            <pc:docMk/>
            <pc:sldMk cId="1782965051" sldId="819"/>
            <ac:spMk id="9" creationId="{27754B1D-28F2-A07B-70FD-91025DC9FA75}"/>
          </ac:spMkLst>
        </pc:spChg>
        <pc:spChg chg="add mod">
          <ac:chgData name="Joji Suzuki" userId="976bc6a509337c3d" providerId="LiveId" clId="{A23EAFA3-1B97-4A4A-A0A8-BEFD17A98FC3}" dt="2023-06-28T12:53:21.901" v="2315" actId="14100"/>
          <ac:spMkLst>
            <pc:docMk/>
            <pc:sldMk cId="1782965051" sldId="819"/>
            <ac:spMk id="10" creationId="{6BA579FE-837C-E2A5-A5A8-20187E92A486}"/>
          </ac:spMkLst>
        </pc:spChg>
        <pc:grpChg chg="mod">
          <ac:chgData name="Joji Suzuki" userId="976bc6a509337c3d" providerId="LiveId" clId="{A23EAFA3-1B97-4A4A-A0A8-BEFD17A98FC3}" dt="2023-06-28T12:47:51.655" v="1873" actId="14100"/>
          <ac:grpSpMkLst>
            <pc:docMk/>
            <pc:sldMk cId="1782965051" sldId="819"/>
            <ac:grpSpMk id="3" creationId="{C3C1E8EF-B487-0720-5B78-89BAF11821C7}"/>
          </ac:grpSpMkLst>
        </pc:grpChg>
      </pc:sldChg>
      <pc:sldChg chg="addSp delSp modSp new mod">
        <pc:chgData name="Joji Suzuki" userId="976bc6a509337c3d" providerId="LiveId" clId="{A23EAFA3-1B97-4A4A-A0A8-BEFD17A98FC3}" dt="2023-06-28T14:47:23.129" v="7760" actId="1076"/>
        <pc:sldMkLst>
          <pc:docMk/>
          <pc:sldMk cId="1319763398" sldId="820"/>
        </pc:sldMkLst>
        <pc:spChg chg="mod">
          <ac:chgData name="Joji Suzuki" userId="976bc6a509337c3d" providerId="LiveId" clId="{A23EAFA3-1B97-4A4A-A0A8-BEFD17A98FC3}" dt="2023-06-28T13:09:31.024" v="3144" actId="1076"/>
          <ac:spMkLst>
            <pc:docMk/>
            <pc:sldMk cId="1319763398" sldId="820"/>
            <ac:spMk id="2" creationId="{0B3DF0FE-3188-A4F4-ADE3-8E5ACA7895BF}"/>
          </ac:spMkLst>
        </pc:spChg>
        <pc:spChg chg="del mod">
          <ac:chgData name="Joji Suzuki" userId="976bc6a509337c3d" providerId="LiveId" clId="{A23EAFA3-1B97-4A4A-A0A8-BEFD17A98FC3}" dt="2023-06-28T13:05:17.078" v="2632" actId="478"/>
          <ac:spMkLst>
            <pc:docMk/>
            <pc:sldMk cId="1319763398" sldId="820"/>
            <ac:spMk id="3" creationId="{FA0EA8CC-1DD0-71E7-5774-BAD1540411F5}"/>
          </ac:spMkLst>
        </pc:spChg>
        <pc:spChg chg="add del mod">
          <ac:chgData name="Joji Suzuki" userId="976bc6a509337c3d" providerId="LiveId" clId="{A23EAFA3-1B97-4A4A-A0A8-BEFD17A98FC3}" dt="2023-06-28T13:05:20.442" v="2633" actId="478"/>
          <ac:spMkLst>
            <pc:docMk/>
            <pc:sldMk cId="1319763398" sldId="820"/>
            <ac:spMk id="5" creationId="{7C3BB908-11C5-2462-D467-4EC4B8DE225E}"/>
          </ac:spMkLst>
        </pc:spChg>
        <pc:graphicFrameChg chg="add mod modGraphic">
          <ac:chgData name="Joji Suzuki" userId="976bc6a509337c3d" providerId="LiveId" clId="{A23EAFA3-1B97-4A4A-A0A8-BEFD17A98FC3}" dt="2023-06-28T14:47:23.129" v="7760" actId="1076"/>
          <ac:graphicFrameMkLst>
            <pc:docMk/>
            <pc:sldMk cId="1319763398" sldId="820"/>
            <ac:graphicFrameMk id="6" creationId="{CC3AC6EE-59C2-B06E-FE46-85360B449218}"/>
          </ac:graphicFrameMkLst>
        </pc:graphicFrameChg>
      </pc:sldChg>
      <pc:sldChg chg="addSp delSp modSp add mod ord delAnim">
        <pc:chgData name="Joji Suzuki" userId="976bc6a509337c3d" providerId="LiveId" clId="{A23EAFA3-1B97-4A4A-A0A8-BEFD17A98FC3}" dt="2023-06-28T13:21:53.660" v="3707" actId="1076"/>
        <pc:sldMkLst>
          <pc:docMk/>
          <pc:sldMk cId="371404854" sldId="821"/>
        </pc:sldMkLst>
        <pc:spChg chg="mod">
          <ac:chgData name="Joji Suzuki" userId="976bc6a509337c3d" providerId="LiveId" clId="{A23EAFA3-1B97-4A4A-A0A8-BEFD17A98FC3}" dt="2023-06-28T13:21:49.962" v="3706" actId="1076"/>
          <ac:spMkLst>
            <pc:docMk/>
            <pc:sldMk cId="371404854" sldId="821"/>
            <ac:spMk id="3" creationId="{0136D733-8EF6-264C-9F69-1E92D8D20A36}"/>
          </ac:spMkLst>
        </pc:spChg>
        <pc:spChg chg="mod">
          <ac:chgData name="Joji Suzuki" userId="976bc6a509337c3d" providerId="LiveId" clId="{A23EAFA3-1B97-4A4A-A0A8-BEFD17A98FC3}" dt="2023-06-28T13:13:08.891" v="3296" actId="20577"/>
          <ac:spMkLst>
            <pc:docMk/>
            <pc:sldMk cId="371404854" sldId="821"/>
            <ac:spMk id="6" creationId="{F40C2B16-CAC7-A740-A9A9-4BB13823D5AE}"/>
          </ac:spMkLst>
        </pc:spChg>
        <pc:spChg chg="mod">
          <ac:chgData name="Joji Suzuki" userId="976bc6a509337c3d" providerId="LiveId" clId="{A23EAFA3-1B97-4A4A-A0A8-BEFD17A98FC3}" dt="2023-06-28T13:12:05.467" v="3263" actId="20577"/>
          <ac:spMkLst>
            <pc:docMk/>
            <pc:sldMk cId="371404854" sldId="821"/>
            <ac:spMk id="7" creationId="{B0831D75-B452-7A49-A468-D0627BC3A5C0}"/>
          </ac:spMkLst>
        </pc:spChg>
        <pc:spChg chg="mod">
          <ac:chgData name="Joji Suzuki" userId="976bc6a509337c3d" providerId="LiveId" clId="{A23EAFA3-1B97-4A4A-A0A8-BEFD17A98FC3}" dt="2023-06-28T13:18:34.649" v="3520" actId="14100"/>
          <ac:spMkLst>
            <pc:docMk/>
            <pc:sldMk cId="371404854" sldId="821"/>
            <ac:spMk id="10" creationId="{9907642B-5FCD-624E-8A71-37D6254870D2}"/>
          </ac:spMkLst>
        </pc:spChg>
        <pc:spChg chg="mod">
          <ac:chgData name="Joji Suzuki" userId="976bc6a509337c3d" providerId="LiveId" clId="{A23EAFA3-1B97-4A4A-A0A8-BEFD17A98FC3}" dt="2023-06-28T13:21:53.660" v="3707" actId="1076"/>
          <ac:spMkLst>
            <pc:docMk/>
            <pc:sldMk cId="371404854" sldId="821"/>
            <ac:spMk id="21" creationId="{C3ADC8B3-C727-446A-C87A-D0FD44D34B48}"/>
          </ac:spMkLst>
        </pc:spChg>
        <pc:graphicFrameChg chg="del">
          <ac:chgData name="Joji Suzuki" userId="976bc6a509337c3d" providerId="LiveId" clId="{A23EAFA3-1B97-4A4A-A0A8-BEFD17A98FC3}" dt="2023-06-28T13:20:48.970" v="3663" actId="478"/>
          <ac:graphicFrameMkLst>
            <pc:docMk/>
            <pc:sldMk cId="371404854" sldId="821"/>
            <ac:graphicFrameMk id="15" creationId="{DF845090-CEF4-7AF4-200E-065441FB18A5}"/>
          </ac:graphicFrameMkLst>
        </pc:graphicFrameChg>
        <pc:graphicFrameChg chg="del">
          <ac:chgData name="Joji Suzuki" userId="976bc6a509337c3d" providerId="LiveId" clId="{A23EAFA3-1B97-4A4A-A0A8-BEFD17A98FC3}" dt="2023-06-28T13:20:47.751" v="3662" actId="478"/>
          <ac:graphicFrameMkLst>
            <pc:docMk/>
            <pc:sldMk cId="371404854" sldId="821"/>
            <ac:graphicFrameMk id="18" creationId="{D2AB30AC-5B2E-4FF6-255C-DFC9EFCE8C28}"/>
          </ac:graphicFrameMkLst>
        </pc:graphicFrameChg>
        <pc:picChg chg="add mod modCrop">
          <ac:chgData name="Joji Suzuki" userId="976bc6a509337c3d" providerId="LiveId" clId="{A23EAFA3-1B97-4A4A-A0A8-BEFD17A98FC3}" dt="2023-06-28T13:12:58.619" v="3277" actId="1076"/>
          <ac:picMkLst>
            <pc:docMk/>
            <pc:sldMk cId="371404854" sldId="821"/>
            <ac:picMk id="4" creationId="{DFB19D3B-1214-020A-2E22-C9FE6F11BA2D}"/>
          </ac:picMkLst>
        </pc:picChg>
        <pc:picChg chg="del">
          <ac:chgData name="Joji Suzuki" userId="976bc6a509337c3d" providerId="LiveId" clId="{A23EAFA3-1B97-4A4A-A0A8-BEFD17A98FC3}" dt="2023-06-28T13:12:13.731" v="3264" actId="478"/>
          <ac:picMkLst>
            <pc:docMk/>
            <pc:sldMk cId="371404854" sldId="821"/>
            <ac:picMk id="8" creationId="{BB408AA0-B1B7-D2BE-508F-167F00AB1E90}"/>
          </ac:picMkLst>
        </pc:picChg>
      </pc:sldChg>
      <pc:sldChg chg="new del">
        <pc:chgData name="Joji Suzuki" userId="976bc6a509337c3d" providerId="LiveId" clId="{A23EAFA3-1B97-4A4A-A0A8-BEFD17A98FC3}" dt="2023-06-28T14:27:31.423" v="6544" actId="47"/>
        <pc:sldMkLst>
          <pc:docMk/>
          <pc:sldMk cId="974259749" sldId="822"/>
        </pc:sldMkLst>
      </pc:sldChg>
      <pc:sldChg chg="delSp modSp add del mod ord">
        <pc:chgData name="Joji Suzuki" userId="976bc6a509337c3d" providerId="LiveId" clId="{A23EAFA3-1B97-4A4A-A0A8-BEFD17A98FC3}" dt="2023-06-28T14:27:55.286" v="6546" actId="47"/>
        <pc:sldMkLst>
          <pc:docMk/>
          <pc:sldMk cId="2004145915" sldId="823"/>
        </pc:sldMkLst>
        <pc:spChg chg="mod">
          <ac:chgData name="Joji Suzuki" userId="976bc6a509337c3d" providerId="LiveId" clId="{A23EAFA3-1B97-4A4A-A0A8-BEFD17A98FC3}" dt="2023-06-28T13:25:22.712" v="3788" actId="20577"/>
          <ac:spMkLst>
            <pc:docMk/>
            <pc:sldMk cId="2004145915" sldId="823"/>
            <ac:spMk id="6" creationId="{F40C2B16-CAC7-A740-A9A9-4BB13823D5AE}"/>
          </ac:spMkLst>
        </pc:spChg>
        <pc:picChg chg="del">
          <ac:chgData name="Joji Suzuki" userId="976bc6a509337c3d" providerId="LiveId" clId="{A23EAFA3-1B97-4A4A-A0A8-BEFD17A98FC3}" dt="2023-06-28T13:24:18.694" v="3718" actId="478"/>
          <ac:picMkLst>
            <pc:docMk/>
            <pc:sldMk cId="2004145915" sldId="823"/>
            <ac:picMk id="4" creationId="{DFB19D3B-1214-020A-2E22-C9FE6F11BA2D}"/>
          </ac:picMkLst>
        </pc:picChg>
      </pc:sldChg>
      <pc:sldChg chg="addSp delSp modSp add mod ord modAnim">
        <pc:chgData name="Joji Suzuki" userId="976bc6a509337c3d" providerId="LiveId" clId="{A23EAFA3-1B97-4A4A-A0A8-BEFD17A98FC3}" dt="2023-06-28T14:12:04.404" v="5635" actId="20577"/>
        <pc:sldMkLst>
          <pc:docMk/>
          <pc:sldMk cId="2557596108" sldId="824"/>
        </pc:sldMkLst>
        <pc:spChg chg="mod">
          <ac:chgData name="Joji Suzuki" userId="976bc6a509337c3d" providerId="LiveId" clId="{A23EAFA3-1B97-4A4A-A0A8-BEFD17A98FC3}" dt="2023-06-28T14:12:04.404" v="5635" actId="20577"/>
          <ac:spMkLst>
            <pc:docMk/>
            <pc:sldMk cId="2557596108" sldId="824"/>
            <ac:spMk id="3" creationId="{0136D733-8EF6-264C-9F69-1E92D8D20A36}"/>
          </ac:spMkLst>
        </pc:spChg>
        <pc:spChg chg="mod">
          <ac:chgData name="Joji Suzuki" userId="976bc6a509337c3d" providerId="LiveId" clId="{A23EAFA3-1B97-4A4A-A0A8-BEFD17A98FC3}" dt="2023-06-28T13:24:44.596" v="3747" actId="20577"/>
          <ac:spMkLst>
            <pc:docMk/>
            <pc:sldMk cId="2557596108" sldId="824"/>
            <ac:spMk id="6" creationId="{F40C2B16-CAC7-A740-A9A9-4BB13823D5AE}"/>
          </ac:spMkLst>
        </pc:spChg>
        <pc:spChg chg="mod">
          <ac:chgData name="Joji Suzuki" userId="976bc6a509337c3d" providerId="LiveId" clId="{A23EAFA3-1B97-4A4A-A0A8-BEFD17A98FC3}" dt="2023-06-28T13:33:23.043" v="3957" actId="27636"/>
          <ac:spMkLst>
            <pc:docMk/>
            <pc:sldMk cId="2557596108" sldId="824"/>
            <ac:spMk id="7" creationId="{B0831D75-B452-7A49-A468-D0627BC3A5C0}"/>
          </ac:spMkLst>
        </pc:spChg>
        <pc:spChg chg="mod">
          <ac:chgData name="Joji Suzuki" userId="976bc6a509337c3d" providerId="LiveId" clId="{A23EAFA3-1B97-4A4A-A0A8-BEFD17A98FC3}" dt="2023-06-28T13:35:26.201" v="4298" actId="20577"/>
          <ac:spMkLst>
            <pc:docMk/>
            <pc:sldMk cId="2557596108" sldId="824"/>
            <ac:spMk id="10" creationId="{9907642B-5FCD-624E-8A71-37D6254870D2}"/>
          </ac:spMkLst>
        </pc:spChg>
        <pc:spChg chg="mod">
          <ac:chgData name="Joji Suzuki" userId="976bc6a509337c3d" providerId="LiveId" clId="{A23EAFA3-1B97-4A4A-A0A8-BEFD17A98FC3}" dt="2023-06-28T13:44:13.018" v="5330" actId="20577"/>
          <ac:spMkLst>
            <pc:docMk/>
            <pc:sldMk cId="2557596108" sldId="824"/>
            <ac:spMk id="21" creationId="{C3ADC8B3-C727-446A-C87A-D0FD44D34B48}"/>
          </ac:spMkLst>
        </pc:spChg>
        <pc:picChg chg="add mod modCrop">
          <ac:chgData name="Joji Suzuki" userId="976bc6a509337c3d" providerId="LiveId" clId="{A23EAFA3-1B97-4A4A-A0A8-BEFD17A98FC3}" dt="2023-06-28T13:33:27.594" v="3959" actId="1076"/>
          <ac:picMkLst>
            <pc:docMk/>
            <pc:sldMk cId="2557596108" sldId="824"/>
            <ac:picMk id="4" creationId="{E55F94FF-FDD1-A835-3EF0-1DAE7D555FCD}"/>
          </ac:picMkLst>
        </pc:picChg>
        <pc:picChg chg="add del mod modCrop">
          <ac:chgData name="Joji Suzuki" userId="976bc6a509337c3d" providerId="LiveId" clId="{A23EAFA3-1B97-4A4A-A0A8-BEFD17A98FC3}" dt="2023-06-28T13:36:18.621" v="4305" actId="478"/>
          <ac:picMkLst>
            <pc:docMk/>
            <pc:sldMk cId="2557596108" sldId="824"/>
            <ac:picMk id="8" creationId="{70D26F97-C955-D5F1-8AB0-9313189B7C7C}"/>
          </ac:picMkLst>
        </pc:picChg>
      </pc:sldChg>
      <pc:sldChg chg="addSp modSp add mod ord modAnim">
        <pc:chgData name="Joji Suzuki" userId="976bc6a509337c3d" providerId="LiveId" clId="{A23EAFA3-1B97-4A4A-A0A8-BEFD17A98FC3}" dt="2023-06-28T14:53:43.309" v="7765" actId="208"/>
        <pc:sldMkLst>
          <pc:docMk/>
          <pc:sldMk cId="2828943657" sldId="825"/>
        </pc:sldMkLst>
        <pc:spChg chg="mod">
          <ac:chgData name="Joji Suzuki" userId="976bc6a509337c3d" providerId="LiveId" clId="{A23EAFA3-1B97-4A4A-A0A8-BEFD17A98FC3}" dt="2023-06-28T14:53:43.309" v="7765" actId="208"/>
          <ac:spMkLst>
            <pc:docMk/>
            <pc:sldMk cId="2828943657" sldId="825"/>
            <ac:spMk id="3" creationId="{0136D733-8EF6-264C-9F69-1E92D8D20A36}"/>
          </ac:spMkLst>
        </pc:spChg>
        <pc:spChg chg="add mod">
          <ac:chgData name="Joji Suzuki" userId="976bc6a509337c3d" providerId="LiveId" clId="{A23EAFA3-1B97-4A4A-A0A8-BEFD17A98FC3}" dt="2023-06-28T14:23:29.972" v="6497" actId="1076"/>
          <ac:spMkLst>
            <pc:docMk/>
            <pc:sldMk cId="2828943657" sldId="825"/>
            <ac:spMk id="5" creationId="{99CE961F-06F2-859E-1DB3-51221FB0398E}"/>
          </ac:spMkLst>
        </pc:spChg>
        <pc:spChg chg="mod">
          <ac:chgData name="Joji Suzuki" userId="976bc6a509337c3d" providerId="LiveId" clId="{A23EAFA3-1B97-4A4A-A0A8-BEFD17A98FC3}" dt="2023-06-28T13:25:53.664" v="3809" actId="20577"/>
          <ac:spMkLst>
            <pc:docMk/>
            <pc:sldMk cId="2828943657" sldId="825"/>
            <ac:spMk id="6" creationId="{F40C2B16-CAC7-A740-A9A9-4BB13823D5AE}"/>
          </ac:spMkLst>
        </pc:spChg>
        <pc:spChg chg="mod">
          <ac:chgData name="Joji Suzuki" userId="976bc6a509337c3d" providerId="LiveId" clId="{A23EAFA3-1B97-4A4A-A0A8-BEFD17A98FC3}" dt="2023-06-28T14:19:33.861" v="6356" actId="20577"/>
          <ac:spMkLst>
            <pc:docMk/>
            <pc:sldMk cId="2828943657" sldId="825"/>
            <ac:spMk id="7" creationId="{B0831D75-B452-7A49-A468-D0627BC3A5C0}"/>
          </ac:spMkLst>
        </pc:spChg>
        <pc:spChg chg="mod">
          <ac:chgData name="Joji Suzuki" userId="976bc6a509337c3d" providerId="LiveId" clId="{A23EAFA3-1B97-4A4A-A0A8-BEFD17A98FC3}" dt="2023-06-28T14:14:36.500" v="5857" actId="115"/>
          <ac:spMkLst>
            <pc:docMk/>
            <pc:sldMk cId="2828943657" sldId="825"/>
            <ac:spMk id="10" creationId="{9907642B-5FCD-624E-8A71-37D6254870D2}"/>
          </ac:spMkLst>
        </pc:spChg>
        <pc:spChg chg="mod">
          <ac:chgData name="Joji Suzuki" userId="976bc6a509337c3d" providerId="LiveId" clId="{A23EAFA3-1B97-4A4A-A0A8-BEFD17A98FC3}" dt="2023-06-28T14:23:32.286" v="6498" actId="1076"/>
          <ac:spMkLst>
            <pc:docMk/>
            <pc:sldMk cId="2828943657" sldId="825"/>
            <ac:spMk id="21" creationId="{C3ADC8B3-C727-446A-C87A-D0FD44D34B48}"/>
          </ac:spMkLst>
        </pc:spChg>
        <pc:picChg chg="add mod modCrop">
          <ac:chgData name="Joji Suzuki" userId="976bc6a509337c3d" providerId="LiveId" clId="{A23EAFA3-1B97-4A4A-A0A8-BEFD17A98FC3}" dt="2023-06-28T14:10:49.263" v="5452" actId="1076"/>
          <ac:picMkLst>
            <pc:docMk/>
            <pc:sldMk cId="2828943657" sldId="825"/>
            <ac:picMk id="4" creationId="{95831D5F-E1E5-9EEC-1B97-166A6A58F5EF}"/>
          </ac:picMkLst>
        </pc:picChg>
      </pc:sldChg>
      <pc:sldChg chg="addSp delSp modSp add del mod modAnim">
        <pc:chgData name="Joji Suzuki" userId="976bc6a509337c3d" providerId="LiveId" clId="{A23EAFA3-1B97-4A4A-A0A8-BEFD17A98FC3}" dt="2023-06-28T14:27:22.968" v="6542" actId="47"/>
        <pc:sldMkLst>
          <pc:docMk/>
          <pc:sldMk cId="1328557047" sldId="826"/>
        </pc:sldMkLst>
        <pc:spChg chg="add del">
          <ac:chgData name="Joji Suzuki" userId="976bc6a509337c3d" providerId="LiveId" clId="{A23EAFA3-1B97-4A4A-A0A8-BEFD17A98FC3}" dt="2023-06-28T14:24:35.876" v="6505" actId="22"/>
          <ac:spMkLst>
            <pc:docMk/>
            <pc:sldMk cId="1328557047" sldId="826"/>
            <ac:spMk id="4" creationId="{71A83DFA-BD87-CF86-334F-FB8D61E5CD9C}"/>
          </ac:spMkLst>
        </pc:spChg>
        <pc:spChg chg="mod">
          <ac:chgData name="Joji Suzuki" userId="976bc6a509337c3d" providerId="LiveId" clId="{A23EAFA3-1B97-4A4A-A0A8-BEFD17A98FC3}" dt="2023-06-28T14:24:33.010" v="6503"/>
          <ac:spMkLst>
            <pc:docMk/>
            <pc:sldMk cId="1328557047" sldId="826"/>
            <ac:spMk id="7" creationId="{B0831D75-B452-7A49-A468-D0627BC3A5C0}"/>
          </ac:spMkLst>
        </pc:spChg>
        <pc:spChg chg="add mod">
          <ac:chgData name="Joji Suzuki" userId="976bc6a509337c3d" providerId="LiveId" clId="{A23EAFA3-1B97-4A4A-A0A8-BEFD17A98FC3}" dt="2023-06-28T14:26:13.150" v="6529"/>
          <ac:spMkLst>
            <pc:docMk/>
            <pc:sldMk cId="1328557047" sldId="826"/>
            <ac:spMk id="9" creationId="{EC4FFDF0-D3CE-5996-524B-E294A22B90FF}"/>
          </ac:spMkLst>
        </pc:spChg>
        <pc:spChg chg="mod">
          <ac:chgData name="Joji Suzuki" userId="976bc6a509337c3d" providerId="LiveId" clId="{A23EAFA3-1B97-4A4A-A0A8-BEFD17A98FC3}" dt="2023-06-28T14:27:20.483" v="6541" actId="6549"/>
          <ac:spMkLst>
            <pc:docMk/>
            <pc:sldMk cId="1328557047" sldId="826"/>
            <ac:spMk id="10" creationId="{9907642B-5FCD-624E-8A71-37D6254870D2}"/>
          </ac:spMkLst>
        </pc:spChg>
        <pc:picChg chg="add mod modCrop">
          <ac:chgData name="Joji Suzuki" userId="976bc6a509337c3d" providerId="LiveId" clId="{A23EAFA3-1B97-4A4A-A0A8-BEFD17A98FC3}" dt="2023-06-28T14:25:05.767" v="6514" actId="1076"/>
          <ac:picMkLst>
            <pc:docMk/>
            <pc:sldMk cId="1328557047" sldId="826"/>
            <ac:picMk id="8" creationId="{542F1FBD-9E72-A3FD-C423-8E2F5C8C403F}"/>
          </ac:picMkLst>
        </pc:picChg>
      </pc:sldChg>
      <pc:sldChg chg="new del">
        <pc:chgData name="Joji Suzuki" userId="976bc6a509337c3d" providerId="LiveId" clId="{A23EAFA3-1B97-4A4A-A0A8-BEFD17A98FC3}" dt="2023-06-28T14:29:05.556" v="6552" actId="47"/>
        <pc:sldMkLst>
          <pc:docMk/>
          <pc:sldMk cId="1467567039" sldId="826"/>
        </pc:sldMkLst>
      </pc:sldChg>
      <pc:sldChg chg="addSp delSp modSp add del mod">
        <pc:chgData name="Joji Suzuki" userId="976bc6a509337c3d" providerId="LiveId" clId="{A23EAFA3-1B97-4A4A-A0A8-BEFD17A98FC3}" dt="2023-06-28T14:27:28.859" v="6543" actId="47"/>
        <pc:sldMkLst>
          <pc:docMk/>
          <pc:sldMk cId="3285404464" sldId="827"/>
        </pc:sldMkLst>
        <pc:spChg chg="mod">
          <ac:chgData name="Joji Suzuki" userId="976bc6a509337c3d" providerId="LiveId" clId="{A23EAFA3-1B97-4A4A-A0A8-BEFD17A98FC3}" dt="2023-06-28T13:26:49.740" v="3816" actId="20577"/>
          <ac:spMkLst>
            <pc:docMk/>
            <pc:sldMk cId="3285404464" sldId="827"/>
            <ac:spMk id="6" creationId="{F40C2B16-CAC7-A740-A9A9-4BB13823D5AE}"/>
          </ac:spMkLst>
        </pc:spChg>
        <pc:picChg chg="add del mod modCrop">
          <ac:chgData name="Joji Suzuki" userId="976bc6a509337c3d" providerId="LiveId" clId="{A23EAFA3-1B97-4A4A-A0A8-BEFD17A98FC3}" dt="2023-06-28T14:24:55.996" v="6509" actId="478"/>
          <ac:picMkLst>
            <pc:docMk/>
            <pc:sldMk cId="3285404464" sldId="827"/>
            <ac:picMk id="4" creationId="{78CEE96B-8216-1456-B4AB-F0535D2DC5BA}"/>
          </ac:picMkLst>
        </pc:picChg>
      </pc:sldChg>
      <pc:sldChg chg="addSp delSp modSp add mod ord modAnim">
        <pc:chgData name="Joji Suzuki" userId="976bc6a509337c3d" providerId="LiveId" clId="{A23EAFA3-1B97-4A4A-A0A8-BEFD17A98FC3}" dt="2023-06-28T14:54:36.338" v="7773"/>
        <pc:sldMkLst>
          <pc:docMk/>
          <pc:sldMk cId="3581860891" sldId="827"/>
        </pc:sldMkLst>
        <pc:spChg chg="mod">
          <ac:chgData name="Joji Suzuki" userId="976bc6a509337c3d" providerId="LiveId" clId="{A23EAFA3-1B97-4A4A-A0A8-BEFD17A98FC3}" dt="2023-06-28T14:38:59.684" v="7497" actId="20577"/>
          <ac:spMkLst>
            <pc:docMk/>
            <pc:sldMk cId="3581860891" sldId="827"/>
            <ac:spMk id="3" creationId="{0136D733-8EF6-264C-9F69-1E92D8D20A36}"/>
          </ac:spMkLst>
        </pc:spChg>
        <pc:spChg chg="del">
          <ac:chgData name="Joji Suzuki" userId="976bc6a509337c3d" providerId="LiveId" clId="{A23EAFA3-1B97-4A4A-A0A8-BEFD17A98FC3}" dt="2023-06-28T14:32:10.235" v="6846" actId="478"/>
          <ac:spMkLst>
            <pc:docMk/>
            <pc:sldMk cId="3581860891" sldId="827"/>
            <ac:spMk id="5" creationId="{99CE961F-06F2-859E-1DB3-51221FB0398E}"/>
          </ac:spMkLst>
        </pc:spChg>
        <pc:spChg chg="mod">
          <ac:chgData name="Joji Suzuki" userId="976bc6a509337c3d" providerId="LiveId" clId="{A23EAFA3-1B97-4A4A-A0A8-BEFD17A98FC3}" dt="2023-06-28T14:31:31.140" v="6759" actId="20577"/>
          <ac:spMkLst>
            <pc:docMk/>
            <pc:sldMk cId="3581860891" sldId="827"/>
            <ac:spMk id="6" creationId="{F40C2B16-CAC7-A740-A9A9-4BB13823D5AE}"/>
          </ac:spMkLst>
        </pc:spChg>
        <pc:spChg chg="mod">
          <ac:chgData name="Joji Suzuki" userId="976bc6a509337c3d" providerId="LiveId" clId="{A23EAFA3-1B97-4A4A-A0A8-BEFD17A98FC3}" dt="2023-06-28T14:37:10.499" v="7346" actId="20577"/>
          <ac:spMkLst>
            <pc:docMk/>
            <pc:sldMk cId="3581860891" sldId="827"/>
            <ac:spMk id="7" creationId="{B0831D75-B452-7A49-A468-D0627BC3A5C0}"/>
          </ac:spMkLst>
        </pc:spChg>
        <pc:spChg chg="mod">
          <ac:chgData name="Joji Suzuki" userId="976bc6a509337c3d" providerId="LiveId" clId="{A23EAFA3-1B97-4A4A-A0A8-BEFD17A98FC3}" dt="2023-06-28T14:33:36.621" v="7022" actId="20577"/>
          <ac:spMkLst>
            <pc:docMk/>
            <pc:sldMk cId="3581860891" sldId="827"/>
            <ac:spMk id="10" creationId="{9907642B-5FCD-624E-8A71-37D6254870D2}"/>
          </ac:spMkLst>
        </pc:spChg>
        <pc:spChg chg="mod">
          <ac:chgData name="Joji Suzuki" userId="976bc6a509337c3d" providerId="LiveId" clId="{A23EAFA3-1B97-4A4A-A0A8-BEFD17A98FC3}" dt="2023-06-28T14:37:40.009" v="7443" actId="20577"/>
          <ac:spMkLst>
            <pc:docMk/>
            <pc:sldMk cId="3581860891" sldId="827"/>
            <ac:spMk id="21" creationId="{C3ADC8B3-C727-446A-C87A-D0FD44D34B48}"/>
          </ac:spMkLst>
        </pc:spChg>
        <pc:picChg chg="del">
          <ac:chgData name="Joji Suzuki" userId="976bc6a509337c3d" providerId="LiveId" clId="{A23EAFA3-1B97-4A4A-A0A8-BEFD17A98FC3}" dt="2023-06-28T14:29:12.468" v="6553" actId="478"/>
          <ac:picMkLst>
            <pc:docMk/>
            <pc:sldMk cId="3581860891" sldId="827"/>
            <ac:picMk id="4" creationId="{95831D5F-E1E5-9EEC-1B97-166A6A58F5EF}"/>
          </ac:picMkLst>
        </pc:picChg>
        <pc:picChg chg="add mod modCrop">
          <ac:chgData name="Joji Suzuki" userId="976bc6a509337c3d" providerId="LiveId" clId="{A23EAFA3-1B97-4A4A-A0A8-BEFD17A98FC3}" dt="2023-06-28T14:29:29.038" v="6561" actId="1076"/>
          <ac:picMkLst>
            <pc:docMk/>
            <pc:sldMk cId="3581860891" sldId="827"/>
            <ac:picMk id="8" creationId="{0A43E77D-63ED-86E8-996C-39DF8AAD6171}"/>
          </ac:picMkLst>
        </pc:picChg>
        <pc:picChg chg="add mod ord modCrop">
          <ac:chgData name="Joji Suzuki" userId="976bc6a509337c3d" providerId="LiveId" clId="{A23EAFA3-1B97-4A4A-A0A8-BEFD17A98FC3}" dt="2023-06-28T14:37:49.944" v="7447" actId="1076"/>
          <ac:picMkLst>
            <pc:docMk/>
            <pc:sldMk cId="3581860891" sldId="827"/>
            <ac:picMk id="12" creationId="{C49FCCEE-1C3C-379A-303E-16813FCE9B02}"/>
          </ac:picMkLst>
        </pc:picChg>
      </pc:sldChg>
      <pc:sldChg chg="addSp modSp new mod modClrScheme chgLayout">
        <pc:chgData name="Joji Suzuki" userId="976bc6a509337c3d" providerId="LiveId" clId="{A23EAFA3-1B97-4A4A-A0A8-BEFD17A98FC3}" dt="2023-06-28T14:41:28.965" v="7655" actId="20577"/>
        <pc:sldMkLst>
          <pc:docMk/>
          <pc:sldMk cId="661549965" sldId="828"/>
        </pc:sldMkLst>
        <pc:spChg chg="add mod">
          <ac:chgData name="Joji Suzuki" userId="976bc6a509337c3d" providerId="LiveId" clId="{A23EAFA3-1B97-4A4A-A0A8-BEFD17A98FC3}" dt="2023-06-28T14:40:00.478" v="7582" actId="14100"/>
          <ac:spMkLst>
            <pc:docMk/>
            <pc:sldMk cId="661549965" sldId="828"/>
            <ac:spMk id="2" creationId="{BBCF3A5D-BF73-65B1-14F7-AAD172093C25}"/>
          </ac:spMkLst>
        </pc:spChg>
        <pc:spChg chg="add mod">
          <ac:chgData name="Joji Suzuki" userId="976bc6a509337c3d" providerId="LiveId" clId="{A23EAFA3-1B97-4A4A-A0A8-BEFD17A98FC3}" dt="2023-06-28T14:39:37.061" v="7566" actId="1076"/>
          <ac:spMkLst>
            <pc:docMk/>
            <pc:sldMk cId="661549965" sldId="828"/>
            <ac:spMk id="3" creationId="{A1EE24C9-F189-C639-4667-E3A2ED515488}"/>
          </ac:spMkLst>
        </pc:spChg>
        <pc:spChg chg="add mod">
          <ac:chgData name="Joji Suzuki" userId="976bc6a509337c3d" providerId="LiveId" clId="{A23EAFA3-1B97-4A4A-A0A8-BEFD17A98FC3}" dt="2023-06-28T14:39:49.114" v="7568" actId="207"/>
          <ac:spMkLst>
            <pc:docMk/>
            <pc:sldMk cId="661549965" sldId="828"/>
            <ac:spMk id="4" creationId="{F1E4FE01-8913-BB6F-345B-1E2ED9C99D3A}"/>
          </ac:spMkLst>
        </pc:spChg>
        <pc:spChg chg="add mod">
          <ac:chgData name="Joji Suzuki" userId="976bc6a509337c3d" providerId="LiveId" clId="{A23EAFA3-1B97-4A4A-A0A8-BEFD17A98FC3}" dt="2023-06-28T14:41:28.965" v="7655" actId="20577"/>
          <ac:spMkLst>
            <pc:docMk/>
            <pc:sldMk cId="661549965" sldId="828"/>
            <ac:spMk id="5" creationId="{47B16B1A-18BB-37DF-EB6E-746E098BCF17}"/>
          </ac:spMkLst>
        </pc:spChg>
      </pc:sldChg>
      <pc:sldChg chg="modSp add del mod">
        <pc:chgData name="Joji Suzuki" userId="976bc6a509337c3d" providerId="LiveId" clId="{A23EAFA3-1B97-4A4A-A0A8-BEFD17A98FC3}" dt="2023-06-28T14:27:51.010" v="6545" actId="47"/>
        <pc:sldMkLst>
          <pc:docMk/>
          <pc:sldMk cId="1802188571" sldId="828"/>
        </pc:sldMkLst>
        <pc:spChg chg="mod">
          <ac:chgData name="Joji Suzuki" userId="976bc6a509337c3d" providerId="LiveId" clId="{A23EAFA3-1B97-4A4A-A0A8-BEFD17A98FC3}" dt="2023-06-28T14:08:26.687" v="5383" actId="20577"/>
          <ac:spMkLst>
            <pc:docMk/>
            <pc:sldMk cId="1802188571" sldId="828"/>
            <ac:spMk id="6" creationId="{F40C2B16-CAC7-A740-A9A9-4BB13823D5AE}"/>
          </ac:spMkLst>
        </pc:spChg>
      </pc:sldChg>
      <pc:sldMasterChg chg="delSldLayout modSldLayout">
        <pc:chgData name="Joji Suzuki" userId="976bc6a509337c3d" providerId="LiveId" clId="{A23EAFA3-1B97-4A4A-A0A8-BEFD17A98FC3}" dt="2023-06-28T12:45:26.104" v="1761" actId="2711"/>
        <pc:sldMasterMkLst>
          <pc:docMk/>
          <pc:sldMasterMk cId="282164987" sldId="2147483648"/>
        </pc:sldMasterMkLst>
        <pc:sldLayoutChg chg="modSp">
          <pc:chgData name="Joji Suzuki" userId="976bc6a509337c3d" providerId="LiveId" clId="{A23EAFA3-1B97-4A4A-A0A8-BEFD17A98FC3}" dt="2023-06-28T12:45:11.452" v="1759" actId="2711"/>
          <pc:sldLayoutMkLst>
            <pc:docMk/>
            <pc:sldMasterMk cId="282164987" sldId="2147483648"/>
            <pc:sldLayoutMk cId="3421298382" sldId="2147483649"/>
          </pc:sldLayoutMkLst>
          <pc:spChg chg="mod">
            <ac:chgData name="Joji Suzuki" userId="976bc6a509337c3d" providerId="LiveId" clId="{A23EAFA3-1B97-4A4A-A0A8-BEFD17A98FC3}" dt="2023-06-28T12:45:11.452" v="1759" actId="2711"/>
            <ac:spMkLst>
              <pc:docMk/>
              <pc:sldMasterMk cId="282164987" sldId="2147483648"/>
              <pc:sldLayoutMk cId="3421298382" sldId="2147483649"/>
              <ac:spMk id="2" creationId="{00000000-0000-0000-0000-000000000000}"/>
            </ac:spMkLst>
          </pc:spChg>
          <pc:spChg chg="mod">
            <ac:chgData name="Joji Suzuki" userId="976bc6a509337c3d" providerId="LiveId" clId="{A23EAFA3-1B97-4A4A-A0A8-BEFD17A98FC3}" dt="2023-06-28T12:45:11.452" v="1759" actId="2711"/>
            <ac:spMkLst>
              <pc:docMk/>
              <pc:sldMasterMk cId="282164987" sldId="2147483648"/>
              <pc:sldLayoutMk cId="3421298382" sldId="2147483649"/>
              <ac:spMk id="3" creationId="{00000000-0000-0000-0000-000000000000}"/>
            </ac:spMkLst>
          </pc:spChg>
        </pc:sldLayoutChg>
        <pc:sldLayoutChg chg="modSp">
          <pc:chgData name="Joji Suzuki" userId="976bc6a509337c3d" providerId="LiveId" clId="{A23EAFA3-1B97-4A4A-A0A8-BEFD17A98FC3}" dt="2023-06-28T12:44:59.039" v="1758" actId="2711"/>
          <pc:sldLayoutMkLst>
            <pc:docMk/>
            <pc:sldMasterMk cId="282164987" sldId="2147483648"/>
            <pc:sldLayoutMk cId="3602828481" sldId="2147483650"/>
          </pc:sldLayoutMkLst>
          <pc:spChg chg="mod">
            <ac:chgData name="Joji Suzuki" userId="976bc6a509337c3d" providerId="LiveId" clId="{A23EAFA3-1B97-4A4A-A0A8-BEFD17A98FC3}" dt="2023-06-28T12:44:59.039" v="1758" actId="2711"/>
            <ac:spMkLst>
              <pc:docMk/>
              <pc:sldMasterMk cId="282164987" sldId="2147483648"/>
              <pc:sldLayoutMk cId="3602828481" sldId="2147483650"/>
              <ac:spMk id="2" creationId="{00000000-0000-0000-0000-000000000000}"/>
            </ac:spMkLst>
          </pc:spChg>
          <pc:spChg chg="mod">
            <ac:chgData name="Joji Suzuki" userId="976bc6a509337c3d" providerId="LiveId" clId="{A23EAFA3-1B97-4A4A-A0A8-BEFD17A98FC3}" dt="2023-06-28T12:44:59.039" v="1758" actId="2711"/>
            <ac:spMkLst>
              <pc:docMk/>
              <pc:sldMasterMk cId="282164987" sldId="2147483648"/>
              <pc:sldLayoutMk cId="3602828481" sldId="2147483650"/>
              <ac:spMk id="3" creationId="{00000000-0000-0000-0000-000000000000}"/>
            </ac:spMkLst>
          </pc:spChg>
        </pc:sldLayoutChg>
        <pc:sldLayoutChg chg="modSp">
          <pc:chgData name="Joji Suzuki" userId="976bc6a509337c3d" providerId="LiveId" clId="{A23EAFA3-1B97-4A4A-A0A8-BEFD17A98FC3}" dt="2023-06-28T12:45:20.065" v="1760" actId="2711"/>
          <pc:sldLayoutMkLst>
            <pc:docMk/>
            <pc:sldMasterMk cId="282164987" sldId="2147483648"/>
            <pc:sldLayoutMk cId="438338472" sldId="2147483651"/>
          </pc:sldLayoutMkLst>
          <pc:spChg chg="mod">
            <ac:chgData name="Joji Suzuki" userId="976bc6a509337c3d" providerId="LiveId" clId="{A23EAFA3-1B97-4A4A-A0A8-BEFD17A98FC3}" dt="2023-06-28T12:45:20.065" v="1760" actId="2711"/>
            <ac:spMkLst>
              <pc:docMk/>
              <pc:sldMasterMk cId="282164987" sldId="2147483648"/>
              <pc:sldLayoutMk cId="438338472" sldId="2147483651"/>
              <ac:spMk id="2" creationId="{00000000-0000-0000-0000-000000000000}"/>
            </ac:spMkLst>
          </pc:spChg>
          <pc:spChg chg="mod">
            <ac:chgData name="Joji Suzuki" userId="976bc6a509337c3d" providerId="LiveId" clId="{A23EAFA3-1B97-4A4A-A0A8-BEFD17A98FC3}" dt="2023-06-28T12:45:20.065" v="1760" actId="2711"/>
            <ac:spMkLst>
              <pc:docMk/>
              <pc:sldMasterMk cId="282164987" sldId="2147483648"/>
              <pc:sldLayoutMk cId="438338472" sldId="2147483651"/>
              <ac:spMk id="3" creationId="{00000000-0000-0000-0000-000000000000}"/>
            </ac:spMkLst>
          </pc:spChg>
        </pc:sldLayoutChg>
        <pc:sldLayoutChg chg="modSp">
          <pc:chgData name="Joji Suzuki" userId="976bc6a509337c3d" providerId="LiveId" clId="{A23EAFA3-1B97-4A4A-A0A8-BEFD17A98FC3}" dt="2023-06-28T12:45:26.104" v="1761" actId="2711"/>
          <pc:sldLayoutMkLst>
            <pc:docMk/>
            <pc:sldMasterMk cId="282164987" sldId="2147483648"/>
            <pc:sldLayoutMk cId="419370707" sldId="2147483654"/>
          </pc:sldLayoutMkLst>
          <pc:spChg chg="mod">
            <ac:chgData name="Joji Suzuki" userId="976bc6a509337c3d" providerId="LiveId" clId="{A23EAFA3-1B97-4A4A-A0A8-BEFD17A98FC3}" dt="2023-06-28T12:45:26.104" v="1761" actId="2711"/>
            <ac:spMkLst>
              <pc:docMk/>
              <pc:sldMasterMk cId="282164987" sldId="2147483648"/>
              <pc:sldLayoutMk cId="419370707" sldId="2147483654"/>
              <ac:spMk id="2" creationId="{00000000-0000-0000-0000-000000000000}"/>
            </ac:spMkLst>
          </pc:spChg>
        </pc:sldLayoutChg>
        <pc:sldLayoutChg chg="del">
          <pc:chgData name="Joji Suzuki" userId="976bc6a509337c3d" providerId="LiveId" clId="{A23EAFA3-1B97-4A4A-A0A8-BEFD17A98FC3}" dt="2023-06-27T17:43:23.334" v="112" actId="47"/>
          <pc:sldLayoutMkLst>
            <pc:docMk/>
            <pc:sldMasterMk cId="282164987" sldId="2147483648"/>
            <pc:sldLayoutMk cId="1193640837" sldId="2147483668"/>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27434171588058887"/>
          <c:y val="4.858133721046172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3.81360961982882E-2"/>
          <c:y val="0.34557091773810822"/>
          <c:w val="0.53533629651060921"/>
          <c:h val="0.59077941905578857"/>
        </c:manualLayout>
      </c:layout>
      <c:pieChart>
        <c:varyColors val="1"/>
        <c:ser>
          <c:idx val="0"/>
          <c:order val="0"/>
          <c:tx>
            <c:strRef>
              <c:f>Sheet1!$B$1</c:f>
              <c:strCache>
                <c:ptCount val="1"/>
                <c:pt idx="0">
                  <c:v>MAUD prescribed</c:v>
                </c:pt>
              </c:strCache>
            </c:strRef>
          </c:tx>
          <c:dPt>
            <c:idx val="0"/>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2-2E2D-4784-B24A-A45B1E93FD32}"/>
              </c:ext>
            </c:extLst>
          </c:dPt>
          <c:dPt>
            <c:idx val="1"/>
            <c:bubble3D val="0"/>
            <c:spPr>
              <a:solidFill>
                <a:schemeClr val="accent2"/>
              </a:solidFill>
              <a:ln w="19050">
                <a:solidFill>
                  <a:schemeClr val="lt1"/>
                </a:solidFill>
              </a:ln>
              <a:effectLst/>
            </c:spPr>
          </c:dPt>
          <c:dPt>
            <c:idx val="2"/>
            <c:bubble3D val="0"/>
            <c:spPr>
              <a:solidFill>
                <a:srgbClr val="00B050"/>
              </a:solidFill>
              <a:ln w="19050">
                <a:solidFill>
                  <a:schemeClr val="lt1"/>
                </a:solidFill>
              </a:ln>
              <a:effectLst/>
            </c:spPr>
            <c:extLst>
              <c:ext xmlns:c16="http://schemas.microsoft.com/office/drawing/2014/chart" uri="{C3380CC4-5D6E-409C-BE32-E72D297353CC}">
                <c16:uniqueId val="{00000001-2E2D-4784-B24A-A45B1E93FD32}"/>
              </c:ext>
            </c:extLst>
          </c:dPt>
          <c:dPt>
            <c:idx val="3"/>
            <c:bubble3D val="0"/>
            <c:spPr>
              <a:solidFill>
                <a:schemeClr val="accent4"/>
              </a:solidFill>
              <a:ln w="19050">
                <a:solidFill>
                  <a:schemeClr val="lt1"/>
                </a:solidFill>
              </a:ln>
              <a:effectLst/>
            </c:spPr>
          </c:dPt>
          <c:dPt>
            <c:idx val="4"/>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2E2D-4784-B24A-A45B1E93FD32}"/>
              </c:ext>
            </c:extLst>
          </c:dPt>
          <c:dPt>
            <c:idx val="5"/>
            <c:bubble3D val="0"/>
            <c:spPr>
              <a:solidFill>
                <a:schemeClr val="accent6"/>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Acamprosate</c:v>
                </c:pt>
                <c:pt idx="1">
                  <c:v>disulfiram</c:v>
                </c:pt>
                <c:pt idx="2">
                  <c:v>Oral naltrexone</c:v>
                </c:pt>
                <c:pt idx="3">
                  <c:v>IM naltrexone</c:v>
                </c:pt>
                <c:pt idx="4">
                  <c:v>Methylnaltrexone</c:v>
                </c:pt>
                <c:pt idx="5">
                  <c:v>Other</c:v>
                </c:pt>
              </c:strCache>
            </c:strRef>
          </c:cat>
          <c:val>
            <c:numRef>
              <c:f>Sheet1!$B$2:$B$7</c:f>
              <c:numCache>
                <c:formatCode>General</c:formatCode>
                <c:ptCount val="6"/>
                <c:pt idx="0">
                  <c:v>523</c:v>
                </c:pt>
                <c:pt idx="1">
                  <c:v>769</c:v>
                </c:pt>
                <c:pt idx="2">
                  <c:v>4284</c:v>
                </c:pt>
                <c:pt idx="3">
                  <c:v>321</c:v>
                </c:pt>
                <c:pt idx="4">
                  <c:v>84</c:v>
                </c:pt>
                <c:pt idx="5">
                  <c:v>19</c:v>
                </c:pt>
              </c:numCache>
            </c:numRef>
          </c:val>
          <c:extLst>
            <c:ext xmlns:c16="http://schemas.microsoft.com/office/drawing/2014/chart" uri="{C3380CC4-5D6E-409C-BE32-E72D297353CC}">
              <c16:uniqueId val="{00000000-2E2D-4784-B24A-A45B1E93FD32}"/>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56876050958865099"/>
          <c:y val="0.34297516909153641"/>
          <c:w val="0.36236085131369467"/>
          <c:h val="0.6570248309084635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solidFill>
                <a:latin typeface="Arial" panose="020B0604020202020204" pitchFamily="34" charset="0"/>
                <a:ea typeface="+mn-ea"/>
                <a:cs typeface="Arial" panose="020B0604020202020204" pitchFamily="34" charset="0"/>
              </a:defRPr>
            </a:pPr>
            <a:r>
              <a:rPr lang="en-US" sz="1800" dirty="0"/>
              <a:t>Encounter (%)</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pieChart>
        <c:varyColors val="1"/>
        <c:ser>
          <c:idx val="0"/>
          <c:order val="0"/>
          <c:tx>
            <c:strRef>
              <c:f>Sheet1!$B$1</c:f>
              <c:strCache>
                <c:ptCount val="1"/>
                <c:pt idx="0">
                  <c:v>Encounter</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2-549D-4FFA-AB96-E7EA40A6955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49D-4FFA-AB96-E7EA40A6955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4-549D-4FFA-AB96-E7EA40A6955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1-549D-4FFA-AB96-E7EA40A69551}"/>
              </c:ext>
            </c:extLst>
          </c:dPt>
          <c:dLbls>
            <c:dLbl>
              <c:idx val="0"/>
              <c:tx>
                <c:rich>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Arial" panose="020B0604020202020204" pitchFamily="34" charset="0"/>
                        <a:ea typeface="+mn-ea"/>
                        <a:cs typeface="Arial" panose="020B0604020202020204" pitchFamily="34" charset="0"/>
                      </a:defRPr>
                    </a:pPr>
                    <a:r>
                      <a:rPr lang="en-US" sz="1800" b="1"/>
                      <a:t>42%</a:t>
                    </a:r>
                  </a:p>
                </c:rich>
              </c:tx>
              <c:numFmt formatCode="#\ ?/?"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549D-4FFA-AB96-E7EA40A69551}"/>
                </c:ext>
              </c:extLst>
            </c:dLbl>
            <c:dLbl>
              <c:idx val="1"/>
              <c:tx>
                <c:rich>
                  <a:bodyPr/>
                  <a:lstStyle/>
                  <a:p>
                    <a:r>
                      <a:rPr lang="en-US"/>
                      <a:t>17%</a:t>
                    </a:r>
                  </a:p>
                </c:rich>
              </c:tx>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549D-4FFA-AB96-E7EA40A69551}"/>
                </c:ext>
              </c:extLst>
            </c:dLbl>
            <c:dLbl>
              <c:idx val="2"/>
              <c:tx>
                <c:rich>
                  <a:bodyPr/>
                  <a:lstStyle/>
                  <a:p>
                    <a:r>
                      <a:rPr lang="en-US"/>
                      <a:t>18%</a:t>
                    </a:r>
                  </a:p>
                </c:rich>
              </c:tx>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549D-4FFA-AB96-E7EA40A69551}"/>
                </c:ext>
              </c:extLst>
            </c:dLbl>
            <c:dLbl>
              <c:idx val="3"/>
              <c:layout>
                <c:manualLayout>
                  <c:x val="0.10149561408758973"/>
                  <c:y val="0.16301968405315667"/>
                </c:manualLayout>
              </c:layout>
              <c:tx>
                <c:rich>
                  <a:bodyPr/>
                  <a:lstStyle/>
                  <a:p>
                    <a:r>
                      <a:rPr lang="en-US" dirty="0"/>
                      <a:t>12%</a:t>
                    </a:r>
                  </a:p>
                </c:rich>
              </c:tx>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549D-4FFA-AB96-E7EA40A69551}"/>
                </c:ext>
              </c:extLst>
            </c:dLbl>
            <c:numFmt formatCode="#\ ?/?"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ED</c:v>
                </c:pt>
                <c:pt idx="1">
                  <c:v>hospital Inpatient</c:v>
                </c:pt>
                <c:pt idx="2">
                  <c:v>Inpatient SUD</c:v>
                </c:pt>
                <c:pt idx="3">
                  <c:v>Outpatient primary care</c:v>
                </c:pt>
              </c:strCache>
            </c:strRef>
          </c:cat>
          <c:val>
            <c:numRef>
              <c:f>Sheet1!$B$2:$B$5</c:f>
              <c:numCache>
                <c:formatCode>General</c:formatCode>
                <c:ptCount val="4"/>
                <c:pt idx="0">
                  <c:v>42</c:v>
                </c:pt>
                <c:pt idx="1">
                  <c:v>17</c:v>
                </c:pt>
                <c:pt idx="2">
                  <c:v>18</c:v>
                </c:pt>
                <c:pt idx="3">
                  <c:v>12</c:v>
                </c:pt>
              </c:numCache>
            </c:numRef>
          </c:val>
          <c:extLst>
            <c:ext xmlns:c16="http://schemas.microsoft.com/office/drawing/2014/chart" uri="{C3380CC4-5D6E-409C-BE32-E72D297353CC}">
              <c16:uniqueId val="{00000000-549D-4FFA-AB96-E7EA40A69551}"/>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60670591296469778"/>
          <c:y val="0.31498892760239133"/>
          <c:w val="0.36929017080581966"/>
          <c:h val="0.57851684937112458"/>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86688775270086E-2"/>
          <c:y val="8.7585593440144827E-2"/>
          <c:w val="0.91508714829513671"/>
          <c:h val="0.80011354306922755"/>
        </c:manualLayout>
      </c:layout>
      <c:lineChart>
        <c:grouping val="standard"/>
        <c:varyColors val="0"/>
        <c:ser>
          <c:idx val="0"/>
          <c:order val="0"/>
          <c:tx>
            <c:strRef>
              <c:f>Sheet1!$B$1</c:f>
              <c:strCache>
                <c:ptCount val="1"/>
                <c:pt idx="0">
                  <c:v>BMC Consult</c:v>
                </c:pt>
              </c:strCache>
            </c:strRef>
          </c:tx>
          <c:spPr>
            <a:ln w="28575" cap="rnd">
              <a:solidFill>
                <a:srgbClr val="00B0F0"/>
              </a:solidFill>
              <a:round/>
            </a:ln>
            <a:effectLst/>
          </c:spPr>
          <c:marker>
            <c:symbol val="none"/>
          </c:marker>
          <c:cat>
            <c:strRef>
              <c:f>Sheet1!$A$2:$A$8</c:f>
              <c:strCache>
                <c:ptCount val="7"/>
                <c:pt idx="0">
                  <c:v>Linked</c:v>
                </c:pt>
                <c:pt idx="1">
                  <c:v>30 days</c:v>
                </c:pt>
                <c:pt idx="2">
                  <c:v>60 days</c:v>
                </c:pt>
                <c:pt idx="3">
                  <c:v>90 days</c:v>
                </c:pt>
                <c:pt idx="4">
                  <c:v>120 days</c:v>
                </c:pt>
                <c:pt idx="5">
                  <c:v>150 days</c:v>
                </c:pt>
                <c:pt idx="6">
                  <c:v>180 days</c:v>
                </c:pt>
              </c:strCache>
            </c:strRef>
          </c:cat>
          <c:val>
            <c:numRef>
              <c:f>Sheet1!$B$2:$B$8</c:f>
              <c:numCache>
                <c:formatCode>0%</c:formatCode>
                <c:ptCount val="7"/>
                <c:pt idx="0">
                  <c:v>0.49</c:v>
                </c:pt>
                <c:pt idx="1">
                  <c:v>0.39</c:v>
                </c:pt>
                <c:pt idx="3">
                  <c:v>0.27</c:v>
                </c:pt>
                <c:pt idx="6">
                  <c:v>0.18</c:v>
                </c:pt>
              </c:numCache>
            </c:numRef>
          </c:val>
          <c:smooth val="0"/>
          <c:extLst>
            <c:ext xmlns:c16="http://schemas.microsoft.com/office/drawing/2014/chart" uri="{C3380CC4-5D6E-409C-BE32-E72D297353CC}">
              <c16:uniqueId val="{00000000-6E50-4CF9-83D6-FF04F6265E11}"/>
            </c:ext>
          </c:extLst>
        </c:ser>
        <c:ser>
          <c:idx val="1"/>
          <c:order val="1"/>
          <c:tx>
            <c:strRef>
              <c:f>Sheet1!$C$1</c:f>
              <c:strCache>
                <c:ptCount val="1"/>
                <c:pt idx="0">
                  <c:v>BMC bup RCT</c:v>
                </c:pt>
              </c:strCache>
            </c:strRef>
          </c:tx>
          <c:spPr>
            <a:ln w="28575" cap="rnd">
              <a:solidFill>
                <a:srgbClr val="7030A0"/>
              </a:solidFill>
              <a:round/>
            </a:ln>
            <a:effectLst/>
          </c:spPr>
          <c:marker>
            <c:symbol val="none"/>
          </c:marker>
          <c:cat>
            <c:strRef>
              <c:f>Sheet1!$A$2:$A$8</c:f>
              <c:strCache>
                <c:ptCount val="7"/>
                <c:pt idx="0">
                  <c:v>Linked</c:v>
                </c:pt>
                <c:pt idx="1">
                  <c:v>30 days</c:v>
                </c:pt>
                <c:pt idx="2">
                  <c:v>60 days</c:v>
                </c:pt>
                <c:pt idx="3">
                  <c:v>90 days</c:v>
                </c:pt>
                <c:pt idx="4">
                  <c:v>120 days</c:v>
                </c:pt>
                <c:pt idx="5">
                  <c:v>150 days</c:v>
                </c:pt>
                <c:pt idx="6">
                  <c:v>180 days</c:v>
                </c:pt>
              </c:strCache>
            </c:strRef>
          </c:cat>
          <c:val>
            <c:numRef>
              <c:f>Sheet1!$C$2:$C$8</c:f>
              <c:numCache>
                <c:formatCode>0%</c:formatCode>
                <c:ptCount val="7"/>
                <c:pt idx="0" formatCode="0.00%">
                  <c:v>0.72199999999999998</c:v>
                </c:pt>
                <c:pt idx="1">
                  <c:v>0.5</c:v>
                </c:pt>
                <c:pt idx="3">
                  <c:v>0.3</c:v>
                </c:pt>
                <c:pt idx="6" formatCode="0.00%">
                  <c:v>0.16700000000000001</c:v>
                </c:pt>
              </c:numCache>
            </c:numRef>
          </c:val>
          <c:smooth val="0"/>
          <c:extLst>
            <c:ext xmlns:c16="http://schemas.microsoft.com/office/drawing/2014/chart" uri="{C3380CC4-5D6E-409C-BE32-E72D297353CC}">
              <c16:uniqueId val="{00000001-6E50-4CF9-83D6-FF04F6265E11}"/>
            </c:ext>
          </c:extLst>
        </c:ser>
        <c:ser>
          <c:idx val="2"/>
          <c:order val="2"/>
          <c:tx>
            <c:strRef>
              <c:f>Sheet1!$D$1</c:f>
              <c:strCache>
                <c:ptCount val="1"/>
                <c:pt idx="0">
                  <c:v>MGH consult</c:v>
                </c:pt>
              </c:strCache>
            </c:strRef>
          </c:tx>
          <c:spPr>
            <a:ln w="28575" cap="rnd">
              <a:solidFill>
                <a:schemeClr val="bg1"/>
              </a:solidFill>
              <a:round/>
            </a:ln>
            <a:effectLst/>
          </c:spPr>
          <c:marker>
            <c:symbol val="none"/>
          </c:marker>
          <c:dPt>
            <c:idx val="3"/>
            <c:marker>
              <c:symbol val="none"/>
            </c:marker>
            <c:bubble3D val="0"/>
            <c:spPr>
              <a:ln w="28575" cap="rnd">
                <a:solidFill>
                  <a:srgbClr val="333333"/>
                </a:solidFill>
                <a:round/>
              </a:ln>
              <a:effectLst/>
            </c:spPr>
            <c:extLst>
              <c:ext xmlns:c16="http://schemas.microsoft.com/office/drawing/2014/chart" uri="{C3380CC4-5D6E-409C-BE32-E72D297353CC}">
                <c16:uniqueId val="{00000000-3828-49AA-AEE5-8CF58DCA51F5}"/>
              </c:ext>
            </c:extLst>
          </c:dPt>
          <c:cat>
            <c:strRef>
              <c:f>Sheet1!$A$2:$A$8</c:f>
              <c:strCache>
                <c:ptCount val="7"/>
                <c:pt idx="0">
                  <c:v>Linked</c:v>
                </c:pt>
                <c:pt idx="1">
                  <c:v>30 days</c:v>
                </c:pt>
                <c:pt idx="2">
                  <c:v>60 days</c:v>
                </c:pt>
                <c:pt idx="3">
                  <c:v>90 days</c:v>
                </c:pt>
                <c:pt idx="4">
                  <c:v>120 days</c:v>
                </c:pt>
                <c:pt idx="5">
                  <c:v>150 days</c:v>
                </c:pt>
                <c:pt idx="6">
                  <c:v>180 days</c:v>
                </c:pt>
              </c:strCache>
            </c:strRef>
          </c:cat>
          <c:val>
            <c:numRef>
              <c:f>Sheet1!$D$2:$D$8</c:f>
              <c:numCache>
                <c:formatCode>0%</c:formatCode>
                <c:ptCount val="7"/>
                <c:pt idx="1">
                  <c:v>0.57999999999999996</c:v>
                </c:pt>
                <c:pt idx="3">
                  <c:v>0.54</c:v>
                </c:pt>
              </c:numCache>
            </c:numRef>
          </c:val>
          <c:smooth val="0"/>
          <c:extLst>
            <c:ext xmlns:c16="http://schemas.microsoft.com/office/drawing/2014/chart" uri="{C3380CC4-5D6E-409C-BE32-E72D297353CC}">
              <c16:uniqueId val="{00000002-6E50-4CF9-83D6-FF04F6265E11}"/>
            </c:ext>
          </c:extLst>
        </c:ser>
        <c:ser>
          <c:idx val="3"/>
          <c:order val="3"/>
          <c:tx>
            <c:strRef>
              <c:f>Sheet1!$E$1</c:f>
              <c:strCache>
                <c:ptCount val="1"/>
                <c:pt idx="0">
                  <c:v>BWH consult</c:v>
                </c:pt>
              </c:strCache>
            </c:strRef>
          </c:tx>
          <c:spPr>
            <a:ln w="28575" cap="rnd">
              <a:solidFill>
                <a:srgbClr val="FFC000"/>
              </a:solidFill>
              <a:round/>
            </a:ln>
            <a:effectLst/>
          </c:spPr>
          <c:marker>
            <c:symbol val="none"/>
          </c:marker>
          <c:cat>
            <c:strRef>
              <c:f>Sheet1!$A$2:$A$8</c:f>
              <c:strCache>
                <c:ptCount val="7"/>
                <c:pt idx="0">
                  <c:v>Linked</c:v>
                </c:pt>
                <c:pt idx="1">
                  <c:v>30 days</c:v>
                </c:pt>
                <c:pt idx="2">
                  <c:v>60 days</c:v>
                </c:pt>
                <c:pt idx="3">
                  <c:v>90 days</c:v>
                </c:pt>
                <c:pt idx="4">
                  <c:v>120 days</c:v>
                </c:pt>
                <c:pt idx="5">
                  <c:v>150 days</c:v>
                </c:pt>
                <c:pt idx="6">
                  <c:v>180 days</c:v>
                </c:pt>
              </c:strCache>
            </c:strRef>
          </c:cat>
          <c:val>
            <c:numRef>
              <c:f>Sheet1!$E$2:$E$8</c:f>
              <c:numCache>
                <c:formatCode>0%</c:formatCode>
                <c:ptCount val="7"/>
                <c:pt idx="0">
                  <c:v>0.6</c:v>
                </c:pt>
                <c:pt idx="1">
                  <c:v>0.5</c:v>
                </c:pt>
              </c:numCache>
            </c:numRef>
          </c:val>
          <c:smooth val="0"/>
          <c:extLst>
            <c:ext xmlns:c16="http://schemas.microsoft.com/office/drawing/2014/chart" uri="{C3380CC4-5D6E-409C-BE32-E72D297353CC}">
              <c16:uniqueId val="{00000003-6E50-4CF9-83D6-FF04F6265E11}"/>
            </c:ext>
          </c:extLst>
        </c:ser>
        <c:ser>
          <c:idx val="4"/>
          <c:order val="4"/>
          <c:tx>
            <c:strRef>
              <c:f>Sheet1!$F$1</c:f>
              <c:strCache>
                <c:ptCount val="1"/>
                <c:pt idx="0">
                  <c:v>BWFH outpatient</c:v>
                </c:pt>
              </c:strCache>
            </c:strRef>
          </c:tx>
          <c:spPr>
            <a:ln w="28575" cap="rnd">
              <a:solidFill>
                <a:srgbClr val="FF0000"/>
              </a:solidFill>
              <a:round/>
            </a:ln>
            <a:effectLst/>
          </c:spPr>
          <c:marker>
            <c:symbol val="none"/>
          </c:marker>
          <c:cat>
            <c:strRef>
              <c:f>Sheet1!$A$2:$A$8</c:f>
              <c:strCache>
                <c:ptCount val="7"/>
                <c:pt idx="0">
                  <c:v>Linked</c:v>
                </c:pt>
                <c:pt idx="1">
                  <c:v>30 days</c:v>
                </c:pt>
                <c:pt idx="2">
                  <c:v>60 days</c:v>
                </c:pt>
                <c:pt idx="3">
                  <c:v>90 days</c:v>
                </c:pt>
                <c:pt idx="4">
                  <c:v>120 days</c:v>
                </c:pt>
                <c:pt idx="5">
                  <c:v>150 days</c:v>
                </c:pt>
                <c:pt idx="6">
                  <c:v>180 days</c:v>
                </c:pt>
              </c:strCache>
            </c:strRef>
          </c:cat>
          <c:val>
            <c:numRef>
              <c:f>Sheet1!$F$2:$F$8</c:f>
              <c:numCache>
                <c:formatCode>0%</c:formatCode>
                <c:ptCount val="7"/>
                <c:pt idx="0">
                  <c:v>1</c:v>
                </c:pt>
                <c:pt idx="1">
                  <c:v>0.8</c:v>
                </c:pt>
                <c:pt idx="3">
                  <c:v>0.6</c:v>
                </c:pt>
                <c:pt idx="6">
                  <c:v>0.52700000000000002</c:v>
                </c:pt>
              </c:numCache>
            </c:numRef>
          </c:val>
          <c:smooth val="0"/>
          <c:extLst>
            <c:ext xmlns:c16="http://schemas.microsoft.com/office/drawing/2014/chart" uri="{C3380CC4-5D6E-409C-BE32-E72D297353CC}">
              <c16:uniqueId val="{00000004-6E50-4CF9-83D6-FF04F6265E11}"/>
            </c:ext>
          </c:extLst>
        </c:ser>
        <c:ser>
          <c:idx val="5"/>
          <c:order val="5"/>
          <c:tx>
            <c:strRef>
              <c:f>Sheet1!$G$1</c:f>
              <c:strCache>
                <c:ptCount val="1"/>
                <c:pt idx="0">
                  <c:v>Yale ED</c:v>
                </c:pt>
              </c:strCache>
            </c:strRef>
          </c:tx>
          <c:spPr>
            <a:ln w="28575" cap="rnd">
              <a:solidFill>
                <a:srgbClr val="92D050"/>
              </a:solidFill>
              <a:round/>
            </a:ln>
            <a:effectLst/>
          </c:spPr>
          <c:marker>
            <c:symbol val="none"/>
          </c:marker>
          <c:cat>
            <c:strRef>
              <c:f>Sheet1!$A$2:$A$8</c:f>
              <c:strCache>
                <c:ptCount val="7"/>
                <c:pt idx="0">
                  <c:v>Linked</c:v>
                </c:pt>
                <c:pt idx="1">
                  <c:v>30 days</c:v>
                </c:pt>
                <c:pt idx="2">
                  <c:v>60 days</c:v>
                </c:pt>
                <c:pt idx="3">
                  <c:v>90 days</c:v>
                </c:pt>
                <c:pt idx="4">
                  <c:v>120 days</c:v>
                </c:pt>
                <c:pt idx="5">
                  <c:v>150 days</c:v>
                </c:pt>
                <c:pt idx="6">
                  <c:v>180 days</c:v>
                </c:pt>
              </c:strCache>
            </c:strRef>
          </c:cat>
          <c:val>
            <c:numRef>
              <c:f>Sheet1!$G$2:$G$8</c:f>
              <c:numCache>
                <c:formatCode>0%</c:formatCode>
                <c:ptCount val="7"/>
                <c:pt idx="0">
                  <c:v>0.8</c:v>
                </c:pt>
                <c:pt idx="1">
                  <c:v>0.7</c:v>
                </c:pt>
                <c:pt idx="3">
                  <c:v>0.6</c:v>
                </c:pt>
                <c:pt idx="6">
                  <c:v>0.5</c:v>
                </c:pt>
              </c:numCache>
            </c:numRef>
          </c:val>
          <c:smooth val="0"/>
          <c:extLst>
            <c:ext xmlns:c16="http://schemas.microsoft.com/office/drawing/2014/chart" uri="{C3380CC4-5D6E-409C-BE32-E72D297353CC}">
              <c16:uniqueId val="{00000005-6E50-4CF9-83D6-FF04F6265E11}"/>
            </c:ext>
          </c:extLst>
        </c:ser>
        <c:dLbls>
          <c:showLegendKey val="0"/>
          <c:showVal val="0"/>
          <c:showCatName val="0"/>
          <c:showSerName val="0"/>
          <c:showPercent val="0"/>
          <c:showBubbleSize val="0"/>
        </c:dLbls>
        <c:smooth val="0"/>
        <c:axId val="-2097284168"/>
        <c:axId val="-2132771496"/>
      </c:lineChart>
      <c:catAx>
        <c:axId val="-2097284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132771496"/>
        <c:crosses val="autoZero"/>
        <c:auto val="1"/>
        <c:lblAlgn val="ctr"/>
        <c:lblOffset val="100"/>
        <c:noMultiLvlLbl val="0"/>
      </c:catAx>
      <c:valAx>
        <c:axId val="-2132771496"/>
        <c:scaling>
          <c:orientation val="minMax"/>
          <c:max val="1"/>
        </c:scaling>
        <c:delete val="0"/>
        <c:axPos val="l"/>
        <c:majorGridlines>
          <c:spPr>
            <a:ln w="9525" cap="flat" cmpd="sng" algn="ctr">
              <a:no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97284168"/>
        <c:crosses val="autoZero"/>
        <c:crossBetween val="between"/>
      </c:valAx>
      <c:spPr>
        <a:noFill/>
        <a:ln>
          <a:noFill/>
        </a:ln>
        <a:effectLst/>
      </c:spPr>
    </c:plotArea>
    <c:plotVisOnly val="1"/>
    <c:dispBlanksAs val="span"/>
    <c:showDLblsOverMax val="0"/>
  </c:chart>
  <c:spPr>
    <a:noFill/>
    <a:ln>
      <a:noFill/>
    </a:ln>
    <a:effectLst/>
  </c:spPr>
  <c:txPr>
    <a:bodyPr/>
    <a:lstStyle/>
    <a:p>
      <a:pPr>
        <a:defRPr sz="14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C22B21-01D7-43C4-BDF8-0648547541DA}" type="doc">
      <dgm:prSet loTypeId="urn:microsoft.com/office/officeart/2005/8/layout/vList5" loCatId="list" qsTypeId="urn:microsoft.com/office/officeart/2005/8/quickstyle/simple1" qsCatId="simple" csTypeId="urn:microsoft.com/office/officeart/2005/8/colors/accent0_3" csCatId="mainScheme" phldr="1"/>
      <dgm:spPr/>
      <dgm:t>
        <a:bodyPr/>
        <a:lstStyle/>
        <a:p>
          <a:endParaRPr lang="en-US"/>
        </a:p>
      </dgm:t>
    </dgm:pt>
    <dgm:pt modelId="{2F248D84-2D1C-4861-B12D-CADE565011C3}">
      <dgm:prSet phldrT="[Text]"/>
      <dgm:spPr/>
      <dgm:t>
        <a:bodyPr/>
        <a:lstStyle/>
        <a:p>
          <a:r>
            <a:rPr lang="en-US" dirty="0">
              <a:latin typeface="Arial" panose="020B0604020202020204" pitchFamily="34" charset="0"/>
              <a:cs typeface="Arial" panose="020B0604020202020204" pitchFamily="34" charset="0"/>
            </a:rPr>
            <a:t>Naltrexone</a:t>
          </a:r>
        </a:p>
      </dgm:t>
    </dgm:pt>
    <dgm:pt modelId="{5FFA05A2-8D8A-4F9E-93AC-67C718EBAFD8}" type="parTrans" cxnId="{997FDD32-537A-41F9-BA55-F50F32F21DA0}">
      <dgm:prSet/>
      <dgm:spPr/>
      <dgm:t>
        <a:bodyPr/>
        <a:lstStyle/>
        <a:p>
          <a:endParaRPr lang="en-US"/>
        </a:p>
      </dgm:t>
    </dgm:pt>
    <dgm:pt modelId="{094B3C1E-1EC3-4584-8EBC-026BE5DCA96A}" type="sibTrans" cxnId="{997FDD32-537A-41F9-BA55-F50F32F21DA0}">
      <dgm:prSet/>
      <dgm:spPr/>
      <dgm:t>
        <a:bodyPr/>
        <a:lstStyle/>
        <a:p>
          <a:endParaRPr lang="en-US"/>
        </a:p>
      </dgm:t>
    </dgm:pt>
    <dgm:pt modelId="{031799A9-D9A1-4AF8-93EB-83C683DCB566}">
      <dgm:prSet phldrT="[Text]"/>
      <dgm:spPr/>
      <dgm:t>
        <a:bodyPr/>
        <a:lstStyle/>
        <a:p>
          <a:r>
            <a:rPr lang="en-US" dirty="0">
              <a:latin typeface="Arial" panose="020B0604020202020204" pitchFamily="34" charset="0"/>
              <a:cs typeface="Arial" panose="020B0604020202020204" pitchFamily="34" charset="0"/>
            </a:rPr>
            <a:t>Mu-opioid antagonist</a:t>
          </a:r>
        </a:p>
      </dgm:t>
    </dgm:pt>
    <dgm:pt modelId="{F8C6190F-3347-48E0-AFF0-814269B06F61}" type="parTrans" cxnId="{7A54EBFD-FFFC-4D5C-89F3-8A5607E1B13E}">
      <dgm:prSet/>
      <dgm:spPr/>
      <dgm:t>
        <a:bodyPr/>
        <a:lstStyle/>
        <a:p>
          <a:endParaRPr lang="en-US"/>
        </a:p>
      </dgm:t>
    </dgm:pt>
    <dgm:pt modelId="{2054D262-9837-4075-B353-12EF076C7C1F}" type="sibTrans" cxnId="{7A54EBFD-FFFC-4D5C-89F3-8A5607E1B13E}">
      <dgm:prSet/>
      <dgm:spPr/>
      <dgm:t>
        <a:bodyPr/>
        <a:lstStyle/>
        <a:p>
          <a:endParaRPr lang="en-US"/>
        </a:p>
      </dgm:t>
    </dgm:pt>
    <dgm:pt modelId="{EDC1E613-DDD1-4971-8049-76A10BE74600}">
      <dgm:prSet phldrT="[Text]"/>
      <dgm:spPr/>
      <dgm:t>
        <a:bodyPr/>
        <a:lstStyle/>
        <a:p>
          <a:r>
            <a:rPr lang="en-US" dirty="0">
              <a:latin typeface="Arial" panose="020B0604020202020204" pitchFamily="34" charset="0"/>
              <a:cs typeface="Arial" panose="020B0604020202020204" pitchFamily="34" charset="0"/>
            </a:rPr>
            <a:t>Acamprosate</a:t>
          </a:r>
        </a:p>
      </dgm:t>
    </dgm:pt>
    <dgm:pt modelId="{7942259C-22B7-465D-9B49-D3275E60E0B6}" type="parTrans" cxnId="{24254972-19A9-4231-85E5-E07787AF185C}">
      <dgm:prSet/>
      <dgm:spPr/>
      <dgm:t>
        <a:bodyPr/>
        <a:lstStyle/>
        <a:p>
          <a:endParaRPr lang="en-US"/>
        </a:p>
      </dgm:t>
    </dgm:pt>
    <dgm:pt modelId="{4E41C1DB-BBF4-47AE-8385-1D00678A8168}" type="sibTrans" cxnId="{24254972-19A9-4231-85E5-E07787AF185C}">
      <dgm:prSet/>
      <dgm:spPr/>
      <dgm:t>
        <a:bodyPr/>
        <a:lstStyle/>
        <a:p>
          <a:endParaRPr lang="en-US"/>
        </a:p>
      </dgm:t>
    </dgm:pt>
    <dgm:pt modelId="{A931EC36-A0B6-48DC-80ED-D35B35BE8E69}">
      <dgm:prSet phldrT="[Text]"/>
      <dgm:spPr/>
      <dgm:t>
        <a:bodyPr/>
        <a:lstStyle/>
        <a:p>
          <a:r>
            <a:rPr lang="en-US" dirty="0">
              <a:latin typeface="Arial" panose="020B0604020202020204" pitchFamily="34" charset="0"/>
              <a:cs typeface="Arial" panose="020B0604020202020204" pitchFamily="34" charset="0"/>
            </a:rPr>
            <a:t>Glutamate modulator</a:t>
          </a:r>
        </a:p>
      </dgm:t>
    </dgm:pt>
    <dgm:pt modelId="{4A1C3CFA-F935-439B-831C-81A87785B6A9}" type="parTrans" cxnId="{CC641FC8-6FEC-4CA3-B732-B186DF7472F9}">
      <dgm:prSet/>
      <dgm:spPr/>
      <dgm:t>
        <a:bodyPr/>
        <a:lstStyle/>
        <a:p>
          <a:endParaRPr lang="en-US"/>
        </a:p>
      </dgm:t>
    </dgm:pt>
    <dgm:pt modelId="{0D3BD8C6-F2C2-4C87-AA49-94E24A544106}" type="sibTrans" cxnId="{CC641FC8-6FEC-4CA3-B732-B186DF7472F9}">
      <dgm:prSet/>
      <dgm:spPr/>
      <dgm:t>
        <a:bodyPr/>
        <a:lstStyle/>
        <a:p>
          <a:endParaRPr lang="en-US"/>
        </a:p>
      </dgm:t>
    </dgm:pt>
    <dgm:pt modelId="{ADB61434-9FBE-40B7-A95E-17D2A26CB7A0}">
      <dgm:prSet phldrT="[Text]"/>
      <dgm:spPr/>
      <dgm:t>
        <a:bodyPr/>
        <a:lstStyle/>
        <a:p>
          <a:r>
            <a:rPr lang="en-US" dirty="0">
              <a:latin typeface="Arial" panose="020B0604020202020204" pitchFamily="34" charset="0"/>
              <a:cs typeface="Arial" panose="020B0604020202020204" pitchFamily="34" charset="0"/>
            </a:rPr>
            <a:t>AE: GI</a:t>
          </a:r>
        </a:p>
      </dgm:t>
    </dgm:pt>
    <dgm:pt modelId="{0B55FAD3-3BCD-4F25-9B67-B37233A13EA0}" type="parTrans" cxnId="{67565620-DD8E-42F2-8307-F474EC032FF0}">
      <dgm:prSet/>
      <dgm:spPr/>
      <dgm:t>
        <a:bodyPr/>
        <a:lstStyle/>
        <a:p>
          <a:endParaRPr lang="en-US"/>
        </a:p>
      </dgm:t>
    </dgm:pt>
    <dgm:pt modelId="{4C78B176-C0E4-4462-9DF7-4BC08A522E75}" type="sibTrans" cxnId="{67565620-DD8E-42F2-8307-F474EC032FF0}">
      <dgm:prSet/>
      <dgm:spPr/>
      <dgm:t>
        <a:bodyPr/>
        <a:lstStyle/>
        <a:p>
          <a:endParaRPr lang="en-US"/>
        </a:p>
      </dgm:t>
    </dgm:pt>
    <dgm:pt modelId="{FB8EBAC6-5237-4B5A-A85E-9011CE0503DB}">
      <dgm:prSet phldrT="[Text]"/>
      <dgm:spPr/>
      <dgm:t>
        <a:bodyPr/>
        <a:lstStyle/>
        <a:p>
          <a:r>
            <a:rPr lang="en-US" dirty="0">
              <a:latin typeface="Arial" panose="020B0604020202020204" pitchFamily="34" charset="0"/>
              <a:cs typeface="Arial" panose="020B0604020202020204" pitchFamily="34" charset="0"/>
            </a:rPr>
            <a:t>Disulfiram</a:t>
          </a:r>
        </a:p>
      </dgm:t>
    </dgm:pt>
    <dgm:pt modelId="{80DB088E-604E-4ACE-8A15-733F774C3B97}" type="parTrans" cxnId="{35E16E1D-4D01-4C22-84D9-1714E8AEF128}">
      <dgm:prSet/>
      <dgm:spPr/>
      <dgm:t>
        <a:bodyPr/>
        <a:lstStyle/>
        <a:p>
          <a:endParaRPr lang="en-US"/>
        </a:p>
      </dgm:t>
    </dgm:pt>
    <dgm:pt modelId="{FB5EE4E0-75EC-420B-AF2A-A5FA046C1D1A}" type="sibTrans" cxnId="{35E16E1D-4D01-4C22-84D9-1714E8AEF128}">
      <dgm:prSet/>
      <dgm:spPr/>
      <dgm:t>
        <a:bodyPr/>
        <a:lstStyle/>
        <a:p>
          <a:endParaRPr lang="en-US"/>
        </a:p>
      </dgm:t>
    </dgm:pt>
    <dgm:pt modelId="{41F96638-4631-4B2F-8B3B-208FE5C0832D}">
      <dgm:prSet phldrT="[Text]"/>
      <dgm:spPr/>
      <dgm:t>
        <a:bodyPr/>
        <a:lstStyle/>
        <a:p>
          <a:r>
            <a:rPr lang="en-US" dirty="0">
              <a:latin typeface="Arial" panose="020B0604020202020204" pitchFamily="34" charset="0"/>
              <a:cs typeface="Arial" panose="020B0604020202020204" pitchFamily="34" charset="0"/>
            </a:rPr>
            <a:t>Inhibits ALDH </a:t>
          </a:r>
        </a:p>
      </dgm:t>
    </dgm:pt>
    <dgm:pt modelId="{05943260-CD9E-4862-A3E4-A0F55EB92250}" type="parTrans" cxnId="{A7E22651-F299-4CA2-B853-AF6B1BC86E0C}">
      <dgm:prSet/>
      <dgm:spPr/>
      <dgm:t>
        <a:bodyPr/>
        <a:lstStyle/>
        <a:p>
          <a:endParaRPr lang="en-US"/>
        </a:p>
      </dgm:t>
    </dgm:pt>
    <dgm:pt modelId="{D52EDA5B-706B-4A10-934D-79F3A3CE114B}" type="sibTrans" cxnId="{A7E22651-F299-4CA2-B853-AF6B1BC86E0C}">
      <dgm:prSet/>
      <dgm:spPr/>
      <dgm:t>
        <a:bodyPr/>
        <a:lstStyle/>
        <a:p>
          <a:endParaRPr lang="en-US"/>
        </a:p>
      </dgm:t>
    </dgm:pt>
    <dgm:pt modelId="{31CAB714-C5D7-483E-AEC1-C5BD7270D4C9}">
      <dgm:prSet phldrT="[Text]"/>
      <dgm:spPr/>
      <dgm:t>
        <a:bodyPr/>
        <a:lstStyle/>
        <a:p>
          <a:r>
            <a:rPr lang="en-US" dirty="0">
              <a:latin typeface="Arial" panose="020B0604020202020204" pitchFamily="34" charset="0"/>
              <a:cs typeface="Arial" panose="020B0604020202020204" pitchFamily="34" charset="0"/>
            </a:rPr>
            <a:t>Flushing reaction upon consumption of ethanol</a:t>
          </a:r>
        </a:p>
      </dgm:t>
    </dgm:pt>
    <dgm:pt modelId="{B442ACCC-B791-4192-83FF-E93F3C1A38A1}" type="parTrans" cxnId="{A85A6C93-543E-4FA6-B330-E6D306C9E7CE}">
      <dgm:prSet/>
      <dgm:spPr/>
      <dgm:t>
        <a:bodyPr/>
        <a:lstStyle/>
        <a:p>
          <a:endParaRPr lang="en-US"/>
        </a:p>
      </dgm:t>
    </dgm:pt>
    <dgm:pt modelId="{E6F45E79-B04E-4197-A0B8-AB7EEF93FA71}" type="sibTrans" cxnId="{A85A6C93-543E-4FA6-B330-E6D306C9E7CE}">
      <dgm:prSet/>
      <dgm:spPr/>
      <dgm:t>
        <a:bodyPr/>
        <a:lstStyle/>
        <a:p>
          <a:endParaRPr lang="en-US"/>
        </a:p>
      </dgm:t>
    </dgm:pt>
    <dgm:pt modelId="{408576C9-7507-4836-8F01-DA623A0EA6AB}">
      <dgm:prSet phldrT="[Text]"/>
      <dgm:spPr/>
      <dgm:t>
        <a:bodyPr/>
        <a:lstStyle/>
        <a:p>
          <a:r>
            <a:rPr lang="en-US" dirty="0">
              <a:latin typeface="Arial" panose="020B0604020202020204" pitchFamily="34" charset="0"/>
              <a:cs typeface="Arial" panose="020B0604020202020204" pitchFamily="34" charset="0"/>
            </a:rPr>
            <a:t>Attenuate euphoric effects of alcohol</a:t>
          </a:r>
        </a:p>
      </dgm:t>
    </dgm:pt>
    <dgm:pt modelId="{F9E41F6B-456D-4656-A312-904E46F15E7A}" type="parTrans" cxnId="{B83F6898-E062-484E-B6CB-36D06FECC7CC}">
      <dgm:prSet/>
      <dgm:spPr/>
      <dgm:t>
        <a:bodyPr/>
        <a:lstStyle/>
        <a:p>
          <a:endParaRPr lang="en-US"/>
        </a:p>
      </dgm:t>
    </dgm:pt>
    <dgm:pt modelId="{134D3606-86F9-4CA0-896D-202B3F34902D}" type="sibTrans" cxnId="{B83F6898-E062-484E-B6CB-36D06FECC7CC}">
      <dgm:prSet/>
      <dgm:spPr/>
      <dgm:t>
        <a:bodyPr/>
        <a:lstStyle/>
        <a:p>
          <a:endParaRPr lang="en-US"/>
        </a:p>
      </dgm:t>
    </dgm:pt>
    <dgm:pt modelId="{C43B2092-2BA0-47AD-B27F-4E2458ACD9D1}">
      <dgm:prSet phldrT="[Text]"/>
      <dgm:spPr/>
      <dgm:t>
        <a:bodyPr/>
        <a:lstStyle/>
        <a:p>
          <a:r>
            <a:rPr lang="en-US" dirty="0">
              <a:latin typeface="Arial" panose="020B0604020202020204" pitchFamily="34" charset="0"/>
              <a:cs typeface="Arial" panose="020B0604020202020204" pitchFamily="34" charset="0"/>
            </a:rPr>
            <a:t>PO (50mg) or IM (380mg)</a:t>
          </a:r>
        </a:p>
      </dgm:t>
    </dgm:pt>
    <dgm:pt modelId="{B0412995-28B6-45C9-8B8B-F09EE1013D12}" type="parTrans" cxnId="{573896F5-E2A6-45A1-8631-294AAD51C423}">
      <dgm:prSet/>
      <dgm:spPr/>
      <dgm:t>
        <a:bodyPr/>
        <a:lstStyle/>
        <a:p>
          <a:endParaRPr lang="en-US"/>
        </a:p>
      </dgm:t>
    </dgm:pt>
    <dgm:pt modelId="{A500DEAD-A7A8-448E-824B-FA1FEECC7B66}" type="sibTrans" cxnId="{573896F5-E2A6-45A1-8631-294AAD51C423}">
      <dgm:prSet/>
      <dgm:spPr/>
      <dgm:t>
        <a:bodyPr/>
        <a:lstStyle/>
        <a:p>
          <a:endParaRPr lang="en-US"/>
        </a:p>
      </dgm:t>
    </dgm:pt>
    <dgm:pt modelId="{0EB5D139-F297-48A2-8E98-FCADD6B2A8E2}">
      <dgm:prSet phldrT="[Text]"/>
      <dgm:spPr/>
      <dgm:t>
        <a:bodyPr/>
        <a:lstStyle/>
        <a:p>
          <a:r>
            <a:rPr lang="en-US" dirty="0">
              <a:latin typeface="Arial" panose="020B0604020202020204" pitchFamily="34" charset="0"/>
              <a:cs typeface="Arial" panose="020B0604020202020204" pitchFamily="34" charset="0"/>
            </a:rPr>
            <a:t>Attenuate cravings</a:t>
          </a:r>
        </a:p>
      </dgm:t>
    </dgm:pt>
    <dgm:pt modelId="{AB88E268-5C97-4DC3-9B53-85F8BDB8AD08}" type="parTrans" cxnId="{F92064CC-F3C0-4242-9983-622DF935A191}">
      <dgm:prSet/>
      <dgm:spPr/>
      <dgm:t>
        <a:bodyPr/>
        <a:lstStyle/>
        <a:p>
          <a:endParaRPr lang="en-US"/>
        </a:p>
      </dgm:t>
    </dgm:pt>
    <dgm:pt modelId="{830744AD-8FE7-4B0D-B0E4-D8F879416C0E}" type="sibTrans" cxnId="{F92064CC-F3C0-4242-9983-622DF935A191}">
      <dgm:prSet/>
      <dgm:spPr/>
      <dgm:t>
        <a:bodyPr/>
        <a:lstStyle/>
        <a:p>
          <a:endParaRPr lang="en-US"/>
        </a:p>
      </dgm:t>
    </dgm:pt>
    <dgm:pt modelId="{2CA0A6C3-A976-4D42-B3F6-AA2EE7DC5191}">
      <dgm:prSet phldrT="[Text]"/>
      <dgm:spPr/>
      <dgm:t>
        <a:bodyPr/>
        <a:lstStyle/>
        <a:p>
          <a:r>
            <a:rPr lang="en-US" dirty="0">
              <a:latin typeface="Arial" panose="020B0604020202020204" pitchFamily="34" charset="0"/>
              <a:cs typeface="Arial" panose="020B0604020202020204" pitchFamily="34" charset="0"/>
            </a:rPr>
            <a:t>666mg PO TID</a:t>
          </a:r>
        </a:p>
      </dgm:t>
    </dgm:pt>
    <dgm:pt modelId="{BE98C8D0-FA20-4237-B00B-9471092A9B8E}" type="parTrans" cxnId="{195C69B9-4AB0-474B-B4B3-2DD60BE01D0E}">
      <dgm:prSet/>
      <dgm:spPr/>
      <dgm:t>
        <a:bodyPr/>
        <a:lstStyle/>
        <a:p>
          <a:endParaRPr lang="en-US"/>
        </a:p>
      </dgm:t>
    </dgm:pt>
    <dgm:pt modelId="{F1EF4DDD-474B-497C-8113-374E75C730C8}" type="sibTrans" cxnId="{195C69B9-4AB0-474B-B4B3-2DD60BE01D0E}">
      <dgm:prSet/>
      <dgm:spPr/>
      <dgm:t>
        <a:bodyPr/>
        <a:lstStyle/>
        <a:p>
          <a:endParaRPr lang="en-US"/>
        </a:p>
      </dgm:t>
    </dgm:pt>
    <dgm:pt modelId="{E3BCC653-DEEF-49C3-9F56-F1AF1948E2E8}">
      <dgm:prSet phldrT="[Text]"/>
      <dgm:spPr/>
      <dgm:t>
        <a:bodyPr/>
        <a:lstStyle/>
        <a:p>
          <a:r>
            <a:rPr lang="en-US" dirty="0">
              <a:latin typeface="Arial" panose="020B0604020202020204" pitchFamily="34" charset="0"/>
              <a:cs typeface="Arial" panose="020B0604020202020204" pitchFamily="34" charset="0"/>
            </a:rPr>
            <a:t>SE: liver, fatigue, anhedonia (?), GI</a:t>
          </a:r>
        </a:p>
      </dgm:t>
    </dgm:pt>
    <dgm:pt modelId="{7464CDAC-97BF-4FA1-A07F-8FF5BC642415}" type="parTrans" cxnId="{61B95E8F-EA8A-4E6D-871F-428582757598}">
      <dgm:prSet/>
      <dgm:spPr/>
      <dgm:t>
        <a:bodyPr/>
        <a:lstStyle/>
        <a:p>
          <a:endParaRPr lang="en-US"/>
        </a:p>
      </dgm:t>
    </dgm:pt>
    <dgm:pt modelId="{895D56AA-8CB0-4292-A630-857823CBAF3A}" type="sibTrans" cxnId="{61B95E8F-EA8A-4E6D-871F-428582757598}">
      <dgm:prSet/>
      <dgm:spPr/>
      <dgm:t>
        <a:bodyPr/>
        <a:lstStyle/>
        <a:p>
          <a:endParaRPr lang="en-US"/>
        </a:p>
      </dgm:t>
    </dgm:pt>
    <dgm:pt modelId="{168E312F-1EE8-4FDD-9825-2FB15ED3ED69}">
      <dgm:prSet phldrT="[Text]"/>
      <dgm:spPr/>
      <dgm:t>
        <a:bodyPr/>
        <a:lstStyle/>
        <a:p>
          <a:r>
            <a:rPr lang="en-US" dirty="0">
              <a:latin typeface="Arial" panose="020B0604020202020204" pitchFamily="34" charset="0"/>
              <a:cs typeface="Arial" panose="020B0604020202020204" pitchFamily="34" charset="0"/>
            </a:rPr>
            <a:t>Contraindicated: Opioid use</a:t>
          </a:r>
        </a:p>
      </dgm:t>
    </dgm:pt>
    <dgm:pt modelId="{1176AECC-57F7-4223-BC04-A6C116796995}" type="parTrans" cxnId="{A35CE346-0164-4D68-9A19-4B0909B892CA}">
      <dgm:prSet/>
      <dgm:spPr/>
      <dgm:t>
        <a:bodyPr/>
        <a:lstStyle/>
        <a:p>
          <a:endParaRPr lang="en-US"/>
        </a:p>
      </dgm:t>
    </dgm:pt>
    <dgm:pt modelId="{53A2C8DA-EB3F-404E-B2B2-09F03B177B6C}" type="sibTrans" cxnId="{A35CE346-0164-4D68-9A19-4B0909B892CA}">
      <dgm:prSet/>
      <dgm:spPr/>
      <dgm:t>
        <a:bodyPr/>
        <a:lstStyle/>
        <a:p>
          <a:endParaRPr lang="en-US"/>
        </a:p>
      </dgm:t>
    </dgm:pt>
    <dgm:pt modelId="{4E6CC049-9E4E-4E2C-8B9D-9C767E7978AA}">
      <dgm:prSet phldrT="[Text]"/>
      <dgm:spPr/>
      <dgm:t>
        <a:bodyPr/>
        <a:lstStyle/>
        <a:p>
          <a:r>
            <a:rPr lang="en-US" dirty="0">
              <a:latin typeface="Arial" panose="020B0604020202020204" pitchFamily="34" charset="0"/>
              <a:cs typeface="Arial" panose="020B0604020202020204" pitchFamily="34" charset="0"/>
            </a:rPr>
            <a:t>Contraindicated: Renal impairment</a:t>
          </a:r>
        </a:p>
      </dgm:t>
    </dgm:pt>
    <dgm:pt modelId="{12202B03-96F7-4ED6-A829-83B45F9C2534}" type="parTrans" cxnId="{278A81A0-E1ED-45D5-B9FA-793011B80CBA}">
      <dgm:prSet/>
      <dgm:spPr/>
      <dgm:t>
        <a:bodyPr/>
        <a:lstStyle/>
        <a:p>
          <a:endParaRPr lang="en-US"/>
        </a:p>
      </dgm:t>
    </dgm:pt>
    <dgm:pt modelId="{6B24CD62-047A-4DE9-8D96-98B6AE5ACB60}" type="sibTrans" cxnId="{278A81A0-E1ED-45D5-B9FA-793011B80CBA}">
      <dgm:prSet/>
      <dgm:spPr/>
      <dgm:t>
        <a:bodyPr/>
        <a:lstStyle/>
        <a:p>
          <a:endParaRPr lang="en-US"/>
        </a:p>
      </dgm:t>
    </dgm:pt>
    <dgm:pt modelId="{FB18EE9B-08DB-4510-A8D0-3C3BB9BA4AB1}">
      <dgm:prSet phldrT="[Text]"/>
      <dgm:spPr/>
      <dgm:t>
        <a:bodyPr/>
        <a:lstStyle/>
        <a:p>
          <a:r>
            <a:rPr lang="en-US" dirty="0">
              <a:latin typeface="Arial" panose="020B0604020202020204" pitchFamily="34" charset="0"/>
              <a:cs typeface="Arial" panose="020B0604020202020204" pitchFamily="34" charset="0"/>
            </a:rPr>
            <a:t>AE: Liver, psychosis/delirium</a:t>
          </a:r>
        </a:p>
      </dgm:t>
    </dgm:pt>
    <dgm:pt modelId="{4CE86A64-90DB-45BA-9CB3-B616CAB0283D}" type="parTrans" cxnId="{ABBE8033-9222-4CD5-A39A-5418CDD7AB46}">
      <dgm:prSet/>
      <dgm:spPr/>
      <dgm:t>
        <a:bodyPr/>
        <a:lstStyle/>
        <a:p>
          <a:endParaRPr lang="en-US"/>
        </a:p>
      </dgm:t>
    </dgm:pt>
    <dgm:pt modelId="{60EE11EC-B4DE-4A32-B62B-A37ECE740D75}" type="sibTrans" cxnId="{ABBE8033-9222-4CD5-A39A-5418CDD7AB46}">
      <dgm:prSet/>
      <dgm:spPr/>
      <dgm:t>
        <a:bodyPr/>
        <a:lstStyle/>
        <a:p>
          <a:endParaRPr lang="en-US"/>
        </a:p>
      </dgm:t>
    </dgm:pt>
    <dgm:pt modelId="{2C12812B-B250-420E-8A30-6CF87F89F9CE}">
      <dgm:prSet phldrT="[Text]"/>
      <dgm:spPr/>
      <dgm:t>
        <a:bodyPr/>
        <a:lstStyle/>
        <a:p>
          <a:r>
            <a:rPr lang="en-US" dirty="0">
              <a:latin typeface="Arial" panose="020B0604020202020204" pitchFamily="34" charset="0"/>
              <a:cs typeface="Arial" panose="020B0604020202020204" pitchFamily="34" charset="0"/>
            </a:rPr>
            <a:t>250mg PO daily</a:t>
          </a:r>
        </a:p>
      </dgm:t>
    </dgm:pt>
    <dgm:pt modelId="{BEA3A810-D513-493B-8EB5-0371319B676F}" type="parTrans" cxnId="{59504DD2-C05C-46C3-86E1-CD4C036203C3}">
      <dgm:prSet/>
      <dgm:spPr/>
      <dgm:t>
        <a:bodyPr/>
        <a:lstStyle/>
        <a:p>
          <a:endParaRPr lang="en-US"/>
        </a:p>
      </dgm:t>
    </dgm:pt>
    <dgm:pt modelId="{32A5501B-B70C-48AA-BE35-5A72BCF35B28}" type="sibTrans" cxnId="{59504DD2-C05C-46C3-86E1-CD4C036203C3}">
      <dgm:prSet/>
      <dgm:spPr/>
      <dgm:t>
        <a:bodyPr/>
        <a:lstStyle/>
        <a:p>
          <a:endParaRPr lang="en-US"/>
        </a:p>
      </dgm:t>
    </dgm:pt>
    <dgm:pt modelId="{1B827D10-5079-4EBE-8916-085E60F69B7F}">
      <dgm:prSet phldrT="[Text]"/>
      <dgm:spPr/>
      <dgm:t>
        <a:bodyPr/>
        <a:lstStyle/>
        <a:p>
          <a:r>
            <a:rPr lang="en-US" dirty="0">
              <a:latin typeface="Arial" panose="020B0604020202020204" pitchFamily="34" charset="0"/>
              <a:cs typeface="Arial" panose="020B0604020202020204" pitchFamily="34" charset="0"/>
            </a:rPr>
            <a:t>Contraindicated: psychotic d/o</a:t>
          </a:r>
        </a:p>
      </dgm:t>
    </dgm:pt>
    <dgm:pt modelId="{DAC04FBC-B5A4-4C03-8636-5AA79966824D}" type="parTrans" cxnId="{BB020EF8-7C42-45C5-A417-4DFD463E49EF}">
      <dgm:prSet/>
      <dgm:spPr/>
      <dgm:t>
        <a:bodyPr/>
        <a:lstStyle/>
        <a:p>
          <a:endParaRPr lang="en-US"/>
        </a:p>
      </dgm:t>
    </dgm:pt>
    <dgm:pt modelId="{D6200475-8C8A-40C1-97B9-0E64780C7DC1}" type="sibTrans" cxnId="{BB020EF8-7C42-45C5-A417-4DFD463E49EF}">
      <dgm:prSet/>
      <dgm:spPr/>
      <dgm:t>
        <a:bodyPr/>
        <a:lstStyle/>
        <a:p>
          <a:endParaRPr lang="en-US"/>
        </a:p>
      </dgm:t>
    </dgm:pt>
    <dgm:pt modelId="{8076A944-77EC-4022-BEA4-C2A058017703}" type="pres">
      <dgm:prSet presAssocID="{41C22B21-01D7-43C4-BDF8-0648547541DA}" presName="Name0" presStyleCnt="0">
        <dgm:presLayoutVars>
          <dgm:dir/>
          <dgm:animLvl val="lvl"/>
          <dgm:resizeHandles val="exact"/>
        </dgm:presLayoutVars>
      </dgm:prSet>
      <dgm:spPr/>
    </dgm:pt>
    <dgm:pt modelId="{EF82FFC1-3A91-4096-88E9-483334EC4670}" type="pres">
      <dgm:prSet presAssocID="{2F248D84-2D1C-4861-B12D-CADE565011C3}" presName="linNode" presStyleCnt="0"/>
      <dgm:spPr/>
    </dgm:pt>
    <dgm:pt modelId="{CDBB7DA4-28AB-47A0-885D-D2B3167C626F}" type="pres">
      <dgm:prSet presAssocID="{2F248D84-2D1C-4861-B12D-CADE565011C3}" presName="parentText" presStyleLbl="node1" presStyleIdx="0" presStyleCnt="3">
        <dgm:presLayoutVars>
          <dgm:chMax val="1"/>
          <dgm:bulletEnabled val="1"/>
        </dgm:presLayoutVars>
      </dgm:prSet>
      <dgm:spPr/>
    </dgm:pt>
    <dgm:pt modelId="{5B73A6DD-EDE8-409C-895E-3727F8951244}" type="pres">
      <dgm:prSet presAssocID="{2F248D84-2D1C-4861-B12D-CADE565011C3}" presName="descendantText" presStyleLbl="alignAccFollowNode1" presStyleIdx="0" presStyleCnt="3">
        <dgm:presLayoutVars>
          <dgm:bulletEnabled val="1"/>
        </dgm:presLayoutVars>
      </dgm:prSet>
      <dgm:spPr/>
    </dgm:pt>
    <dgm:pt modelId="{A4431DAC-9937-4D19-8208-04E4842194F1}" type="pres">
      <dgm:prSet presAssocID="{094B3C1E-1EC3-4584-8EBC-026BE5DCA96A}" presName="sp" presStyleCnt="0"/>
      <dgm:spPr/>
    </dgm:pt>
    <dgm:pt modelId="{4EBDDBBD-A3E2-4A65-8EC2-4B262952ED4E}" type="pres">
      <dgm:prSet presAssocID="{EDC1E613-DDD1-4971-8049-76A10BE74600}" presName="linNode" presStyleCnt="0"/>
      <dgm:spPr/>
    </dgm:pt>
    <dgm:pt modelId="{4AD48B5E-925C-4F4D-8D1B-691E30179A89}" type="pres">
      <dgm:prSet presAssocID="{EDC1E613-DDD1-4971-8049-76A10BE74600}" presName="parentText" presStyleLbl="node1" presStyleIdx="1" presStyleCnt="3">
        <dgm:presLayoutVars>
          <dgm:chMax val="1"/>
          <dgm:bulletEnabled val="1"/>
        </dgm:presLayoutVars>
      </dgm:prSet>
      <dgm:spPr/>
    </dgm:pt>
    <dgm:pt modelId="{92490F21-7901-4AE9-B380-ED961D5B19A4}" type="pres">
      <dgm:prSet presAssocID="{EDC1E613-DDD1-4971-8049-76A10BE74600}" presName="descendantText" presStyleLbl="alignAccFollowNode1" presStyleIdx="1" presStyleCnt="3">
        <dgm:presLayoutVars>
          <dgm:bulletEnabled val="1"/>
        </dgm:presLayoutVars>
      </dgm:prSet>
      <dgm:spPr/>
    </dgm:pt>
    <dgm:pt modelId="{06CA8D41-C758-4096-9296-5F7D24572FD9}" type="pres">
      <dgm:prSet presAssocID="{4E41C1DB-BBF4-47AE-8385-1D00678A8168}" presName="sp" presStyleCnt="0"/>
      <dgm:spPr/>
    </dgm:pt>
    <dgm:pt modelId="{F58AAE42-7F61-4977-A39A-81AB810783F4}" type="pres">
      <dgm:prSet presAssocID="{FB8EBAC6-5237-4B5A-A85E-9011CE0503DB}" presName="linNode" presStyleCnt="0"/>
      <dgm:spPr/>
    </dgm:pt>
    <dgm:pt modelId="{3812E13A-78C1-43D4-9043-B47E8DE0CC0C}" type="pres">
      <dgm:prSet presAssocID="{FB8EBAC6-5237-4B5A-A85E-9011CE0503DB}" presName="parentText" presStyleLbl="node1" presStyleIdx="2" presStyleCnt="3">
        <dgm:presLayoutVars>
          <dgm:chMax val="1"/>
          <dgm:bulletEnabled val="1"/>
        </dgm:presLayoutVars>
      </dgm:prSet>
      <dgm:spPr/>
    </dgm:pt>
    <dgm:pt modelId="{8B73B227-D947-4785-A495-78A764DF08A5}" type="pres">
      <dgm:prSet presAssocID="{FB8EBAC6-5237-4B5A-A85E-9011CE0503DB}" presName="descendantText" presStyleLbl="alignAccFollowNode1" presStyleIdx="2" presStyleCnt="3">
        <dgm:presLayoutVars>
          <dgm:bulletEnabled val="1"/>
        </dgm:presLayoutVars>
      </dgm:prSet>
      <dgm:spPr/>
    </dgm:pt>
  </dgm:ptLst>
  <dgm:cxnLst>
    <dgm:cxn modelId="{F823CF07-07D4-46DA-9051-132B06F6BA06}" type="presOf" srcId="{1B827D10-5079-4EBE-8916-085E60F69B7F}" destId="{8B73B227-D947-4785-A495-78A764DF08A5}" srcOrd="0" destOrd="4" presId="urn:microsoft.com/office/officeart/2005/8/layout/vList5"/>
    <dgm:cxn modelId="{93A75A0D-4F42-4C71-ABE9-5CA8A50044BD}" type="presOf" srcId="{FB18EE9B-08DB-4510-A8D0-3C3BB9BA4AB1}" destId="{8B73B227-D947-4785-A495-78A764DF08A5}" srcOrd="0" destOrd="3" presId="urn:microsoft.com/office/officeart/2005/8/layout/vList5"/>
    <dgm:cxn modelId="{B9330B1B-CCF9-482D-A4AE-C2B7F0BCD2CE}" type="presOf" srcId="{FB8EBAC6-5237-4B5A-A85E-9011CE0503DB}" destId="{3812E13A-78C1-43D4-9043-B47E8DE0CC0C}" srcOrd="0" destOrd="0" presId="urn:microsoft.com/office/officeart/2005/8/layout/vList5"/>
    <dgm:cxn modelId="{35E16E1D-4D01-4C22-84D9-1714E8AEF128}" srcId="{41C22B21-01D7-43C4-BDF8-0648547541DA}" destId="{FB8EBAC6-5237-4B5A-A85E-9011CE0503DB}" srcOrd="2" destOrd="0" parTransId="{80DB088E-604E-4ACE-8A15-733F774C3B97}" sibTransId="{FB5EE4E0-75EC-420B-AF2A-A5FA046C1D1A}"/>
    <dgm:cxn modelId="{67565620-DD8E-42F2-8307-F474EC032FF0}" srcId="{EDC1E613-DDD1-4971-8049-76A10BE74600}" destId="{ADB61434-9FBE-40B7-A95E-17D2A26CB7A0}" srcOrd="3" destOrd="0" parTransId="{0B55FAD3-3BCD-4F25-9B67-B37233A13EA0}" sibTransId="{4C78B176-C0E4-4462-9DF7-4BC08A522E75}"/>
    <dgm:cxn modelId="{AC23A323-A2FF-4982-9E64-FBA0EEA20D0B}" type="presOf" srcId="{E3BCC653-DEEF-49C3-9F56-F1AF1948E2E8}" destId="{5B73A6DD-EDE8-409C-895E-3727F8951244}" srcOrd="0" destOrd="3" presId="urn:microsoft.com/office/officeart/2005/8/layout/vList5"/>
    <dgm:cxn modelId="{997A3325-D7A5-4D0E-AF49-E5D498D34955}" type="presOf" srcId="{2C12812B-B250-420E-8A30-6CF87F89F9CE}" destId="{8B73B227-D947-4785-A495-78A764DF08A5}" srcOrd="0" destOrd="1" presId="urn:microsoft.com/office/officeart/2005/8/layout/vList5"/>
    <dgm:cxn modelId="{997FDD32-537A-41F9-BA55-F50F32F21DA0}" srcId="{41C22B21-01D7-43C4-BDF8-0648547541DA}" destId="{2F248D84-2D1C-4861-B12D-CADE565011C3}" srcOrd="0" destOrd="0" parTransId="{5FFA05A2-8D8A-4F9E-93AC-67C718EBAFD8}" sibTransId="{094B3C1E-1EC3-4584-8EBC-026BE5DCA96A}"/>
    <dgm:cxn modelId="{ABBE8033-9222-4CD5-A39A-5418CDD7AB46}" srcId="{FB8EBAC6-5237-4B5A-A85E-9011CE0503DB}" destId="{FB18EE9B-08DB-4510-A8D0-3C3BB9BA4AB1}" srcOrd="3" destOrd="0" parTransId="{4CE86A64-90DB-45BA-9CB3-B616CAB0283D}" sibTransId="{60EE11EC-B4DE-4A32-B62B-A37ECE740D75}"/>
    <dgm:cxn modelId="{3B6F5837-983E-45CB-8FA6-8B9C26DAAAAC}" type="presOf" srcId="{31CAB714-C5D7-483E-AEC1-C5BD7270D4C9}" destId="{8B73B227-D947-4785-A495-78A764DF08A5}" srcOrd="0" destOrd="2" presId="urn:microsoft.com/office/officeart/2005/8/layout/vList5"/>
    <dgm:cxn modelId="{23AADC60-7D2D-43EC-8DF4-D45AEC31919C}" type="presOf" srcId="{4E6CC049-9E4E-4E2C-8B9D-9C767E7978AA}" destId="{92490F21-7901-4AE9-B380-ED961D5B19A4}" srcOrd="0" destOrd="4" presId="urn:microsoft.com/office/officeart/2005/8/layout/vList5"/>
    <dgm:cxn modelId="{8A324163-456B-47BF-A6BA-8518CD722625}" type="presOf" srcId="{C43B2092-2BA0-47AD-B27F-4E2458ACD9D1}" destId="{5B73A6DD-EDE8-409C-895E-3727F8951244}" srcOrd="0" destOrd="2" presId="urn:microsoft.com/office/officeart/2005/8/layout/vList5"/>
    <dgm:cxn modelId="{AFFD2366-845E-484F-9F74-CE1C26D855F8}" type="presOf" srcId="{031799A9-D9A1-4AF8-93EB-83C683DCB566}" destId="{5B73A6DD-EDE8-409C-895E-3727F8951244}" srcOrd="0" destOrd="0" presId="urn:microsoft.com/office/officeart/2005/8/layout/vList5"/>
    <dgm:cxn modelId="{A35CE346-0164-4D68-9A19-4B0909B892CA}" srcId="{2F248D84-2D1C-4861-B12D-CADE565011C3}" destId="{168E312F-1EE8-4FDD-9825-2FB15ED3ED69}" srcOrd="4" destOrd="0" parTransId="{1176AECC-57F7-4223-BC04-A6C116796995}" sibTransId="{53A2C8DA-EB3F-404E-B2B2-09F03B177B6C}"/>
    <dgm:cxn modelId="{1E6C636F-F3C0-4FA5-992D-91E23B4FDAFE}" type="presOf" srcId="{168E312F-1EE8-4FDD-9825-2FB15ED3ED69}" destId="{5B73A6DD-EDE8-409C-895E-3727F8951244}" srcOrd="0" destOrd="4" presId="urn:microsoft.com/office/officeart/2005/8/layout/vList5"/>
    <dgm:cxn modelId="{A7E22651-F299-4CA2-B853-AF6B1BC86E0C}" srcId="{FB8EBAC6-5237-4B5A-A85E-9011CE0503DB}" destId="{41F96638-4631-4B2F-8B3B-208FE5C0832D}" srcOrd="0" destOrd="0" parTransId="{05943260-CD9E-4862-A3E4-A0F55EB92250}" sibTransId="{D52EDA5B-706B-4A10-934D-79F3A3CE114B}"/>
    <dgm:cxn modelId="{24254972-19A9-4231-85E5-E07787AF185C}" srcId="{41C22B21-01D7-43C4-BDF8-0648547541DA}" destId="{EDC1E613-DDD1-4971-8049-76A10BE74600}" srcOrd="1" destOrd="0" parTransId="{7942259C-22B7-465D-9B49-D3275E60E0B6}" sibTransId="{4E41C1DB-BBF4-47AE-8385-1D00678A8168}"/>
    <dgm:cxn modelId="{18868181-3EED-4999-9C66-07F0C25734E7}" type="presOf" srcId="{EDC1E613-DDD1-4971-8049-76A10BE74600}" destId="{4AD48B5E-925C-4F4D-8D1B-691E30179A89}" srcOrd="0" destOrd="0" presId="urn:microsoft.com/office/officeart/2005/8/layout/vList5"/>
    <dgm:cxn modelId="{61B95E8F-EA8A-4E6D-871F-428582757598}" srcId="{2F248D84-2D1C-4861-B12D-CADE565011C3}" destId="{E3BCC653-DEEF-49C3-9F56-F1AF1948E2E8}" srcOrd="3" destOrd="0" parTransId="{7464CDAC-97BF-4FA1-A07F-8FF5BC642415}" sibTransId="{895D56AA-8CB0-4292-A630-857823CBAF3A}"/>
    <dgm:cxn modelId="{A85A6C93-543E-4FA6-B330-E6D306C9E7CE}" srcId="{FB8EBAC6-5237-4B5A-A85E-9011CE0503DB}" destId="{31CAB714-C5D7-483E-AEC1-C5BD7270D4C9}" srcOrd="2" destOrd="0" parTransId="{B442ACCC-B791-4192-83FF-E93F3C1A38A1}" sibTransId="{E6F45E79-B04E-4197-A0B8-AB7EEF93FA71}"/>
    <dgm:cxn modelId="{B83F6898-E062-484E-B6CB-36D06FECC7CC}" srcId="{2F248D84-2D1C-4861-B12D-CADE565011C3}" destId="{408576C9-7507-4836-8F01-DA623A0EA6AB}" srcOrd="1" destOrd="0" parTransId="{F9E41F6B-456D-4656-A312-904E46F15E7A}" sibTransId="{134D3606-86F9-4CA0-896D-202B3F34902D}"/>
    <dgm:cxn modelId="{278A81A0-E1ED-45D5-B9FA-793011B80CBA}" srcId="{EDC1E613-DDD1-4971-8049-76A10BE74600}" destId="{4E6CC049-9E4E-4E2C-8B9D-9C767E7978AA}" srcOrd="4" destOrd="0" parTransId="{12202B03-96F7-4ED6-A829-83B45F9C2534}" sibTransId="{6B24CD62-047A-4DE9-8D96-98B6AE5ACB60}"/>
    <dgm:cxn modelId="{A4A5EEA9-91E1-49F9-AF66-A1DF4A13D005}" type="presOf" srcId="{408576C9-7507-4836-8F01-DA623A0EA6AB}" destId="{5B73A6DD-EDE8-409C-895E-3727F8951244}" srcOrd="0" destOrd="1" presId="urn:microsoft.com/office/officeart/2005/8/layout/vList5"/>
    <dgm:cxn modelId="{DF3AADB2-E243-47C3-8A1D-55B7409F95DA}" type="presOf" srcId="{ADB61434-9FBE-40B7-A95E-17D2A26CB7A0}" destId="{92490F21-7901-4AE9-B380-ED961D5B19A4}" srcOrd="0" destOrd="3" presId="urn:microsoft.com/office/officeart/2005/8/layout/vList5"/>
    <dgm:cxn modelId="{195C69B9-4AB0-474B-B4B3-2DD60BE01D0E}" srcId="{EDC1E613-DDD1-4971-8049-76A10BE74600}" destId="{2CA0A6C3-A976-4D42-B3F6-AA2EE7DC5191}" srcOrd="2" destOrd="0" parTransId="{BE98C8D0-FA20-4237-B00B-9471092A9B8E}" sibTransId="{F1EF4DDD-474B-497C-8113-374E75C730C8}"/>
    <dgm:cxn modelId="{E73A05C3-E7C3-4309-A3D1-18BD69E7AE92}" type="presOf" srcId="{2F248D84-2D1C-4861-B12D-CADE565011C3}" destId="{CDBB7DA4-28AB-47A0-885D-D2B3167C626F}" srcOrd="0" destOrd="0" presId="urn:microsoft.com/office/officeart/2005/8/layout/vList5"/>
    <dgm:cxn modelId="{457D8BC6-0F2C-4424-9050-01C77B47EC9D}" type="presOf" srcId="{2CA0A6C3-A976-4D42-B3F6-AA2EE7DC5191}" destId="{92490F21-7901-4AE9-B380-ED961D5B19A4}" srcOrd="0" destOrd="2" presId="urn:microsoft.com/office/officeart/2005/8/layout/vList5"/>
    <dgm:cxn modelId="{CC641FC8-6FEC-4CA3-B732-B186DF7472F9}" srcId="{EDC1E613-DDD1-4971-8049-76A10BE74600}" destId="{A931EC36-A0B6-48DC-80ED-D35B35BE8E69}" srcOrd="0" destOrd="0" parTransId="{4A1C3CFA-F935-439B-831C-81A87785B6A9}" sibTransId="{0D3BD8C6-F2C2-4C87-AA49-94E24A544106}"/>
    <dgm:cxn modelId="{7EE885CA-6F03-4C19-AA31-4BC732715113}" type="presOf" srcId="{41F96638-4631-4B2F-8B3B-208FE5C0832D}" destId="{8B73B227-D947-4785-A495-78A764DF08A5}" srcOrd="0" destOrd="0" presId="urn:microsoft.com/office/officeart/2005/8/layout/vList5"/>
    <dgm:cxn modelId="{F92064CC-F3C0-4242-9983-622DF935A191}" srcId="{EDC1E613-DDD1-4971-8049-76A10BE74600}" destId="{0EB5D139-F297-48A2-8E98-FCADD6B2A8E2}" srcOrd="1" destOrd="0" parTransId="{AB88E268-5C97-4DC3-9B53-85F8BDB8AD08}" sibTransId="{830744AD-8FE7-4B0D-B0E4-D8F879416C0E}"/>
    <dgm:cxn modelId="{429998CD-84C6-4227-BE36-1CE3D52AA79A}" type="presOf" srcId="{0EB5D139-F297-48A2-8E98-FCADD6B2A8E2}" destId="{92490F21-7901-4AE9-B380-ED961D5B19A4}" srcOrd="0" destOrd="1" presId="urn:microsoft.com/office/officeart/2005/8/layout/vList5"/>
    <dgm:cxn modelId="{59504DD2-C05C-46C3-86E1-CD4C036203C3}" srcId="{FB8EBAC6-5237-4B5A-A85E-9011CE0503DB}" destId="{2C12812B-B250-420E-8A30-6CF87F89F9CE}" srcOrd="1" destOrd="0" parTransId="{BEA3A810-D513-493B-8EB5-0371319B676F}" sibTransId="{32A5501B-B70C-48AA-BE35-5A72BCF35B28}"/>
    <dgm:cxn modelId="{C2F0E2E3-69F8-460E-8B74-F5B5F690DCE1}" type="presOf" srcId="{A931EC36-A0B6-48DC-80ED-D35B35BE8E69}" destId="{92490F21-7901-4AE9-B380-ED961D5B19A4}" srcOrd="0" destOrd="0" presId="urn:microsoft.com/office/officeart/2005/8/layout/vList5"/>
    <dgm:cxn modelId="{CE1EE0E5-8BAE-4624-B947-F83CDE34B4B7}" type="presOf" srcId="{41C22B21-01D7-43C4-BDF8-0648547541DA}" destId="{8076A944-77EC-4022-BEA4-C2A058017703}" srcOrd="0" destOrd="0" presId="urn:microsoft.com/office/officeart/2005/8/layout/vList5"/>
    <dgm:cxn modelId="{573896F5-E2A6-45A1-8631-294AAD51C423}" srcId="{2F248D84-2D1C-4861-B12D-CADE565011C3}" destId="{C43B2092-2BA0-47AD-B27F-4E2458ACD9D1}" srcOrd="2" destOrd="0" parTransId="{B0412995-28B6-45C9-8B8B-F09EE1013D12}" sibTransId="{A500DEAD-A7A8-448E-824B-FA1FEECC7B66}"/>
    <dgm:cxn modelId="{BB020EF8-7C42-45C5-A417-4DFD463E49EF}" srcId="{FB8EBAC6-5237-4B5A-A85E-9011CE0503DB}" destId="{1B827D10-5079-4EBE-8916-085E60F69B7F}" srcOrd="4" destOrd="0" parTransId="{DAC04FBC-B5A4-4C03-8636-5AA79966824D}" sibTransId="{D6200475-8C8A-40C1-97B9-0E64780C7DC1}"/>
    <dgm:cxn modelId="{7A54EBFD-FFFC-4D5C-89F3-8A5607E1B13E}" srcId="{2F248D84-2D1C-4861-B12D-CADE565011C3}" destId="{031799A9-D9A1-4AF8-93EB-83C683DCB566}" srcOrd="0" destOrd="0" parTransId="{F8C6190F-3347-48E0-AFF0-814269B06F61}" sibTransId="{2054D262-9837-4075-B353-12EF076C7C1F}"/>
    <dgm:cxn modelId="{13B515F2-7D42-4AE8-B23E-DF30C929848A}" type="presParOf" srcId="{8076A944-77EC-4022-BEA4-C2A058017703}" destId="{EF82FFC1-3A91-4096-88E9-483334EC4670}" srcOrd="0" destOrd="0" presId="urn:microsoft.com/office/officeart/2005/8/layout/vList5"/>
    <dgm:cxn modelId="{63521966-4F17-463A-ACC6-8E03E142A99A}" type="presParOf" srcId="{EF82FFC1-3A91-4096-88E9-483334EC4670}" destId="{CDBB7DA4-28AB-47A0-885D-D2B3167C626F}" srcOrd="0" destOrd="0" presId="urn:microsoft.com/office/officeart/2005/8/layout/vList5"/>
    <dgm:cxn modelId="{6C3E0F7F-76DE-402E-8459-977A6B4516C4}" type="presParOf" srcId="{EF82FFC1-3A91-4096-88E9-483334EC4670}" destId="{5B73A6DD-EDE8-409C-895E-3727F8951244}" srcOrd="1" destOrd="0" presId="urn:microsoft.com/office/officeart/2005/8/layout/vList5"/>
    <dgm:cxn modelId="{9E6B1C8D-FD17-4929-B174-1A781F2F21A9}" type="presParOf" srcId="{8076A944-77EC-4022-BEA4-C2A058017703}" destId="{A4431DAC-9937-4D19-8208-04E4842194F1}" srcOrd="1" destOrd="0" presId="urn:microsoft.com/office/officeart/2005/8/layout/vList5"/>
    <dgm:cxn modelId="{FEE55F59-A38C-4237-A434-7B6DE99E72CF}" type="presParOf" srcId="{8076A944-77EC-4022-BEA4-C2A058017703}" destId="{4EBDDBBD-A3E2-4A65-8EC2-4B262952ED4E}" srcOrd="2" destOrd="0" presId="urn:microsoft.com/office/officeart/2005/8/layout/vList5"/>
    <dgm:cxn modelId="{49ACE4BC-2D5B-4565-A4EB-6DEA1647DF77}" type="presParOf" srcId="{4EBDDBBD-A3E2-4A65-8EC2-4B262952ED4E}" destId="{4AD48B5E-925C-4F4D-8D1B-691E30179A89}" srcOrd="0" destOrd="0" presId="urn:microsoft.com/office/officeart/2005/8/layout/vList5"/>
    <dgm:cxn modelId="{C15DDDCD-4AAC-42FB-8BF2-3273C5BB1768}" type="presParOf" srcId="{4EBDDBBD-A3E2-4A65-8EC2-4B262952ED4E}" destId="{92490F21-7901-4AE9-B380-ED961D5B19A4}" srcOrd="1" destOrd="0" presId="urn:microsoft.com/office/officeart/2005/8/layout/vList5"/>
    <dgm:cxn modelId="{E74B7C20-82C0-4EAA-B5F0-1B1F430C7E9F}" type="presParOf" srcId="{8076A944-77EC-4022-BEA4-C2A058017703}" destId="{06CA8D41-C758-4096-9296-5F7D24572FD9}" srcOrd="3" destOrd="0" presId="urn:microsoft.com/office/officeart/2005/8/layout/vList5"/>
    <dgm:cxn modelId="{CF079190-2C5F-4D92-9A7F-20E6E1EC942E}" type="presParOf" srcId="{8076A944-77EC-4022-BEA4-C2A058017703}" destId="{F58AAE42-7F61-4977-A39A-81AB810783F4}" srcOrd="4" destOrd="0" presId="urn:microsoft.com/office/officeart/2005/8/layout/vList5"/>
    <dgm:cxn modelId="{0C452CE4-6233-4ECB-B554-A6563BC09B32}" type="presParOf" srcId="{F58AAE42-7F61-4977-A39A-81AB810783F4}" destId="{3812E13A-78C1-43D4-9043-B47E8DE0CC0C}" srcOrd="0" destOrd="0" presId="urn:microsoft.com/office/officeart/2005/8/layout/vList5"/>
    <dgm:cxn modelId="{3959707C-3BCA-4248-81C2-D2E49C9C122A}" type="presParOf" srcId="{F58AAE42-7F61-4977-A39A-81AB810783F4}" destId="{8B73B227-D947-4785-A495-78A764DF08A5}"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73A6DD-EDE8-409C-895E-3727F8951244}">
      <dsp:nvSpPr>
        <dsp:cNvPr id="0" name=""/>
        <dsp:cNvSpPr/>
      </dsp:nvSpPr>
      <dsp:spPr>
        <a:xfrm rot="5400000">
          <a:off x="3874992" y="-1399172"/>
          <a:ext cx="1083639" cy="4156999"/>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latin typeface="Arial" panose="020B0604020202020204" pitchFamily="34" charset="0"/>
              <a:cs typeface="Arial" panose="020B0604020202020204" pitchFamily="34" charset="0"/>
            </a:rPr>
            <a:t>Mu-opioid antagonist</a:t>
          </a:r>
        </a:p>
        <a:p>
          <a:pPr marL="114300" lvl="1" indent="-114300" algn="l" defTabSz="533400">
            <a:lnSpc>
              <a:spcPct val="90000"/>
            </a:lnSpc>
            <a:spcBef>
              <a:spcPct val="0"/>
            </a:spcBef>
            <a:spcAft>
              <a:spcPct val="15000"/>
            </a:spcAft>
            <a:buChar char="•"/>
          </a:pPr>
          <a:r>
            <a:rPr lang="en-US" sz="1200" kern="1200" dirty="0">
              <a:latin typeface="Arial" panose="020B0604020202020204" pitchFamily="34" charset="0"/>
              <a:cs typeface="Arial" panose="020B0604020202020204" pitchFamily="34" charset="0"/>
            </a:rPr>
            <a:t>Attenuate euphoric effects of alcohol</a:t>
          </a:r>
        </a:p>
        <a:p>
          <a:pPr marL="114300" lvl="1" indent="-114300" algn="l" defTabSz="533400">
            <a:lnSpc>
              <a:spcPct val="90000"/>
            </a:lnSpc>
            <a:spcBef>
              <a:spcPct val="0"/>
            </a:spcBef>
            <a:spcAft>
              <a:spcPct val="15000"/>
            </a:spcAft>
            <a:buChar char="•"/>
          </a:pPr>
          <a:r>
            <a:rPr lang="en-US" sz="1200" kern="1200" dirty="0">
              <a:latin typeface="Arial" panose="020B0604020202020204" pitchFamily="34" charset="0"/>
              <a:cs typeface="Arial" panose="020B0604020202020204" pitchFamily="34" charset="0"/>
            </a:rPr>
            <a:t>PO (50mg) or IM (380mg)</a:t>
          </a:r>
        </a:p>
        <a:p>
          <a:pPr marL="114300" lvl="1" indent="-114300" algn="l" defTabSz="533400">
            <a:lnSpc>
              <a:spcPct val="90000"/>
            </a:lnSpc>
            <a:spcBef>
              <a:spcPct val="0"/>
            </a:spcBef>
            <a:spcAft>
              <a:spcPct val="15000"/>
            </a:spcAft>
            <a:buChar char="•"/>
          </a:pPr>
          <a:r>
            <a:rPr lang="en-US" sz="1200" kern="1200" dirty="0">
              <a:latin typeface="Arial" panose="020B0604020202020204" pitchFamily="34" charset="0"/>
              <a:cs typeface="Arial" panose="020B0604020202020204" pitchFamily="34" charset="0"/>
            </a:rPr>
            <a:t>SE: liver, fatigue, anhedonia (?), GI</a:t>
          </a:r>
        </a:p>
        <a:p>
          <a:pPr marL="114300" lvl="1" indent="-114300" algn="l" defTabSz="533400">
            <a:lnSpc>
              <a:spcPct val="90000"/>
            </a:lnSpc>
            <a:spcBef>
              <a:spcPct val="0"/>
            </a:spcBef>
            <a:spcAft>
              <a:spcPct val="15000"/>
            </a:spcAft>
            <a:buChar char="•"/>
          </a:pPr>
          <a:r>
            <a:rPr lang="en-US" sz="1200" kern="1200" dirty="0">
              <a:latin typeface="Arial" panose="020B0604020202020204" pitchFamily="34" charset="0"/>
              <a:cs typeface="Arial" panose="020B0604020202020204" pitchFamily="34" charset="0"/>
            </a:rPr>
            <a:t>Contraindicated: Opioid use</a:t>
          </a:r>
        </a:p>
      </dsp:txBody>
      <dsp:txXfrm rot="-5400000">
        <a:off x="2338313" y="190406"/>
        <a:ext cx="4104100" cy="977841"/>
      </dsp:txXfrm>
    </dsp:sp>
    <dsp:sp modelId="{CDBB7DA4-28AB-47A0-885D-D2B3167C626F}">
      <dsp:nvSpPr>
        <dsp:cNvPr id="0" name=""/>
        <dsp:cNvSpPr/>
      </dsp:nvSpPr>
      <dsp:spPr>
        <a:xfrm>
          <a:off x="0" y="2052"/>
          <a:ext cx="2338312" cy="135454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kern="1200" dirty="0">
              <a:latin typeface="Arial" panose="020B0604020202020204" pitchFamily="34" charset="0"/>
              <a:cs typeface="Arial" panose="020B0604020202020204" pitchFamily="34" charset="0"/>
            </a:rPr>
            <a:t>Naltrexone</a:t>
          </a:r>
        </a:p>
      </dsp:txBody>
      <dsp:txXfrm>
        <a:off x="66124" y="68176"/>
        <a:ext cx="2206064" cy="1222301"/>
      </dsp:txXfrm>
    </dsp:sp>
    <dsp:sp modelId="{92490F21-7901-4AE9-B380-ED961D5B19A4}">
      <dsp:nvSpPr>
        <dsp:cNvPr id="0" name=""/>
        <dsp:cNvSpPr/>
      </dsp:nvSpPr>
      <dsp:spPr>
        <a:xfrm rot="5400000">
          <a:off x="3874992" y="23103"/>
          <a:ext cx="1083639" cy="4156999"/>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latin typeface="Arial" panose="020B0604020202020204" pitchFamily="34" charset="0"/>
              <a:cs typeface="Arial" panose="020B0604020202020204" pitchFamily="34" charset="0"/>
            </a:rPr>
            <a:t>Glutamate modulator</a:t>
          </a:r>
        </a:p>
        <a:p>
          <a:pPr marL="114300" lvl="1" indent="-114300" algn="l" defTabSz="533400">
            <a:lnSpc>
              <a:spcPct val="90000"/>
            </a:lnSpc>
            <a:spcBef>
              <a:spcPct val="0"/>
            </a:spcBef>
            <a:spcAft>
              <a:spcPct val="15000"/>
            </a:spcAft>
            <a:buChar char="•"/>
          </a:pPr>
          <a:r>
            <a:rPr lang="en-US" sz="1200" kern="1200" dirty="0">
              <a:latin typeface="Arial" panose="020B0604020202020204" pitchFamily="34" charset="0"/>
              <a:cs typeface="Arial" panose="020B0604020202020204" pitchFamily="34" charset="0"/>
            </a:rPr>
            <a:t>Attenuate cravings</a:t>
          </a:r>
        </a:p>
        <a:p>
          <a:pPr marL="114300" lvl="1" indent="-114300" algn="l" defTabSz="533400">
            <a:lnSpc>
              <a:spcPct val="90000"/>
            </a:lnSpc>
            <a:spcBef>
              <a:spcPct val="0"/>
            </a:spcBef>
            <a:spcAft>
              <a:spcPct val="15000"/>
            </a:spcAft>
            <a:buChar char="•"/>
          </a:pPr>
          <a:r>
            <a:rPr lang="en-US" sz="1200" kern="1200" dirty="0">
              <a:latin typeface="Arial" panose="020B0604020202020204" pitchFamily="34" charset="0"/>
              <a:cs typeface="Arial" panose="020B0604020202020204" pitchFamily="34" charset="0"/>
            </a:rPr>
            <a:t>666mg PO TID</a:t>
          </a:r>
        </a:p>
        <a:p>
          <a:pPr marL="114300" lvl="1" indent="-114300" algn="l" defTabSz="533400">
            <a:lnSpc>
              <a:spcPct val="90000"/>
            </a:lnSpc>
            <a:spcBef>
              <a:spcPct val="0"/>
            </a:spcBef>
            <a:spcAft>
              <a:spcPct val="15000"/>
            </a:spcAft>
            <a:buChar char="•"/>
          </a:pPr>
          <a:r>
            <a:rPr lang="en-US" sz="1200" kern="1200" dirty="0">
              <a:latin typeface="Arial" panose="020B0604020202020204" pitchFamily="34" charset="0"/>
              <a:cs typeface="Arial" panose="020B0604020202020204" pitchFamily="34" charset="0"/>
            </a:rPr>
            <a:t>AE: GI</a:t>
          </a:r>
        </a:p>
        <a:p>
          <a:pPr marL="114300" lvl="1" indent="-114300" algn="l" defTabSz="533400">
            <a:lnSpc>
              <a:spcPct val="90000"/>
            </a:lnSpc>
            <a:spcBef>
              <a:spcPct val="0"/>
            </a:spcBef>
            <a:spcAft>
              <a:spcPct val="15000"/>
            </a:spcAft>
            <a:buChar char="•"/>
          </a:pPr>
          <a:r>
            <a:rPr lang="en-US" sz="1200" kern="1200" dirty="0">
              <a:latin typeface="Arial" panose="020B0604020202020204" pitchFamily="34" charset="0"/>
              <a:cs typeface="Arial" panose="020B0604020202020204" pitchFamily="34" charset="0"/>
            </a:rPr>
            <a:t>Contraindicated: Renal impairment</a:t>
          </a:r>
        </a:p>
      </dsp:txBody>
      <dsp:txXfrm rot="-5400000">
        <a:off x="2338313" y="1612682"/>
        <a:ext cx="4104100" cy="977841"/>
      </dsp:txXfrm>
    </dsp:sp>
    <dsp:sp modelId="{4AD48B5E-925C-4F4D-8D1B-691E30179A89}">
      <dsp:nvSpPr>
        <dsp:cNvPr id="0" name=""/>
        <dsp:cNvSpPr/>
      </dsp:nvSpPr>
      <dsp:spPr>
        <a:xfrm>
          <a:off x="0" y="1424328"/>
          <a:ext cx="2338312" cy="135454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kern="1200" dirty="0">
              <a:latin typeface="Arial" panose="020B0604020202020204" pitchFamily="34" charset="0"/>
              <a:cs typeface="Arial" panose="020B0604020202020204" pitchFamily="34" charset="0"/>
            </a:rPr>
            <a:t>Acamprosate</a:t>
          </a:r>
        </a:p>
      </dsp:txBody>
      <dsp:txXfrm>
        <a:off x="66124" y="1490452"/>
        <a:ext cx="2206064" cy="1222301"/>
      </dsp:txXfrm>
    </dsp:sp>
    <dsp:sp modelId="{8B73B227-D947-4785-A495-78A764DF08A5}">
      <dsp:nvSpPr>
        <dsp:cNvPr id="0" name=""/>
        <dsp:cNvSpPr/>
      </dsp:nvSpPr>
      <dsp:spPr>
        <a:xfrm rot="5400000">
          <a:off x="3874992" y="1445380"/>
          <a:ext cx="1083639" cy="4156999"/>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latin typeface="Arial" panose="020B0604020202020204" pitchFamily="34" charset="0"/>
              <a:cs typeface="Arial" panose="020B0604020202020204" pitchFamily="34" charset="0"/>
            </a:rPr>
            <a:t>Inhibits ALDH </a:t>
          </a:r>
        </a:p>
        <a:p>
          <a:pPr marL="114300" lvl="1" indent="-114300" algn="l" defTabSz="533400">
            <a:lnSpc>
              <a:spcPct val="90000"/>
            </a:lnSpc>
            <a:spcBef>
              <a:spcPct val="0"/>
            </a:spcBef>
            <a:spcAft>
              <a:spcPct val="15000"/>
            </a:spcAft>
            <a:buChar char="•"/>
          </a:pPr>
          <a:r>
            <a:rPr lang="en-US" sz="1200" kern="1200" dirty="0">
              <a:latin typeface="Arial" panose="020B0604020202020204" pitchFamily="34" charset="0"/>
              <a:cs typeface="Arial" panose="020B0604020202020204" pitchFamily="34" charset="0"/>
            </a:rPr>
            <a:t>250mg PO daily</a:t>
          </a:r>
        </a:p>
        <a:p>
          <a:pPr marL="114300" lvl="1" indent="-114300" algn="l" defTabSz="533400">
            <a:lnSpc>
              <a:spcPct val="90000"/>
            </a:lnSpc>
            <a:spcBef>
              <a:spcPct val="0"/>
            </a:spcBef>
            <a:spcAft>
              <a:spcPct val="15000"/>
            </a:spcAft>
            <a:buChar char="•"/>
          </a:pPr>
          <a:r>
            <a:rPr lang="en-US" sz="1200" kern="1200" dirty="0">
              <a:latin typeface="Arial" panose="020B0604020202020204" pitchFamily="34" charset="0"/>
              <a:cs typeface="Arial" panose="020B0604020202020204" pitchFamily="34" charset="0"/>
            </a:rPr>
            <a:t>Flushing reaction upon consumption of ethanol</a:t>
          </a:r>
        </a:p>
        <a:p>
          <a:pPr marL="114300" lvl="1" indent="-114300" algn="l" defTabSz="533400">
            <a:lnSpc>
              <a:spcPct val="90000"/>
            </a:lnSpc>
            <a:spcBef>
              <a:spcPct val="0"/>
            </a:spcBef>
            <a:spcAft>
              <a:spcPct val="15000"/>
            </a:spcAft>
            <a:buChar char="•"/>
          </a:pPr>
          <a:r>
            <a:rPr lang="en-US" sz="1200" kern="1200" dirty="0">
              <a:latin typeface="Arial" panose="020B0604020202020204" pitchFamily="34" charset="0"/>
              <a:cs typeface="Arial" panose="020B0604020202020204" pitchFamily="34" charset="0"/>
            </a:rPr>
            <a:t>AE: Liver, psychosis/delirium</a:t>
          </a:r>
        </a:p>
        <a:p>
          <a:pPr marL="114300" lvl="1" indent="-114300" algn="l" defTabSz="533400">
            <a:lnSpc>
              <a:spcPct val="90000"/>
            </a:lnSpc>
            <a:spcBef>
              <a:spcPct val="0"/>
            </a:spcBef>
            <a:spcAft>
              <a:spcPct val="15000"/>
            </a:spcAft>
            <a:buChar char="•"/>
          </a:pPr>
          <a:r>
            <a:rPr lang="en-US" sz="1200" kern="1200" dirty="0">
              <a:latin typeface="Arial" panose="020B0604020202020204" pitchFamily="34" charset="0"/>
              <a:cs typeface="Arial" panose="020B0604020202020204" pitchFamily="34" charset="0"/>
            </a:rPr>
            <a:t>Contraindicated: psychotic d/o</a:t>
          </a:r>
        </a:p>
      </dsp:txBody>
      <dsp:txXfrm rot="-5400000">
        <a:off x="2338313" y="3034959"/>
        <a:ext cx="4104100" cy="977841"/>
      </dsp:txXfrm>
    </dsp:sp>
    <dsp:sp modelId="{3812E13A-78C1-43D4-9043-B47E8DE0CC0C}">
      <dsp:nvSpPr>
        <dsp:cNvPr id="0" name=""/>
        <dsp:cNvSpPr/>
      </dsp:nvSpPr>
      <dsp:spPr>
        <a:xfrm>
          <a:off x="0" y="2846605"/>
          <a:ext cx="2338312" cy="135454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kern="1200" dirty="0">
              <a:latin typeface="Arial" panose="020B0604020202020204" pitchFamily="34" charset="0"/>
              <a:cs typeface="Arial" panose="020B0604020202020204" pitchFamily="34" charset="0"/>
            </a:rPr>
            <a:t>Disulfiram</a:t>
          </a:r>
        </a:p>
      </dsp:txBody>
      <dsp:txXfrm>
        <a:off x="66124" y="2912729"/>
        <a:ext cx="2206064" cy="1222301"/>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85C38F3-A827-4EB9-B3DE-59EA182C3C3D}" type="datetimeFigureOut">
              <a:rPr lang="en-US" smtClean="0"/>
              <a:t>6/28/2023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8535A50-30D1-42B2-9EA4-D7D3DAEA16DA}" type="slidenum">
              <a:rPr lang="en-US" smtClean="0"/>
              <a:t>‹#›</a:t>
            </a:fld>
            <a:endParaRPr lang="en-US"/>
          </a:p>
        </p:txBody>
      </p:sp>
    </p:spTree>
    <p:extLst>
      <p:ext uri="{BB962C8B-B14F-4D97-AF65-F5344CB8AC3E}">
        <p14:creationId xmlns:p14="http://schemas.microsoft.com/office/powerpoint/2010/main" val="31504266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F048FA-96F8-4747-BF08-858CF070C056}" type="datetimeFigureOut">
              <a:rPr lang="en-US" smtClean="0"/>
              <a:t>6/28/2023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9ADFCF-1CD7-4BB5-A337-19EA650697AB}" type="slidenum">
              <a:rPr lang="en-US" smtClean="0"/>
              <a:t>‹#›</a:t>
            </a:fld>
            <a:endParaRPr lang="en-US"/>
          </a:p>
        </p:txBody>
      </p:sp>
    </p:spTree>
    <p:extLst>
      <p:ext uri="{BB962C8B-B14F-4D97-AF65-F5344CB8AC3E}">
        <p14:creationId xmlns:p14="http://schemas.microsoft.com/office/powerpoint/2010/main" val="1365012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p>
        </p:txBody>
      </p:sp>
      <p:sp>
        <p:nvSpPr>
          <p:cNvPr id="4" name="Slide Number Placeholder 3"/>
          <p:cNvSpPr>
            <a:spLocks noGrp="1"/>
          </p:cNvSpPr>
          <p:nvPr>
            <p:ph type="sldNum" sz="quarter" idx="5"/>
          </p:nvPr>
        </p:nvSpPr>
        <p:spPr/>
        <p:txBody>
          <a:bodyPr/>
          <a:lstStyle/>
          <a:p>
            <a:fld id="{059ADFCF-1CD7-4BB5-A337-19EA650697AB}" type="slidenum">
              <a:rPr lang="en-US" smtClean="0"/>
              <a:t>2</a:t>
            </a:fld>
            <a:endParaRPr lang="en-US"/>
          </a:p>
        </p:txBody>
      </p:sp>
    </p:spTree>
    <p:extLst>
      <p:ext uri="{BB962C8B-B14F-4D97-AF65-F5344CB8AC3E}">
        <p14:creationId xmlns:p14="http://schemas.microsoft.com/office/powerpoint/2010/main" val="16575299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1"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799465-123A-7549-A4C0-5C6A88A0EC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65631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1"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799465-123A-7549-A4C0-5C6A88A0EC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60354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1"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799465-123A-7549-A4C0-5C6A88A0EC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92616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9ADFCF-1CD7-4BB5-A337-19EA650697AB}" type="slidenum">
              <a:rPr lang="en-US" smtClean="0"/>
              <a:t>25</a:t>
            </a:fld>
            <a:endParaRPr lang="en-US"/>
          </a:p>
        </p:txBody>
      </p:sp>
    </p:spTree>
    <p:extLst>
      <p:ext uri="{BB962C8B-B14F-4D97-AF65-F5344CB8AC3E}">
        <p14:creationId xmlns:p14="http://schemas.microsoft.com/office/powerpoint/2010/main" val="1188408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1"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799465-123A-7549-A4C0-5C6A88A0EC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59813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AA59230-DE2C-4F88-A6BF-5301B2FED022}" type="slidenum">
              <a:rPr lang="en-US" smtClean="0"/>
              <a:pPr>
                <a:defRPr/>
              </a:pPr>
              <a:t>32</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9A15A3F-A575-2245-870D-B14DB6941619}" type="slidenum">
              <a:rPr lang="en-US"/>
              <a:pPr>
                <a:defRPr/>
              </a:pPr>
              <a:t>33</a:t>
            </a:fld>
            <a:endParaRPr lang="en-US"/>
          </a:p>
        </p:txBody>
      </p:sp>
      <p:sp>
        <p:nvSpPr>
          <p:cNvPr id="696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9635"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ID: Nat19-5</a:t>
            </a:r>
          </a:p>
          <a:p>
            <a:r>
              <a:rPr lang="en-US" dirty="0"/>
              <a:t>SOURCE: 2019 DT 7.6, 7.12, and 7.15</a:t>
            </a:r>
          </a:p>
        </p:txBody>
      </p:sp>
      <p:sp>
        <p:nvSpPr>
          <p:cNvPr id="4" name="Slide Number Placeholder 3"/>
          <p:cNvSpPr>
            <a:spLocks noGrp="1"/>
          </p:cNvSpPr>
          <p:nvPr>
            <p:ph type="sldNum" sz="quarter" idx="5"/>
          </p:nvPr>
        </p:nvSpPr>
        <p:spPr/>
        <p:txBody>
          <a:bodyPr/>
          <a:lstStyle/>
          <a:p>
            <a:fld id="{47BDD4D8-51E3-41A7-8E1E-2B0FD5C81E29}" type="slidenum">
              <a:rPr lang="en-US" smtClean="0"/>
              <a:t>6</a:t>
            </a:fld>
            <a:endParaRPr lang="en-US" dirty="0"/>
          </a:p>
        </p:txBody>
      </p:sp>
    </p:spTree>
    <p:extLst>
      <p:ext uri="{BB962C8B-B14F-4D97-AF65-F5344CB8AC3E}">
        <p14:creationId xmlns:p14="http://schemas.microsoft.com/office/powerpoint/2010/main" val="3944285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ID: Nat19-6</a:t>
            </a:r>
          </a:p>
          <a:p>
            <a:r>
              <a:rPr lang="en-US" dirty="0"/>
              <a:t>SOURCE: 2019 DT 7.47, 7.49, and 7.50</a:t>
            </a:r>
          </a:p>
        </p:txBody>
      </p:sp>
      <p:sp>
        <p:nvSpPr>
          <p:cNvPr id="4" name="Slide Number Placeholder 3"/>
          <p:cNvSpPr>
            <a:spLocks noGrp="1"/>
          </p:cNvSpPr>
          <p:nvPr>
            <p:ph type="sldNum" sz="quarter" idx="5"/>
          </p:nvPr>
        </p:nvSpPr>
        <p:spPr/>
        <p:txBody>
          <a:bodyPr/>
          <a:lstStyle/>
          <a:p>
            <a:fld id="{47BDD4D8-51E3-41A7-8E1E-2B0FD5C81E29}" type="slidenum">
              <a:rPr lang="en-US" smtClean="0"/>
              <a:t>7</a:t>
            </a:fld>
            <a:endParaRPr lang="en-US" dirty="0"/>
          </a:p>
        </p:txBody>
      </p:sp>
    </p:spTree>
    <p:extLst>
      <p:ext uri="{BB962C8B-B14F-4D97-AF65-F5344CB8AC3E}">
        <p14:creationId xmlns:p14="http://schemas.microsoft.com/office/powerpoint/2010/main" val="2572985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6C464F-4ED6-DF48-9EE8-6D5B52DEF4C0}" type="slidenum">
              <a:rPr lang="en-US" smtClean="0"/>
              <a:pPr/>
              <a:t>9</a:t>
            </a:fld>
            <a:endParaRPr lang="en-US"/>
          </a:p>
        </p:txBody>
      </p:sp>
    </p:spTree>
    <p:extLst>
      <p:ext uri="{BB962C8B-B14F-4D97-AF65-F5344CB8AC3E}">
        <p14:creationId xmlns:p14="http://schemas.microsoft.com/office/powerpoint/2010/main" val="2348559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6C464F-4ED6-DF48-9EE8-6D5B52DEF4C0}" type="slidenum">
              <a:rPr lang="en-US" smtClean="0"/>
              <a:pPr/>
              <a:t>10</a:t>
            </a:fld>
            <a:endParaRPr lang="en-US"/>
          </a:p>
        </p:txBody>
      </p:sp>
    </p:spTree>
    <p:extLst>
      <p:ext uri="{BB962C8B-B14F-4D97-AF65-F5344CB8AC3E}">
        <p14:creationId xmlns:p14="http://schemas.microsoft.com/office/powerpoint/2010/main" val="1656681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6C464F-4ED6-DF48-9EE8-6D5B52DEF4C0}" type="slidenum">
              <a:rPr lang="en-US" smtClean="0"/>
              <a:pPr/>
              <a:t>11</a:t>
            </a:fld>
            <a:endParaRPr lang="en-US"/>
          </a:p>
        </p:txBody>
      </p:sp>
    </p:spTree>
    <p:extLst>
      <p:ext uri="{BB962C8B-B14F-4D97-AF65-F5344CB8AC3E}">
        <p14:creationId xmlns:p14="http://schemas.microsoft.com/office/powerpoint/2010/main" val="1137130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6C464F-4ED6-DF48-9EE8-6D5B52DEF4C0}" type="slidenum">
              <a:rPr lang="en-US" smtClean="0"/>
              <a:pPr/>
              <a:t>16</a:t>
            </a:fld>
            <a:endParaRPr lang="en-US"/>
          </a:p>
        </p:txBody>
      </p:sp>
    </p:spTree>
    <p:extLst>
      <p:ext uri="{BB962C8B-B14F-4D97-AF65-F5344CB8AC3E}">
        <p14:creationId xmlns:p14="http://schemas.microsoft.com/office/powerpoint/2010/main" val="1130716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9ADFCF-1CD7-4BB5-A337-19EA650697AB}" type="slidenum">
              <a:rPr lang="en-US" smtClean="0"/>
              <a:t>17</a:t>
            </a:fld>
            <a:endParaRPr lang="en-US"/>
          </a:p>
        </p:txBody>
      </p:sp>
    </p:spTree>
    <p:extLst>
      <p:ext uri="{BB962C8B-B14F-4D97-AF65-F5344CB8AC3E}">
        <p14:creationId xmlns:p14="http://schemas.microsoft.com/office/powerpoint/2010/main" val="2046555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1"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799465-123A-7549-A4C0-5C6A88A0EC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268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21298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9665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455460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4" name="Picture 2" descr="C:\Users\krf19.PARTNERS\AppData\Local\Microsoft\Windows\Temporary Internet Files\Content.Outlook\3LP31E7S\BWPO_9 13.gif"/>
          <p:cNvPicPr>
            <a:picLocks noChangeAspect="1" noChangeArrowheads="1"/>
          </p:cNvPicPr>
          <p:nvPr userDrawn="1"/>
        </p:nvPicPr>
        <p:blipFill>
          <a:blip r:embed="rId2" cstate="print"/>
          <a:srcRect/>
          <a:stretch>
            <a:fillRect/>
          </a:stretch>
        </p:blipFill>
        <p:spPr bwMode="auto">
          <a:xfrm>
            <a:off x="4091518" y="6359526"/>
            <a:ext cx="2815167" cy="455613"/>
          </a:xfrm>
          <a:prstGeom prst="rect">
            <a:avLst/>
          </a:prstGeom>
          <a:noFill/>
          <a:ln w="9525">
            <a:noFill/>
            <a:miter lim="800000"/>
            <a:headEnd/>
            <a:tailEnd/>
          </a:ln>
        </p:spPr>
      </p:pic>
      <p:sp>
        <p:nvSpPr>
          <p:cNvPr id="5" name="Text Placeholder 4"/>
          <p:cNvSpPr>
            <a:spLocks noGrp="1"/>
          </p:cNvSpPr>
          <p:nvPr>
            <p:ph type="body" sz="quarter" idx="10"/>
          </p:nvPr>
        </p:nvSpPr>
        <p:spPr>
          <a:xfrm>
            <a:off x="571500" y="161925"/>
            <a:ext cx="11099800" cy="723900"/>
          </a:xfrm>
        </p:spPr>
        <p:txBody>
          <a:bodyPr>
            <a:normAutofit/>
          </a:bodyPr>
          <a:lstStyle>
            <a:lvl1pPr>
              <a:buNone/>
              <a:defRPr sz="3600">
                <a:solidFill>
                  <a:schemeClr val="bg1"/>
                </a:solidFill>
                <a:latin typeface="+mj-lt"/>
              </a:defRPr>
            </a:lvl1pPr>
          </a:lstStyle>
          <a:p>
            <a:pPr lvl="0"/>
            <a:r>
              <a:rPr lang="en-US"/>
              <a:t>Click to edit Master text styles</a:t>
            </a:r>
          </a:p>
        </p:txBody>
      </p:sp>
      <p:sp>
        <p:nvSpPr>
          <p:cNvPr id="8" name="Content Placeholder 2"/>
          <p:cNvSpPr>
            <a:spLocks noGrp="1"/>
          </p:cNvSpPr>
          <p:nvPr>
            <p:ph idx="1"/>
          </p:nvPr>
        </p:nvSpPr>
        <p:spPr>
          <a:xfrm>
            <a:off x="609600" y="1648618"/>
            <a:ext cx="10972800" cy="29850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4" descr="http://mvhospital.com/wp-content/uploads/2011/12/parnerslogo.jpeg"/>
          <p:cNvPicPr>
            <a:picLocks noChangeAspect="1" noChangeArrowheads="1"/>
          </p:cNvPicPr>
          <p:nvPr userDrawn="1"/>
        </p:nvPicPr>
        <p:blipFill>
          <a:blip r:embed="rId3" cstate="print"/>
          <a:srcRect/>
          <a:stretch>
            <a:fillRect/>
          </a:stretch>
        </p:blipFill>
        <p:spPr bwMode="auto">
          <a:xfrm>
            <a:off x="7688469" y="6400800"/>
            <a:ext cx="1412859" cy="393192"/>
          </a:xfrm>
          <a:prstGeom prst="rect">
            <a:avLst/>
          </a:prstGeom>
          <a:noFill/>
          <a:ln w="9525">
            <a:noFill/>
            <a:miter lim="800000"/>
            <a:headEnd/>
            <a:tailEnd/>
          </a:ln>
        </p:spPr>
      </p:pic>
      <p:pic>
        <p:nvPicPr>
          <p:cNvPr id="9" name="Picture 14" descr="C:\Users\sc882\AppData\Local\Microsoft\Windows\Temporary Internet Files\Content.Outlook\NJN1NWDI\LGB_Futura_PMS142.jpg"/>
          <p:cNvPicPr>
            <a:picLocks noChangeAspect="1" noChangeArrowheads="1"/>
          </p:cNvPicPr>
          <p:nvPr userDrawn="1"/>
        </p:nvPicPr>
        <p:blipFill>
          <a:blip r:embed="rId4" cstate="print"/>
          <a:srcRect/>
          <a:stretch>
            <a:fillRect/>
          </a:stretch>
        </p:blipFill>
        <p:spPr bwMode="auto">
          <a:xfrm>
            <a:off x="9764184" y="6400800"/>
            <a:ext cx="1899504" cy="393192"/>
          </a:xfrm>
          <a:prstGeom prst="rect">
            <a:avLst/>
          </a:prstGeom>
          <a:noFill/>
          <a:ln w="9525">
            <a:noFill/>
            <a:miter lim="800000"/>
            <a:headEnd/>
            <a:tailEnd/>
          </a:ln>
        </p:spPr>
      </p:pic>
      <p:pic>
        <p:nvPicPr>
          <p:cNvPr id="10" name="Picture 2" descr="C:\Users\krf19.PARTNERS\AppData\Local\Microsoft\Windows\Temporary Internet Files\Content.Outlook\3LP31E7S\BWPO_9 13.gif"/>
          <p:cNvPicPr>
            <a:picLocks noChangeAspect="1" noChangeArrowheads="1"/>
          </p:cNvPicPr>
          <p:nvPr userDrawn="1"/>
        </p:nvPicPr>
        <p:blipFill>
          <a:blip r:embed="rId2" cstate="print"/>
          <a:srcRect/>
          <a:stretch>
            <a:fillRect/>
          </a:stretch>
        </p:blipFill>
        <p:spPr bwMode="auto">
          <a:xfrm>
            <a:off x="4091516" y="6382512"/>
            <a:ext cx="2881472" cy="466344"/>
          </a:xfrm>
          <a:prstGeom prst="rect">
            <a:avLst/>
          </a:prstGeom>
          <a:noFill/>
          <a:ln w="9525">
            <a:noFill/>
            <a:miter lim="800000"/>
            <a:headEnd/>
            <a:tailEnd/>
          </a:ln>
        </p:spPr>
      </p:pic>
    </p:spTree>
    <p:extLst>
      <p:ext uri="{BB962C8B-B14F-4D97-AF65-F5344CB8AC3E}">
        <p14:creationId xmlns:p14="http://schemas.microsoft.com/office/powerpoint/2010/main" val="24171743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3827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838200" y="1825625"/>
            <a:ext cx="10515600" cy="3827829"/>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02828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38338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1517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1533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19370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13222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608455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804114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386140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5847728"/>
            <a:ext cx="12192000" cy="98233"/>
          </a:xfrm>
          <a:prstGeom prst="rect">
            <a:avLst/>
          </a:prstGeom>
          <a:solidFill>
            <a:srgbClr val="80B63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8" name="Picture 7" descr="HMS_Affiliate_NEW_8.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623818" y="6106660"/>
            <a:ext cx="2580907" cy="447464"/>
          </a:xfrm>
          <a:prstGeom prst="rect">
            <a:avLst/>
          </a:prstGeom>
        </p:spPr>
      </p:pic>
      <p:pic>
        <p:nvPicPr>
          <p:cNvPr id="9" name="Picture 8" descr="BH_BWH.png"/>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78740" y="6056853"/>
            <a:ext cx="2253589" cy="648210"/>
          </a:xfrm>
          <a:prstGeom prst="rect">
            <a:avLst/>
          </a:prstGeom>
        </p:spPr>
      </p:pic>
      <p:pic>
        <p:nvPicPr>
          <p:cNvPr id="13" name="Picture 12">
            <a:extLst>
              <a:ext uri="{FF2B5EF4-FFF2-40B4-BE49-F238E27FC236}">
                <a16:creationId xmlns:a16="http://schemas.microsoft.com/office/drawing/2014/main" id="{6FF8B7D2-C5E0-B64A-B845-57146EDD7555}"/>
              </a:ext>
            </a:extLst>
          </p:cNvPr>
          <p:cNvPicPr>
            <a:picLocks noChangeAspect="1"/>
          </p:cNvPicPr>
          <p:nvPr userDrawn="1"/>
        </p:nvPicPr>
        <p:blipFill>
          <a:blip r:embed="rId16"/>
          <a:stretch>
            <a:fillRect/>
          </a:stretch>
        </p:blipFill>
        <p:spPr>
          <a:xfrm>
            <a:off x="9003584" y="6077785"/>
            <a:ext cx="2617059" cy="418589"/>
          </a:xfrm>
          <a:prstGeom prst="rect">
            <a:avLst/>
          </a:prstGeom>
        </p:spPr>
      </p:pic>
    </p:spTree>
    <p:extLst>
      <p:ext uri="{BB962C8B-B14F-4D97-AF65-F5344CB8AC3E}">
        <p14:creationId xmlns:p14="http://schemas.microsoft.com/office/powerpoint/2010/main" val="2821649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8" r:id="rId12"/>
  </p:sldLayoutIdLst>
  <p:txStyles>
    <p:titleStyle>
      <a:lvl1pPr algn="l" defTabSz="914400" rtl="0" eaLnBrk="1" latinLnBrk="0" hangingPunct="1">
        <a:lnSpc>
          <a:spcPct val="90000"/>
        </a:lnSpc>
        <a:spcBef>
          <a:spcPct val="0"/>
        </a:spcBef>
        <a:buNone/>
        <a:defRPr sz="4400" kern="1200">
          <a:solidFill>
            <a:schemeClr val="tx1"/>
          </a:solidFill>
          <a:latin typeface="Arial Nova Light" panose="020B03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ova Light" panose="020B03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ova Light" panose="020B03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ova Light" panose="020B03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Light" panose="020B03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8132014"/>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1.bin"/><Relationship Id="rId5" Type="http://schemas.openxmlformats.org/officeDocument/2006/relationships/image" Target="../media/image20.jp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chart" Target="../charts/chart2.xml"/><Relationship Id="rId4" Type="http://schemas.openxmlformats.org/officeDocument/2006/relationships/chart" Target="../charts/char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5657560"/>
            <a:ext cx="12192001" cy="152559"/>
          </a:xfrm>
          <a:prstGeom prst="rect">
            <a:avLst/>
          </a:prstGeom>
          <a:solidFill>
            <a:srgbClr val="80B63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9" name="Picture 8" descr="BH_BWH.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638" y="5996756"/>
            <a:ext cx="2448750" cy="704345"/>
          </a:xfrm>
          <a:prstGeom prst="rect">
            <a:avLst/>
          </a:prstGeom>
        </p:spPr>
      </p:pic>
      <p:pic>
        <p:nvPicPr>
          <p:cNvPr id="11" name="Picture 10" descr="HMS_Affiliate_NEW_8.png">
            <a:extLst>
              <a:ext uri="{FF2B5EF4-FFF2-40B4-BE49-F238E27FC236}">
                <a16:creationId xmlns:a16="http://schemas.microsoft.com/office/drawing/2014/main" id="{93BE912C-FEFD-3347-9969-1EC9FB68D4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1233" y="6104996"/>
            <a:ext cx="2355222" cy="408336"/>
          </a:xfrm>
          <a:prstGeom prst="rect">
            <a:avLst/>
          </a:prstGeom>
        </p:spPr>
      </p:pic>
      <p:pic>
        <p:nvPicPr>
          <p:cNvPr id="13" name="Picture 12">
            <a:extLst>
              <a:ext uri="{FF2B5EF4-FFF2-40B4-BE49-F238E27FC236}">
                <a16:creationId xmlns:a16="http://schemas.microsoft.com/office/drawing/2014/main" id="{3C205AF9-5C58-1B4A-82EF-F6B610319CDC}"/>
              </a:ext>
            </a:extLst>
          </p:cNvPr>
          <p:cNvPicPr>
            <a:picLocks noChangeAspect="1"/>
          </p:cNvPicPr>
          <p:nvPr/>
        </p:nvPicPr>
        <p:blipFill>
          <a:blip r:embed="rId4"/>
          <a:stretch>
            <a:fillRect/>
          </a:stretch>
        </p:blipFill>
        <p:spPr>
          <a:xfrm>
            <a:off x="8869836" y="6096115"/>
            <a:ext cx="2812022" cy="449772"/>
          </a:xfrm>
          <a:prstGeom prst="rect">
            <a:avLst/>
          </a:prstGeom>
        </p:spPr>
      </p:pic>
      <p:sp>
        <p:nvSpPr>
          <p:cNvPr id="4" name="Rectangle 3">
            <a:extLst>
              <a:ext uri="{FF2B5EF4-FFF2-40B4-BE49-F238E27FC236}">
                <a16:creationId xmlns:a16="http://schemas.microsoft.com/office/drawing/2014/main" id="{1F8CC7FF-F839-4383-9165-0E8B87417635}"/>
              </a:ext>
            </a:extLst>
          </p:cNvPr>
          <p:cNvSpPr/>
          <p:nvPr/>
        </p:nvSpPr>
        <p:spPr>
          <a:xfrm>
            <a:off x="-35147" y="4102944"/>
            <a:ext cx="12327981" cy="1200329"/>
          </a:xfrm>
          <a:prstGeom prst="rect">
            <a:avLst/>
          </a:prstGeom>
          <a:noFill/>
        </p:spPr>
        <p:txBody>
          <a:bodyPr wrap="square">
            <a:spAutoFit/>
          </a:bodyPr>
          <a:lstStyle/>
          <a:p>
            <a:pPr algn="ctr"/>
            <a:r>
              <a:rPr lang="en-US" dirty="0">
                <a:latin typeface="Arial" panose="020B0604020202020204" pitchFamily="34" charset="0"/>
                <a:cs typeface="Arial" panose="020B0604020202020204" pitchFamily="34" charset="0"/>
              </a:rPr>
              <a:t>Joji Suzuki MD</a:t>
            </a:r>
          </a:p>
          <a:p>
            <a:pPr algn="ctr"/>
            <a:r>
              <a:rPr lang="en-US" dirty="0">
                <a:latin typeface="Arial" panose="020B0604020202020204" pitchFamily="34" charset="0"/>
                <a:cs typeface="Arial" panose="020B0604020202020204" pitchFamily="34" charset="0"/>
              </a:rPr>
              <a:t>Director, Division of Addiction Psychiatry, Department of Psychiatry, Brigham and Women’s Hospital</a:t>
            </a:r>
          </a:p>
          <a:p>
            <a:pPr algn="ctr"/>
            <a:r>
              <a:rPr lang="en-US" dirty="0">
                <a:latin typeface="Arial" panose="020B0604020202020204" pitchFamily="34" charset="0"/>
                <a:cs typeface="Arial" panose="020B0604020202020204" pitchFamily="34" charset="0"/>
              </a:rPr>
              <a:t>Program Director, Brigham and Women’s Hospital Addiction Medicine Fellowship Program</a:t>
            </a:r>
          </a:p>
          <a:p>
            <a:pPr algn="ctr"/>
            <a:r>
              <a:rPr lang="en-US" dirty="0">
                <a:latin typeface="Arial" panose="020B0604020202020204" pitchFamily="34" charset="0"/>
                <a:cs typeface="Arial" panose="020B0604020202020204" pitchFamily="34" charset="0"/>
              </a:rPr>
              <a:t>Assistant Professor of Psychiatry, Harvard Medical School</a:t>
            </a:r>
          </a:p>
        </p:txBody>
      </p:sp>
      <p:sp>
        <p:nvSpPr>
          <p:cNvPr id="2" name="TextBox 1">
            <a:extLst>
              <a:ext uri="{FF2B5EF4-FFF2-40B4-BE49-F238E27FC236}">
                <a16:creationId xmlns:a16="http://schemas.microsoft.com/office/drawing/2014/main" id="{C03EB8B1-DB66-B8E0-A015-D76041F70B84}"/>
              </a:ext>
            </a:extLst>
          </p:cNvPr>
          <p:cNvSpPr txBox="1"/>
          <p:nvPr/>
        </p:nvSpPr>
        <p:spPr>
          <a:xfrm>
            <a:off x="430638" y="1859340"/>
            <a:ext cx="11058180" cy="1200329"/>
          </a:xfrm>
          <a:prstGeom prst="rect">
            <a:avLst/>
          </a:prstGeom>
          <a:noFill/>
        </p:spPr>
        <p:txBody>
          <a:bodyPr wrap="square" rtlCol="0">
            <a:spAutoFit/>
          </a:bodyPr>
          <a:lstStyle/>
          <a:p>
            <a:pPr algn="ctr"/>
            <a:r>
              <a:rPr lang="en-US" sz="3600" dirty="0">
                <a:latin typeface="Arial" panose="020B0604020202020204" pitchFamily="34" charset="0"/>
                <a:cs typeface="Arial" panose="020B0604020202020204" pitchFamily="34" charset="0"/>
              </a:rPr>
              <a:t>Alcohol use disorder treatment: </a:t>
            </a: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Focus on medications</a:t>
            </a:r>
          </a:p>
        </p:txBody>
      </p:sp>
    </p:spTree>
    <p:extLst>
      <p:ext uri="{BB962C8B-B14F-4D97-AF65-F5344CB8AC3E}">
        <p14:creationId xmlns:p14="http://schemas.microsoft.com/office/powerpoint/2010/main" val="3732824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33CD7-119D-433E-BC7D-1850F9D9BDA0}"/>
              </a:ext>
            </a:extLst>
          </p:cNvPr>
          <p:cNvSpPr>
            <a:spLocks noGrp="1"/>
          </p:cNvSpPr>
          <p:nvPr>
            <p:ph type="title"/>
          </p:nvPr>
        </p:nvSpPr>
        <p:spPr>
          <a:xfrm>
            <a:off x="838200" y="365126"/>
            <a:ext cx="10832478" cy="953764"/>
          </a:xfrm>
        </p:spPr>
        <p:txBody>
          <a:bodyPr>
            <a:noAutofit/>
          </a:bodyPr>
          <a:lstStyle/>
          <a:p>
            <a:r>
              <a:rPr lang="en-US" sz="3600" dirty="0"/>
              <a:t>Increase in ED visits for alcohol in last two decades</a:t>
            </a:r>
          </a:p>
        </p:txBody>
      </p:sp>
      <p:sp>
        <p:nvSpPr>
          <p:cNvPr id="3" name="Slide Number Placeholder 2">
            <a:extLst>
              <a:ext uri="{FF2B5EF4-FFF2-40B4-BE49-F238E27FC236}">
                <a16:creationId xmlns:a16="http://schemas.microsoft.com/office/drawing/2014/main" id="{2E3EA0D4-2A6F-47BD-BB41-454CAAB82BE4}"/>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25C0F7-8877-4DF7-9DDC-7358225ABBAC}" type="slidenum">
              <a:rPr lang="en-US" smtClean="0"/>
              <a:pPr/>
              <a:t>10</a:t>
            </a:fld>
            <a:endParaRPr lang="en-US"/>
          </a:p>
        </p:txBody>
      </p:sp>
      <p:pic>
        <p:nvPicPr>
          <p:cNvPr id="5" name="Picture 4">
            <a:extLst>
              <a:ext uri="{FF2B5EF4-FFF2-40B4-BE49-F238E27FC236}">
                <a16:creationId xmlns:a16="http://schemas.microsoft.com/office/drawing/2014/main" id="{31E7F599-716C-43F5-A768-38421F7415F1}"/>
              </a:ext>
            </a:extLst>
          </p:cNvPr>
          <p:cNvPicPr>
            <a:picLocks noChangeAspect="1"/>
          </p:cNvPicPr>
          <p:nvPr/>
        </p:nvPicPr>
        <p:blipFill rotWithShape="1">
          <a:blip r:embed="rId3"/>
          <a:srcRect l="10450" t="9937" r="76525" b="65454"/>
          <a:stretch/>
        </p:blipFill>
        <p:spPr>
          <a:xfrm>
            <a:off x="521322" y="1359402"/>
            <a:ext cx="5375979" cy="3808695"/>
          </a:xfrm>
          <a:prstGeom prst="rect">
            <a:avLst/>
          </a:prstGeom>
        </p:spPr>
      </p:pic>
      <p:pic>
        <p:nvPicPr>
          <p:cNvPr id="7" name="Picture 6">
            <a:extLst>
              <a:ext uri="{FF2B5EF4-FFF2-40B4-BE49-F238E27FC236}">
                <a16:creationId xmlns:a16="http://schemas.microsoft.com/office/drawing/2014/main" id="{B029BC26-BEB1-450F-9855-04E9A1E45A9D}"/>
              </a:ext>
            </a:extLst>
          </p:cNvPr>
          <p:cNvPicPr>
            <a:picLocks noChangeAspect="1"/>
          </p:cNvPicPr>
          <p:nvPr/>
        </p:nvPicPr>
        <p:blipFill rotWithShape="1">
          <a:blip r:embed="rId4"/>
          <a:srcRect l="17168" t="7363" r="74012" b="77482"/>
          <a:stretch/>
        </p:blipFill>
        <p:spPr>
          <a:xfrm>
            <a:off x="5923496" y="1465071"/>
            <a:ext cx="5747182" cy="3703026"/>
          </a:xfrm>
          <a:prstGeom prst="rect">
            <a:avLst/>
          </a:prstGeom>
        </p:spPr>
      </p:pic>
      <p:sp>
        <p:nvSpPr>
          <p:cNvPr id="10" name="Text Box 5">
            <a:extLst>
              <a:ext uri="{FF2B5EF4-FFF2-40B4-BE49-F238E27FC236}">
                <a16:creationId xmlns:a16="http://schemas.microsoft.com/office/drawing/2014/main" id="{D312CE2A-5578-4E2A-B3B2-2CA32B054E40}"/>
              </a:ext>
            </a:extLst>
          </p:cNvPr>
          <p:cNvSpPr txBox="1">
            <a:spLocks noChangeArrowheads="1"/>
          </p:cNvSpPr>
          <p:nvPr/>
        </p:nvSpPr>
        <p:spPr bwMode="auto">
          <a:xfrm>
            <a:off x="8947230" y="5513280"/>
            <a:ext cx="315694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defRPr sz="1400" b="1" kern="0">
                <a:latin typeface="Helvetica" charset="0"/>
                <a:ea typeface="Osaka" charset="-128"/>
              </a:defRPr>
            </a:lvl1pPr>
            <a:lvl2pPr marL="742950" indent="-285750">
              <a:defRPr sz="2400">
                <a:latin typeface="Times" charset="0"/>
                <a:ea typeface="Osaka" charset="-128"/>
              </a:defRPr>
            </a:lvl2pPr>
            <a:lvl3pPr marL="1143000" indent="-228600">
              <a:defRPr sz="2400">
                <a:latin typeface="Times" charset="0"/>
                <a:ea typeface="Osaka" charset="-128"/>
              </a:defRPr>
            </a:lvl3pPr>
            <a:lvl4pPr marL="1600200" indent="-228600">
              <a:defRPr sz="2400">
                <a:latin typeface="Times" charset="0"/>
                <a:ea typeface="Osaka" charset="-128"/>
              </a:defRPr>
            </a:lvl4pPr>
            <a:lvl5pPr marL="2057400" indent="-228600">
              <a:defRPr sz="2400">
                <a:latin typeface="Times" charset="0"/>
                <a:ea typeface="Osaka" charset="-128"/>
              </a:defRPr>
            </a:lvl5pPr>
            <a:lvl6pPr marL="2514600" indent="-228600" eaLnBrk="0" fontAlgn="base" hangingPunct="0">
              <a:spcBef>
                <a:spcPct val="0"/>
              </a:spcBef>
              <a:spcAft>
                <a:spcPct val="0"/>
              </a:spcAft>
              <a:defRPr sz="2400">
                <a:latin typeface="Times" charset="0"/>
                <a:ea typeface="Osaka" charset="-128"/>
              </a:defRPr>
            </a:lvl6pPr>
            <a:lvl7pPr marL="2971800" indent="-228600" eaLnBrk="0" fontAlgn="base" hangingPunct="0">
              <a:spcBef>
                <a:spcPct val="0"/>
              </a:spcBef>
              <a:spcAft>
                <a:spcPct val="0"/>
              </a:spcAft>
              <a:defRPr sz="2400">
                <a:latin typeface="Times" charset="0"/>
                <a:ea typeface="Osaka" charset="-128"/>
              </a:defRPr>
            </a:lvl7pPr>
            <a:lvl8pPr marL="3429000" indent="-228600" eaLnBrk="0" fontAlgn="base" hangingPunct="0">
              <a:spcBef>
                <a:spcPct val="0"/>
              </a:spcBef>
              <a:spcAft>
                <a:spcPct val="0"/>
              </a:spcAft>
              <a:defRPr sz="2400">
                <a:latin typeface="Times" charset="0"/>
                <a:ea typeface="Osaka" charset="-128"/>
              </a:defRPr>
            </a:lvl8pPr>
            <a:lvl9pPr marL="3886200" indent="-228600" eaLnBrk="0" fontAlgn="base" hangingPunct="0">
              <a:spcBef>
                <a:spcPct val="0"/>
              </a:spcBef>
              <a:spcAft>
                <a:spcPct val="0"/>
              </a:spcAft>
              <a:defRPr sz="2400">
                <a:latin typeface="Times" charset="0"/>
                <a:ea typeface="Osaka"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kern="0" cap="none" spc="0" normalizeH="0" baseline="0" noProof="0" dirty="0">
                <a:ln>
                  <a:noFill/>
                </a:ln>
                <a:solidFill>
                  <a:prstClr val="black"/>
                </a:solidFill>
                <a:effectLst/>
                <a:uLnTx/>
                <a:uFillTx/>
                <a:latin typeface="Helvetica" charset="0"/>
                <a:ea typeface="Osaka" charset="-128"/>
                <a:cs typeface="+mn-cs"/>
              </a:rPr>
              <a:t>White et al </a:t>
            </a:r>
            <a:r>
              <a:rPr kumimoji="0" lang="en-US" altLang="en-US" sz="1400" b="1" i="0" u="none" strike="noStrike" kern="0" cap="none" spc="0" normalizeH="0" baseline="0" noProof="0" dirty="0" err="1">
                <a:ln>
                  <a:noFill/>
                </a:ln>
                <a:solidFill>
                  <a:prstClr val="black"/>
                </a:solidFill>
                <a:effectLst/>
                <a:uLnTx/>
                <a:uFillTx/>
                <a:latin typeface="Helvetica" charset="0"/>
                <a:ea typeface="Osaka" charset="-128"/>
                <a:cs typeface="+mn-cs"/>
              </a:rPr>
              <a:t>Alc</a:t>
            </a:r>
            <a:r>
              <a:rPr kumimoji="0" lang="en-US" altLang="en-US" sz="1400" b="1" i="0" u="none" strike="noStrike" kern="0" cap="none" spc="0" normalizeH="0" baseline="0" noProof="0" dirty="0">
                <a:ln>
                  <a:noFill/>
                </a:ln>
                <a:solidFill>
                  <a:prstClr val="black"/>
                </a:solidFill>
                <a:effectLst/>
                <a:uLnTx/>
                <a:uFillTx/>
                <a:latin typeface="Helvetica" charset="0"/>
                <a:ea typeface="Osaka" charset="-128"/>
                <a:cs typeface="+mn-cs"/>
              </a:rPr>
              <a:t>: Clin Exp Res 2018</a:t>
            </a:r>
          </a:p>
        </p:txBody>
      </p:sp>
    </p:spTree>
    <p:extLst>
      <p:ext uri="{BB962C8B-B14F-4D97-AF65-F5344CB8AC3E}">
        <p14:creationId xmlns:p14="http://schemas.microsoft.com/office/powerpoint/2010/main" val="2453326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4F2A8-8A23-4DC1-AB9D-A51990427D65}"/>
              </a:ext>
            </a:extLst>
          </p:cNvPr>
          <p:cNvSpPr>
            <a:spLocks noGrp="1"/>
          </p:cNvSpPr>
          <p:nvPr>
            <p:ph type="title"/>
          </p:nvPr>
        </p:nvSpPr>
        <p:spPr>
          <a:xfrm>
            <a:off x="442732" y="296290"/>
            <a:ext cx="11661440" cy="1325563"/>
          </a:xfrm>
        </p:spPr>
        <p:txBody>
          <a:bodyPr>
            <a:normAutofit/>
          </a:bodyPr>
          <a:lstStyle/>
          <a:p>
            <a:r>
              <a:rPr lang="en-US" sz="2800" dirty="0">
                <a:latin typeface="Arial" panose="020B0604020202020204" pitchFamily="34" charset="0"/>
                <a:cs typeface="Arial" panose="020B0604020202020204" pitchFamily="34" charset="0"/>
              </a:rPr>
              <a:t>More individuals hospitalized with alcoholic liver cirrhosis and hepatitis </a:t>
            </a:r>
          </a:p>
        </p:txBody>
      </p:sp>
      <p:sp>
        <p:nvSpPr>
          <p:cNvPr id="3" name="Slide Number Placeholder 2">
            <a:extLst>
              <a:ext uri="{FF2B5EF4-FFF2-40B4-BE49-F238E27FC236}">
                <a16:creationId xmlns:a16="http://schemas.microsoft.com/office/drawing/2014/main" id="{CC93A51E-9A6F-4330-B683-4CEE4D2F455F}"/>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25C0F7-8877-4DF7-9DDC-7358225ABBAC}" type="slidenum">
              <a:rPr lang="en-US" smtClean="0"/>
              <a:pPr/>
              <a:t>11</a:t>
            </a:fld>
            <a:endParaRPr lang="en-US"/>
          </a:p>
        </p:txBody>
      </p:sp>
      <p:pic>
        <p:nvPicPr>
          <p:cNvPr id="5" name="Picture 4">
            <a:extLst>
              <a:ext uri="{FF2B5EF4-FFF2-40B4-BE49-F238E27FC236}">
                <a16:creationId xmlns:a16="http://schemas.microsoft.com/office/drawing/2014/main" id="{B010D69F-352A-4A54-B8AB-6D7976269C8B}"/>
              </a:ext>
            </a:extLst>
          </p:cNvPr>
          <p:cNvPicPr>
            <a:picLocks noChangeAspect="1"/>
          </p:cNvPicPr>
          <p:nvPr/>
        </p:nvPicPr>
        <p:blipFill rotWithShape="1">
          <a:blip r:embed="rId3"/>
          <a:srcRect l="14525" t="8088" r="77649" b="80391"/>
          <a:stretch/>
        </p:blipFill>
        <p:spPr>
          <a:xfrm>
            <a:off x="15116" y="1770927"/>
            <a:ext cx="5975747" cy="3298784"/>
          </a:xfrm>
          <a:prstGeom prst="rect">
            <a:avLst/>
          </a:prstGeom>
        </p:spPr>
      </p:pic>
      <p:sp>
        <p:nvSpPr>
          <p:cNvPr id="6" name="Text Box 5">
            <a:extLst>
              <a:ext uri="{FF2B5EF4-FFF2-40B4-BE49-F238E27FC236}">
                <a16:creationId xmlns:a16="http://schemas.microsoft.com/office/drawing/2014/main" id="{D150E77D-84A6-4F66-968B-5445F5C3B706}"/>
              </a:ext>
            </a:extLst>
          </p:cNvPr>
          <p:cNvSpPr txBox="1">
            <a:spLocks noChangeArrowheads="1"/>
          </p:cNvSpPr>
          <p:nvPr/>
        </p:nvSpPr>
        <p:spPr bwMode="auto">
          <a:xfrm>
            <a:off x="8385858" y="5513280"/>
            <a:ext cx="371831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defRPr sz="1400" b="1" kern="0">
                <a:latin typeface="Helvetica" charset="0"/>
                <a:ea typeface="Osaka" charset="-128"/>
              </a:defRPr>
            </a:lvl1pPr>
            <a:lvl2pPr marL="742950" indent="-285750">
              <a:defRPr sz="2400">
                <a:latin typeface="Times" charset="0"/>
                <a:ea typeface="Osaka" charset="-128"/>
              </a:defRPr>
            </a:lvl2pPr>
            <a:lvl3pPr marL="1143000" indent="-228600">
              <a:defRPr sz="2400">
                <a:latin typeface="Times" charset="0"/>
                <a:ea typeface="Osaka" charset="-128"/>
              </a:defRPr>
            </a:lvl3pPr>
            <a:lvl4pPr marL="1600200" indent="-228600">
              <a:defRPr sz="2400">
                <a:latin typeface="Times" charset="0"/>
                <a:ea typeface="Osaka" charset="-128"/>
              </a:defRPr>
            </a:lvl4pPr>
            <a:lvl5pPr marL="2057400" indent="-228600">
              <a:defRPr sz="2400">
                <a:latin typeface="Times" charset="0"/>
                <a:ea typeface="Osaka" charset="-128"/>
              </a:defRPr>
            </a:lvl5pPr>
            <a:lvl6pPr marL="2514600" indent="-228600" eaLnBrk="0" fontAlgn="base" hangingPunct="0">
              <a:spcBef>
                <a:spcPct val="0"/>
              </a:spcBef>
              <a:spcAft>
                <a:spcPct val="0"/>
              </a:spcAft>
              <a:defRPr sz="2400">
                <a:latin typeface="Times" charset="0"/>
                <a:ea typeface="Osaka" charset="-128"/>
              </a:defRPr>
            </a:lvl6pPr>
            <a:lvl7pPr marL="2971800" indent="-228600" eaLnBrk="0" fontAlgn="base" hangingPunct="0">
              <a:spcBef>
                <a:spcPct val="0"/>
              </a:spcBef>
              <a:spcAft>
                <a:spcPct val="0"/>
              </a:spcAft>
              <a:defRPr sz="2400">
                <a:latin typeface="Times" charset="0"/>
                <a:ea typeface="Osaka" charset="-128"/>
              </a:defRPr>
            </a:lvl7pPr>
            <a:lvl8pPr marL="3429000" indent="-228600" eaLnBrk="0" fontAlgn="base" hangingPunct="0">
              <a:spcBef>
                <a:spcPct val="0"/>
              </a:spcBef>
              <a:spcAft>
                <a:spcPct val="0"/>
              </a:spcAft>
              <a:defRPr sz="2400">
                <a:latin typeface="Times" charset="0"/>
                <a:ea typeface="Osaka" charset="-128"/>
              </a:defRPr>
            </a:lvl8pPr>
            <a:lvl9pPr marL="3886200" indent="-228600" eaLnBrk="0" fontAlgn="base" hangingPunct="0">
              <a:spcBef>
                <a:spcPct val="0"/>
              </a:spcBef>
              <a:spcAft>
                <a:spcPct val="0"/>
              </a:spcAft>
              <a:defRPr sz="2400">
                <a:latin typeface="Times" charset="0"/>
                <a:ea typeface="Osaka"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kern="0" cap="none" spc="0" normalizeH="0" baseline="0" noProof="0" dirty="0">
                <a:ln>
                  <a:noFill/>
                </a:ln>
                <a:solidFill>
                  <a:prstClr val="black"/>
                </a:solidFill>
                <a:effectLst/>
                <a:uLnTx/>
                <a:uFillTx/>
                <a:latin typeface="Helvetica" charset="0"/>
                <a:ea typeface="Osaka" charset="-128"/>
                <a:cs typeface="+mn-cs"/>
              </a:rPr>
              <a:t>Shirazi et al J Clin Gastroenterol 2021</a:t>
            </a:r>
          </a:p>
        </p:txBody>
      </p:sp>
      <p:pic>
        <p:nvPicPr>
          <p:cNvPr id="7" name="Picture 6">
            <a:extLst>
              <a:ext uri="{FF2B5EF4-FFF2-40B4-BE49-F238E27FC236}">
                <a16:creationId xmlns:a16="http://schemas.microsoft.com/office/drawing/2014/main" id="{0121235B-A515-40A2-8A4B-8E0BB39BF665}"/>
              </a:ext>
            </a:extLst>
          </p:cNvPr>
          <p:cNvPicPr>
            <a:picLocks noChangeAspect="1"/>
          </p:cNvPicPr>
          <p:nvPr/>
        </p:nvPicPr>
        <p:blipFill rotWithShape="1">
          <a:blip r:embed="rId3"/>
          <a:srcRect l="14525" t="19340" r="77643" b="69260"/>
          <a:stretch/>
        </p:blipFill>
        <p:spPr>
          <a:xfrm>
            <a:off x="5770943" y="1716175"/>
            <a:ext cx="6144052" cy="3353536"/>
          </a:xfrm>
          <a:prstGeom prst="rect">
            <a:avLst/>
          </a:prstGeom>
        </p:spPr>
      </p:pic>
    </p:spTree>
    <p:extLst>
      <p:ext uri="{BB962C8B-B14F-4D97-AF65-F5344CB8AC3E}">
        <p14:creationId xmlns:p14="http://schemas.microsoft.com/office/powerpoint/2010/main" val="19265738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screenshot, font, design&#10;&#10;Description automatically generated">
            <a:extLst>
              <a:ext uri="{FF2B5EF4-FFF2-40B4-BE49-F238E27FC236}">
                <a16:creationId xmlns:a16="http://schemas.microsoft.com/office/drawing/2014/main" id="{1622564B-BFC0-829B-A7F7-9A43F0341B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 y="924432"/>
            <a:ext cx="4807151" cy="3914395"/>
          </a:xfrm>
          <a:prstGeom prst="rect">
            <a:avLst/>
          </a:prstGeom>
        </p:spPr>
      </p:pic>
      <p:pic>
        <p:nvPicPr>
          <p:cNvPr id="8" name="Picture 7">
            <a:extLst>
              <a:ext uri="{FF2B5EF4-FFF2-40B4-BE49-F238E27FC236}">
                <a16:creationId xmlns:a16="http://schemas.microsoft.com/office/drawing/2014/main" id="{41F10B80-87CE-060C-C295-0AD5832A25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4037" y="432019"/>
            <a:ext cx="5217803" cy="4752248"/>
          </a:xfrm>
          <a:prstGeom prst="rect">
            <a:avLst/>
          </a:prstGeom>
        </p:spPr>
      </p:pic>
    </p:spTree>
    <p:extLst>
      <p:ext uri="{BB962C8B-B14F-4D97-AF65-F5344CB8AC3E}">
        <p14:creationId xmlns:p14="http://schemas.microsoft.com/office/powerpoint/2010/main" val="1640086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599D2-9C3B-CBA5-9C6B-3C34B63E67D5}"/>
              </a:ext>
            </a:extLst>
          </p:cNvPr>
          <p:cNvSpPr>
            <a:spLocks noGrp="1"/>
          </p:cNvSpPr>
          <p:nvPr>
            <p:ph type="title"/>
          </p:nvPr>
        </p:nvSpPr>
        <p:spPr>
          <a:xfrm>
            <a:off x="742507" y="2103437"/>
            <a:ext cx="10515600" cy="1325563"/>
          </a:xfrm>
        </p:spPr>
        <p:txBody>
          <a:bodyPr/>
          <a:lstStyle/>
          <a:p>
            <a:pPr algn="ctr"/>
            <a:r>
              <a:rPr lang="en-US" dirty="0">
                <a:latin typeface="Arial" panose="020B0604020202020204" pitchFamily="34" charset="0"/>
                <a:cs typeface="Arial" panose="020B0604020202020204" pitchFamily="34" charset="0"/>
              </a:rPr>
              <a:t>Approach to AUD treatment</a:t>
            </a:r>
          </a:p>
        </p:txBody>
      </p:sp>
    </p:spTree>
    <p:extLst>
      <p:ext uri="{BB962C8B-B14F-4D97-AF65-F5344CB8AC3E}">
        <p14:creationId xmlns:p14="http://schemas.microsoft.com/office/powerpoint/2010/main" val="25284425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9BBEA-5C7D-42B8-B173-8C4BD4D16B07}"/>
              </a:ext>
            </a:extLst>
          </p:cNvPr>
          <p:cNvSpPr>
            <a:spLocks noGrp="1"/>
          </p:cNvSpPr>
          <p:nvPr>
            <p:ph type="title"/>
          </p:nvPr>
        </p:nvSpPr>
        <p:spPr>
          <a:xfrm>
            <a:off x="394062" y="227627"/>
            <a:ext cx="11610096" cy="967326"/>
          </a:xfrm>
        </p:spPr>
        <p:txBody>
          <a:bodyPr>
            <a:normAutofit fontScale="90000"/>
          </a:bodyPr>
          <a:lstStyle/>
          <a:p>
            <a:pPr algn="l"/>
            <a:r>
              <a:rPr lang="en-US" sz="4000" dirty="0"/>
              <a:t>Approach to treating AUD: </a:t>
            </a:r>
            <a:r>
              <a:rPr lang="en-US" sz="4000" u="sng" dirty="0"/>
              <a:t>Bio-psycho-social approach</a:t>
            </a:r>
          </a:p>
        </p:txBody>
      </p:sp>
      <p:sp>
        <p:nvSpPr>
          <p:cNvPr id="4" name="Slide Number Placeholder 3">
            <a:extLst>
              <a:ext uri="{FF2B5EF4-FFF2-40B4-BE49-F238E27FC236}">
                <a16:creationId xmlns:a16="http://schemas.microsoft.com/office/drawing/2014/main" id="{412FD57E-CDEA-4430-9ED9-DCEC24CE9110}"/>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25C0F7-8877-4DF7-9DDC-7358225ABBAC}" type="slidenum">
              <a:rPr lang="en-US" smtClean="0"/>
              <a:pPr/>
              <a:t>14</a:t>
            </a:fld>
            <a:endParaRPr lang="en-US">
              <a:latin typeface="Arial Nova Light" panose="020B0304020202020204" pitchFamily="34" charset="0"/>
            </a:endParaRPr>
          </a:p>
        </p:txBody>
      </p:sp>
      <p:grpSp>
        <p:nvGrpSpPr>
          <p:cNvPr id="3" name="Group 2">
            <a:extLst>
              <a:ext uri="{FF2B5EF4-FFF2-40B4-BE49-F238E27FC236}">
                <a16:creationId xmlns:a16="http://schemas.microsoft.com/office/drawing/2014/main" id="{C3C1E8EF-B487-0720-5B78-89BAF11821C7}"/>
              </a:ext>
            </a:extLst>
          </p:cNvPr>
          <p:cNvGrpSpPr/>
          <p:nvPr/>
        </p:nvGrpSpPr>
        <p:grpSpPr>
          <a:xfrm>
            <a:off x="83791" y="1034502"/>
            <a:ext cx="5668423" cy="4788995"/>
            <a:chOff x="3516367" y="1574196"/>
            <a:chExt cx="4163834" cy="4280731"/>
          </a:xfrm>
        </p:grpSpPr>
        <p:sp>
          <p:nvSpPr>
            <p:cNvPr id="5" name="Freeform: Shape 4">
              <a:extLst>
                <a:ext uri="{FF2B5EF4-FFF2-40B4-BE49-F238E27FC236}">
                  <a16:creationId xmlns:a16="http://schemas.microsoft.com/office/drawing/2014/main" id="{E81163F6-E439-8CB4-909C-1EECD937DC4B}"/>
                </a:ext>
              </a:extLst>
            </p:cNvPr>
            <p:cNvSpPr/>
            <p:nvPr/>
          </p:nvSpPr>
          <p:spPr>
            <a:xfrm>
              <a:off x="4590037" y="1574196"/>
              <a:ext cx="2276780" cy="2977092"/>
            </a:xfrm>
            <a:custGeom>
              <a:avLst/>
              <a:gdLst>
                <a:gd name="connsiteX0" fmla="*/ 0 w 2433627"/>
                <a:gd name="connsiteY0" fmla="*/ 1216814 h 2433627"/>
                <a:gd name="connsiteX1" fmla="*/ 1216814 w 2433627"/>
                <a:gd name="connsiteY1" fmla="*/ 0 h 2433627"/>
                <a:gd name="connsiteX2" fmla="*/ 2433628 w 2433627"/>
                <a:gd name="connsiteY2" fmla="*/ 1216814 h 2433627"/>
                <a:gd name="connsiteX3" fmla="*/ 1216814 w 2433627"/>
                <a:gd name="connsiteY3" fmla="*/ 2433628 h 2433627"/>
                <a:gd name="connsiteX4" fmla="*/ 0 w 2433627"/>
                <a:gd name="connsiteY4" fmla="*/ 1216814 h 2433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3627" h="2433627">
                  <a:moveTo>
                    <a:pt x="0" y="1216814"/>
                  </a:moveTo>
                  <a:cubicBezTo>
                    <a:pt x="0" y="544786"/>
                    <a:pt x="544786" y="0"/>
                    <a:pt x="1216814" y="0"/>
                  </a:cubicBezTo>
                  <a:cubicBezTo>
                    <a:pt x="1888842" y="0"/>
                    <a:pt x="2433628" y="544786"/>
                    <a:pt x="2433628" y="1216814"/>
                  </a:cubicBezTo>
                  <a:cubicBezTo>
                    <a:pt x="2433628" y="1888842"/>
                    <a:pt x="1888842" y="2433628"/>
                    <a:pt x="1216814" y="2433628"/>
                  </a:cubicBezTo>
                  <a:cubicBezTo>
                    <a:pt x="544786" y="2433628"/>
                    <a:pt x="0" y="1888842"/>
                    <a:pt x="0" y="1216814"/>
                  </a:cubicBezTo>
                  <a:close/>
                </a:path>
              </a:pathLst>
            </a:custGeom>
            <a:solidFill>
              <a:srgbClr val="92D050">
                <a:alpha val="75000"/>
              </a:srgbClr>
            </a:solidFill>
          </p:spPr>
          <p:style>
            <a:lnRef idx="0">
              <a:schemeClr val="lt1">
                <a:hueOff val="0"/>
                <a:satOff val="0"/>
                <a:lumOff val="0"/>
                <a:alphaOff val="0"/>
              </a:schemeClr>
            </a:lnRef>
            <a:fillRef idx="3">
              <a:scrgbClr r="0" g="0" b="0"/>
            </a:fillRef>
            <a:effectRef idx="0">
              <a:schemeClr val="accent2">
                <a:alpha val="50000"/>
                <a:hueOff val="0"/>
                <a:satOff val="0"/>
                <a:lumOff val="0"/>
                <a:alphaOff val="0"/>
              </a:schemeClr>
            </a:effectRef>
            <a:fontRef idx="minor">
              <a:schemeClr val="tx1"/>
            </a:fontRef>
          </p:style>
          <p:txBody>
            <a:bodyPr spcFirstLastPara="0" vert="horz" wrap="square" lIns="324484" tIns="425885" rIns="324483" bIns="912610" numCol="1" spcCol="1270" anchor="ctr" anchorCtr="0">
              <a:noAutofit/>
            </a:bodyPr>
            <a:lstStyle/>
            <a:p>
              <a:pPr marL="0" lvl="0" indent="0" algn="ctr" defTabSz="1066800">
                <a:lnSpc>
                  <a:spcPct val="90000"/>
                </a:lnSpc>
                <a:spcBef>
                  <a:spcPct val="0"/>
                </a:spcBef>
                <a:spcAft>
                  <a:spcPct val="35000"/>
                </a:spcAft>
                <a:buNone/>
              </a:pPr>
              <a:r>
                <a:rPr lang="en-US" sz="2400" b="0" i="0" u="sng" kern="1200" dirty="0">
                  <a:solidFill>
                    <a:schemeClr val="tx1"/>
                  </a:solidFill>
                  <a:latin typeface="Arial" panose="020B0604020202020204" pitchFamily="34" charset="0"/>
                  <a:cs typeface="Arial" panose="020B0604020202020204" pitchFamily="34" charset="0"/>
                </a:rPr>
                <a:t>Medications</a:t>
              </a:r>
              <a:endParaRPr lang="en-US" sz="2800" b="0" i="0" u="sng" kern="1200" dirty="0">
                <a:solidFill>
                  <a:schemeClr val="tx1"/>
                </a:solidFill>
                <a:latin typeface="Arial" panose="020B0604020202020204" pitchFamily="34" charset="0"/>
                <a:cs typeface="Arial" panose="020B0604020202020204" pitchFamily="34" charset="0"/>
              </a:endParaRPr>
            </a:p>
          </p:txBody>
        </p:sp>
        <p:sp>
          <p:nvSpPr>
            <p:cNvPr id="6" name="Freeform: Shape 5">
              <a:extLst>
                <a:ext uri="{FF2B5EF4-FFF2-40B4-BE49-F238E27FC236}">
                  <a16:creationId xmlns:a16="http://schemas.microsoft.com/office/drawing/2014/main" id="{5C5DCCB2-5763-B737-E800-12511D6AB68A}"/>
                </a:ext>
              </a:extLst>
            </p:cNvPr>
            <p:cNvSpPr/>
            <p:nvPr/>
          </p:nvSpPr>
          <p:spPr>
            <a:xfrm>
              <a:off x="5453579" y="3164732"/>
              <a:ext cx="2226622" cy="2690195"/>
            </a:xfrm>
            <a:custGeom>
              <a:avLst/>
              <a:gdLst>
                <a:gd name="connsiteX0" fmla="*/ 0 w 2433627"/>
                <a:gd name="connsiteY0" fmla="*/ 1216814 h 2433627"/>
                <a:gd name="connsiteX1" fmla="*/ 1216814 w 2433627"/>
                <a:gd name="connsiteY1" fmla="*/ 0 h 2433627"/>
                <a:gd name="connsiteX2" fmla="*/ 2433628 w 2433627"/>
                <a:gd name="connsiteY2" fmla="*/ 1216814 h 2433627"/>
                <a:gd name="connsiteX3" fmla="*/ 1216814 w 2433627"/>
                <a:gd name="connsiteY3" fmla="*/ 2433628 h 2433627"/>
                <a:gd name="connsiteX4" fmla="*/ 0 w 2433627"/>
                <a:gd name="connsiteY4" fmla="*/ 1216814 h 2433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3627" h="2433627">
                  <a:moveTo>
                    <a:pt x="0" y="1216814"/>
                  </a:moveTo>
                  <a:cubicBezTo>
                    <a:pt x="0" y="544786"/>
                    <a:pt x="544786" y="0"/>
                    <a:pt x="1216814" y="0"/>
                  </a:cubicBezTo>
                  <a:cubicBezTo>
                    <a:pt x="1888842" y="0"/>
                    <a:pt x="2433628" y="544786"/>
                    <a:pt x="2433628" y="1216814"/>
                  </a:cubicBezTo>
                  <a:cubicBezTo>
                    <a:pt x="2433628" y="1888842"/>
                    <a:pt x="1888842" y="2433628"/>
                    <a:pt x="1216814" y="2433628"/>
                  </a:cubicBezTo>
                  <a:cubicBezTo>
                    <a:pt x="544786" y="2433628"/>
                    <a:pt x="0" y="1888842"/>
                    <a:pt x="0" y="1216814"/>
                  </a:cubicBezTo>
                  <a:close/>
                </a:path>
              </a:pathLst>
            </a:custGeom>
            <a:solidFill>
              <a:srgbClr val="00B0F0">
                <a:alpha val="46000"/>
              </a:srgbClr>
            </a:solidFill>
          </p:spPr>
          <p:style>
            <a:lnRef idx="0">
              <a:schemeClr val="lt1">
                <a:hueOff val="0"/>
                <a:satOff val="0"/>
                <a:lumOff val="0"/>
                <a:alphaOff val="0"/>
              </a:schemeClr>
            </a:lnRef>
            <a:fillRef idx="3">
              <a:scrgbClr r="0" g="0" b="0"/>
            </a:fillRef>
            <a:effectRef idx="0">
              <a:schemeClr val="accent3">
                <a:alpha val="50000"/>
                <a:hueOff val="0"/>
                <a:satOff val="0"/>
                <a:lumOff val="0"/>
                <a:alphaOff val="0"/>
              </a:schemeClr>
            </a:effectRef>
            <a:fontRef idx="minor">
              <a:schemeClr val="tx1"/>
            </a:fontRef>
          </p:style>
          <p:txBody>
            <a:bodyPr spcFirstLastPara="0" vert="horz" wrap="square" lIns="744285" tIns="628687" rIns="229166" bIns="466445" numCol="1" spcCol="1270" anchor="ctr" anchorCtr="0">
              <a:noAutofit/>
            </a:bodyPr>
            <a:lstStyle/>
            <a:p>
              <a:pPr marL="0" lvl="0" indent="0" algn="ctr" defTabSz="889000">
                <a:lnSpc>
                  <a:spcPct val="90000"/>
                </a:lnSpc>
                <a:spcBef>
                  <a:spcPct val="0"/>
                </a:spcBef>
                <a:spcAft>
                  <a:spcPct val="35000"/>
                </a:spcAft>
                <a:buNone/>
              </a:pPr>
              <a:r>
                <a:rPr lang="en-US" sz="2000" b="0" i="0" u="sng" kern="1200" dirty="0">
                  <a:solidFill>
                    <a:schemeClr val="tx1"/>
                  </a:solidFill>
                  <a:latin typeface="Arial" panose="020B0604020202020204" pitchFamily="34" charset="0"/>
                  <a:cs typeface="Arial" panose="020B0604020202020204" pitchFamily="34" charset="0"/>
                </a:rPr>
                <a:t>Psychological support</a:t>
              </a:r>
            </a:p>
          </p:txBody>
        </p:sp>
        <p:sp>
          <p:nvSpPr>
            <p:cNvPr id="7" name="Freeform: Shape 6">
              <a:extLst>
                <a:ext uri="{FF2B5EF4-FFF2-40B4-BE49-F238E27FC236}">
                  <a16:creationId xmlns:a16="http://schemas.microsoft.com/office/drawing/2014/main" id="{98022132-46D7-5C69-6056-FCA33CDB66FA}"/>
                </a:ext>
              </a:extLst>
            </p:cNvPr>
            <p:cNvSpPr/>
            <p:nvPr/>
          </p:nvSpPr>
          <p:spPr>
            <a:xfrm>
              <a:off x="3516367" y="3068884"/>
              <a:ext cx="2276780" cy="2786043"/>
            </a:xfrm>
            <a:custGeom>
              <a:avLst/>
              <a:gdLst>
                <a:gd name="connsiteX0" fmla="*/ 0 w 2459156"/>
                <a:gd name="connsiteY0" fmla="*/ 1198209 h 2396417"/>
                <a:gd name="connsiteX1" fmla="*/ 1229578 w 2459156"/>
                <a:gd name="connsiteY1" fmla="*/ 0 h 2396417"/>
                <a:gd name="connsiteX2" fmla="*/ 2459156 w 2459156"/>
                <a:gd name="connsiteY2" fmla="*/ 1198209 h 2396417"/>
                <a:gd name="connsiteX3" fmla="*/ 1229578 w 2459156"/>
                <a:gd name="connsiteY3" fmla="*/ 2396418 h 2396417"/>
                <a:gd name="connsiteX4" fmla="*/ 0 w 2459156"/>
                <a:gd name="connsiteY4" fmla="*/ 1198209 h 2396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9156" h="2396417">
                  <a:moveTo>
                    <a:pt x="0" y="1198209"/>
                  </a:moveTo>
                  <a:cubicBezTo>
                    <a:pt x="0" y="536456"/>
                    <a:pt x="550501" y="0"/>
                    <a:pt x="1229578" y="0"/>
                  </a:cubicBezTo>
                  <a:cubicBezTo>
                    <a:pt x="1908655" y="0"/>
                    <a:pt x="2459156" y="536456"/>
                    <a:pt x="2459156" y="1198209"/>
                  </a:cubicBezTo>
                  <a:cubicBezTo>
                    <a:pt x="2459156" y="1859962"/>
                    <a:pt x="1908655" y="2396418"/>
                    <a:pt x="1229578" y="2396418"/>
                  </a:cubicBezTo>
                  <a:cubicBezTo>
                    <a:pt x="550501" y="2396418"/>
                    <a:pt x="0" y="1859962"/>
                    <a:pt x="0" y="1198209"/>
                  </a:cubicBezTo>
                  <a:close/>
                </a:path>
              </a:pathLst>
            </a:custGeom>
            <a:solidFill>
              <a:srgbClr val="C00000">
                <a:alpha val="65000"/>
              </a:srgbClr>
            </a:solidFill>
          </p:spPr>
          <p:style>
            <a:lnRef idx="0">
              <a:schemeClr val="lt1">
                <a:hueOff val="0"/>
                <a:satOff val="0"/>
                <a:lumOff val="0"/>
                <a:alphaOff val="0"/>
              </a:schemeClr>
            </a:lnRef>
            <a:fillRef idx="3">
              <a:scrgbClr r="0" g="0" b="0"/>
            </a:fillRef>
            <a:effectRef idx="0">
              <a:schemeClr val="accent4">
                <a:alpha val="50000"/>
                <a:hueOff val="0"/>
                <a:satOff val="0"/>
                <a:lumOff val="0"/>
                <a:alphaOff val="0"/>
              </a:schemeClr>
            </a:effectRef>
            <a:fontRef idx="minor">
              <a:schemeClr val="tx1"/>
            </a:fontRef>
          </p:style>
          <p:txBody>
            <a:bodyPr spcFirstLastPara="0" vert="horz" wrap="square" lIns="231570" tIns="619074" rIns="752093" bIns="459314" numCol="1" spcCol="1270" anchor="ctr" anchorCtr="0">
              <a:noAutofit/>
            </a:bodyPr>
            <a:lstStyle/>
            <a:p>
              <a:pPr marL="0" lvl="0" indent="0" algn="ctr" defTabSz="889000">
                <a:lnSpc>
                  <a:spcPct val="90000"/>
                </a:lnSpc>
                <a:spcBef>
                  <a:spcPct val="0"/>
                </a:spcBef>
                <a:spcAft>
                  <a:spcPct val="35000"/>
                </a:spcAft>
                <a:buNone/>
              </a:pPr>
              <a:r>
                <a:rPr lang="en-US" sz="2000" b="0" i="0" u="sng" kern="1200" dirty="0">
                  <a:solidFill>
                    <a:schemeClr val="tx1"/>
                  </a:solidFill>
                  <a:latin typeface="Arial" panose="020B0604020202020204" pitchFamily="34" charset="0"/>
                  <a:cs typeface="Arial" panose="020B0604020202020204" pitchFamily="34" charset="0"/>
                </a:rPr>
                <a:t>Social/ peer support</a:t>
              </a:r>
            </a:p>
          </p:txBody>
        </p:sp>
      </p:grpSp>
      <p:sp>
        <p:nvSpPr>
          <p:cNvPr id="8" name="Speech Bubble: Rectangle 7">
            <a:extLst>
              <a:ext uri="{FF2B5EF4-FFF2-40B4-BE49-F238E27FC236}">
                <a16:creationId xmlns:a16="http://schemas.microsoft.com/office/drawing/2014/main" id="{79D56363-5DF6-96E5-C5E7-0CADC125711E}"/>
              </a:ext>
            </a:extLst>
          </p:cNvPr>
          <p:cNvSpPr/>
          <p:nvPr/>
        </p:nvSpPr>
        <p:spPr>
          <a:xfrm>
            <a:off x="6520547" y="1379653"/>
            <a:ext cx="5277391" cy="1221988"/>
          </a:xfrm>
          <a:prstGeom prst="wedgeRectCallout">
            <a:avLst>
              <a:gd name="adj1" fmla="val -119253"/>
              <a:gd name="adj2" fmla="val 39630"/>
            </a:avLst>
          </a:prstGeom>
        </p:spPr>
        <p:style>
          <a:lnRef idx="2">
            <a:schemeClr val="dk1"/>
          </a:lnRef>
          <a:fillRef idx="1">
            <a:schemeClr val="lt1"/>
          </a:fillRef>
          <a:effectRef idx="0">
            <a:schemeClr val="dk1"/>
          </a:effectRef>
          <a:fontRef idx="minor">
            <a:schemeClr val="dk1"/>
          </a:fontRef>
        </p:style>
        <p:txBody>
          <a:bodyPr numCol="2" rtlCol="0" anchor="ctr"/>
          <a:lstStyle/>
          <a:p>
            <a:pPr marL="457200" indent="-285750">
              <a:buFont typeface="Arial" panose="020B0604020202020204" pitchFamily="34" charset="0"/>
              <a:buChar char="•"/>
            </a:pPr>
            <a:r>
              <a:rPr lang="en-US" dirty="0">
                <a:latin typeface="Arial" panose="020B0604020202020204" pitchFamily="34" charset="0"/>
                <a:cs typeface="Arial" panose="020B0604020202020204" pitchFamily="34" charset="0"/>
              </a:rPr>
              <a:t>Oral naltrexone</a:t>
            </a:r>
          </a:p>
          <a:p>
            <a:pPr marL="457200" indent="-285750">
              <a:buFont typeface="Arial" panose="020B0604020202020204" pitchFamily="34" charset="0"/>
              <a:buChar char="•"/>
            </a:pPr>
            <a:r>
              <a:rPr lang="en-US" dirty="0">
                <a:latin typeface="Arial" panose="020B0604020202020204" pitchFamily="34" charset="0"/>
                <a:cs typeface="Arial" panose="020B0604020202020204" pitchFamily="34" charset="0"/>
              </a:rPr>
              <a:t>IM naltrexone</a:t>
            </a:r>
          </a:p>
          <a:p>
            <a:pPr marL="457200" indent="-285750">
              <a:buFont typeface="Arial" panose="020B0604020202020204" pitchFamily="34" charset="0"/>
              <a:buChar char="•"/>
            </a:pPr>
            <a:r>
              <a:rPr lang="en-US" dirty="0">
                <a:latin typeface="Arial" panose="020B0604020202020204" pitchFamily="34" charset="0"/>
                <a:cs typeface="Arial" panose="020B0604020202020204" pitchFamily="34" charset="0"/>
              </a:rPr>
              <a:t>Acamprosate</a:t>
            </a:r>
          </a:p>
          <a:p>
            <a:pPr marL="457200" indent="-285750">
              <a:buFont typeface="Arial" panose="020B0604020202020204" pitchFamily="34" charset="0"/>
              <a:buChar char="•"/>
            </a:pPr>
            <a:r>
              <a:rPr lang="en-US" dirty="0">
                <a:latin typeface="Arial" panose="020B0604020202020204" pitchFamily="34" charset="0"/>
                <a:cs typeface="Arial" panose="020B0604020202020204" pitchFamily="34" charset="0"/>
              </a:rPr>
              <a:t>Disulfiram</a:t>
            </a:r>
          </a:p>
          <a:p>
            <a:pPr marL="457200" indent="-285750">
              <a:buFont typeface="Arial" panose="020B0604020202020204" pitchFamily="34" charset="0"/>
              <a:buChar char="•"/>
            </a:pPr>
            <a:r>
              <a:rPr lang="en-US" dirty="0">
                <a:latin typeface="Arial" panose="020B0604020202020204" pitchFamily="34" charset="0"/>
                <a:cs typeface="Arial" panose="020B0604020202020204" pitchFamily="34" charset="0"/>
              </a:rPr>
              <a:t>Gabapentin</a:t>
            </a:r>
          </a:p>
          <a:p>
            <a:pPr marL="457200" indent="-285750">
              <a:buFont typeface="Arial" panose="020B0604020202020204" pitchFamily="34" charset="0"/>
              <a:buChar char="•"/>
            </a:pPr>
            <a:r>
              <a:rPr lang="en-US" dirty="0">
                <a:latin typeface="Arial" panose="020B0604020202020204" pitchFamily="34" charset="0"/>
                <a:cs typeface="Arial" panose="020B0604020202020204" pitchFamily="34" charset="0"/>
              </a:rPr>
              <a:t>Topiramate</a:t>
            </a:r>
          </a:p>
          <a:p>
            <a:pPr marL="457200" indent="-285750">
              <a:buFont typeface="Arial" panose="020B0604020202020204" pitchFamily="34" charset="0"/>
              <a:buChar char="•"/>
            </a:pPr>
            <a:r>
              <a:rPr lang="en-US" dirty="0">
                <a:latin typeface="Arial" panose="020B0604020202020204" pitchFamily="34" charset="0"/>
                <a:cs typeface="Arial" panose="020B0604020202020204" pitchFamily="34" charset="0"/>
              </a:rPr>
              <a:t>Baclofen</a:t>
            </a:r>
          </a:p>
          <a:p>
            <a:pPr marL="457200" indent="-285750">
              <a:buFont typeface="Arial" panose="020B0604020202020204" pitchFamily="34" charset="0"/>
              <a:buChar char="•"/>
            </a:pPr>
            <a:r>
              <a:rPr lang="en-US" dirty="0">
                <a:latin typeface="Arial" panose="020B0604020202020204" pitchFamily="34" charset="0"/>
                <a:cs typeface="Arial" panose="020B0604020202020204" pitchFamily="34" charset="0"/>
              </a:rPr>
              <a:t>Ketamine?</a:t>
            </a:r>
          </a:p>
        </p:txBody>
      </p:sp>
      <p:sp>
        <p:nvSpPr>
          <p:cNvPr id="9" name="Speech Bubble: Rectangle 8">
            <a:extLst>
              <a:ext uri="{FF2B5EF4-FFF2-40B4-BE49-F238E27FC236}">
                <a16:creationId xmlns:a16="http://schemas.microsoft.com/office/drawing/2014/main" id="{27754B1D-28F2-A07B-70FD-91025DC9FA75}"/>
              </a:ext>
            </a:extLst>
          </p:cNvPr>
          <p:cNvSpPr/>
          <p:nvPr/>
        </p:nvSpPr>
        <p:spPr>
          <a:xfrm>
            <a:off x="6520547" y="2715563"/>
            <a:ext cx="5292225" cy="1497006"/>
          </a:xfrm>
          <a:prstGeom prst="wedgeRectCallout">
            <a:avLst>
              <a:gd name="adj1" fmla="val -71272"/>
              <a:gd name="adj2" fmla="val 53125"/>
            </a:avLst>
          </a:prstGeom>
        </p:spPr>
        <p:style>
          <a:lnRef idx="2">
            <a:schemeClr val="dk1"/>
          </a:lnRef>
          <a:fillRef idx="1">
            <a:schemeClr val="lt1"/>
          </a:fillRef>
          <a:effectRef idx="0">
            <a:schemeClr val="dk1"/>
          </a:effectRef>
          <a:fontRef idx="minor">
            <a:schemeClr val="dk1"/>
          </a:fontRef>
        </p:style>
        <p:txBody>
          <a:bodyPr rtlCol="0" anchor="ctr"/>
          <a:lstStyle/>
          <a:p>
            <a:pPr marL="457200" indent="-285750"/>
            <a:endParaRPr lang="en-US" b="1" u="sng" dirty="0">
              <a:latin typeface="Arial" panose="020B0604020202020204" pitchFamily="34" charset="0"/>
              <a:cs typeface="Arial" panose="020B0604020202020204" pitchFamily="34" charset="0"/>
            </a:endParaRPr>
          </a:p>
          <a:p>
            <a:pPr marL="457200" indent="-285750">
              <a:buFont typeface="Arial" panose="020B0604020202020204" pitchFamily="34" charset="0"/>
              <a:buChar char="•"/>
            </a:pPr>
            <a:r>
              <a:rPr lang="en-US" dirty="0">
                <a:latin typeface="Arial" panose="020B0604020202020204" pitchFamily="34" charset="0"/>
                <a:cs typeface="Arial" panose="020B0604020202020204" pitchFamily="34" charset="0"/>
              </a:rPr>
              <a:t>Inpatient/outpatient treatment</a:t>
            </a:r>
          </a:p>
          <a:p>
            <a:pPr marL="457200" indent="-285750">
              <a:buFont typeface="Arial" panose="020B0604020202020204" pitchFamily="34" charset="0"/>
              <a:buChar char="•"/>
            </a:pPr>
            <a:r>
              <a:rPr lang="en-US" dirty="0">
                <a:latin typeface="Arial" panose="020B0604020202020204" pitchFamily="34" charset="0"/>
                <a:cs typeface="Arial" panose="020B0604020202020204" pitchFamily="34" charset="0"/>
              </a:rPr>
              <a:t>Motivational enhancement</a:t>
            </a:r>
          </a:p>
          <a:p>
            <a:pPr marL="457200" indent="-285750">
              <a:buFont typeface="Arial" panose="020B0604020202020204" pitchFamily="34" charset="0"/>
              <a:buChar char="•"/>
            </a:pPr>
            <a:r>
              <a:rPr lang="en-US" dirty="0">
                <a:latin typeface="Arial" panose="020B0604020202020204" pitchFamily="34" charset="0"/>
                <a:cs typeface="Arial" panose="020B0604020202020204" pitchFamily="34" charset="0"/>
              </a:rPr>
              <a:t>CBT</a:t>
            </a:r>
          </a:p>
          <a:p>
            <a:pPr marL="457200" indent="-285750">
              <a:buFont typeface="Arial" panose="020B0604020202020204" pitchFamily="34" charset="0"/>
              <a:buChar char="•"/>
            </a:pPr>
            <a:r>
              <a:rPr lang="en-US" dirty="0">
                <a:latin typeface="Arial" panose="020B0604020202020204" pitchFamily="34" charset="0"/>
                <a:cs typeface="Arial" panose="020B0604020202020204" pitchFamily="34" charset="0"/>
              </a:rPr>
              <a:t>Twelve-step facilitation</a:t>
            </a:r>
          </a:p>
          <a:p>
            <a:pPr marL="457200" indent="-285750">
              <a:buFont typeface="Arial" panose="020B0604020202020204" pitchFamily="34" charset="0"/>
              <a:buChar char="•"/>
            </a:pPr>
            <a:r>
              <a:rPr lang="en-US" dirty="0">
                <a:latin typeface="Arial" panose="020B0604020202020204" pitchFamily="34" charset="0"/>
                <a:cs typeface="Arial" panose="020B0604020202020204" pitchFamily="34" charset="0"/>
              </a:rPr>
              <a:t>Treatment of co-morbid psychiatric disorders</a:t>
            </a:r>
          </a:p>
          <a:p>
            <a:pPr marL="457200" indent="-285750"/>
            <a:endParaRPr lang="en-US" dirty="0">
              <a:latin typeface="Arial" panose="020B0604020202020204" pitchFamily="34" charset="0"/>
              <a:cs typeface="Arial" panose="020B0604020202020204" pitchFamily="34" charset="0"/>
            </a:endParaRPr>
          </a:p>
        </p:txBody>
      </p:sp>
      <p:sp>
        <p:nvSpPr>
          <p:cNvPr id="10" name="Speech Bubble: Rectangle 9">
            <a:extLst>
              <a:ext uri="{FF2B5EF4-FFF2-40B4-BE49-F238E27FC236}">
                <a16:creationId xmlns:a16="http://schemas.microsoft.com/office/drawing/2014/main" id="{6BA579FE-837C-E2A5-A5A8-20187E92A486}"/>
              </a:ext>
            </a:extLst>
          </p:cNvPr>
          <p:cNvSpPr/>
          <p:nvPr/>
        </p:nvSpPr>
        <p:spPr>
          <a:xfrm>
            <a:off x="6520547" y="4326491"/>
            <a:ext cx="5292225" cy="1336557"/>
          </a:xfrm>
          <a:prstGeom prst="wedgeRectCallout">
            <a:avLst>
              <a:gd name="adj1" fmla="val -131911"/>
              <a:gd name="adj2" fmla="val -20472"/>
            </a:avLst>
          </a:prstGeom>
        </p:spPr>
        <p:style>
          <a:lnRef idx="2">
            <a:schemeClr val="dk1"/>
          </a:lnRef>
          <a:fillRef idx="1">
            <a:schemeClr val="lt1"/>
          </a:fillRef>
          <a:effectRef idx="0">
            <a:schemeClr val="dk1"/>
          </a:effectRef>
          <a:fontRef idx="minor">
            <a:schemeClr val="dk1"/>
          </a:fontRef>
        </p:style>
        <p:txBody>
          <a:bodyPr rtlCol="0" anchor="ctr"/>
          <a:lstStyle/>
          <a:p>
            <a:pPr marL="457200" indent="-285750"/>
            <a:endParaRPr lang="en-US" b="1" u="sng" dirty="0">
              <a:latin typeface="Arial" panose="020B0604020202020204" pitchFamily="34" charset="0"/>
              <a:cs typeface="Arial" panose="020B0604020202020204" pitchFamily="34" charset="0"/>
            </a:endParaRPr>
          </a:p>
          <a:p>
            <a:pPr marL="457200" indent="-285750">
              <a:buFont typeface="Arial" panose="020B0604020202020204" pitchFamily="34" charset="0"/>
              <a:buChar char="•"/>
            </a:pPr>
            <a:r>
              <a:rPr lang="en-US" dirty="0">
                <a:latin typeface="Arial" panose="020B0604020202020204" pitchFamily="34" charset="0"/>
                <a:cs typeface="Arial" panose="020B0604020202020204" pitchFamily="34" charset="0"/>
              </a:rPr>
              <a:t>AA/SMART</a:t>
            </a:r>
          </a:p>
          <a:p>
            <a:pPr marL="457200" indent="-285750">
              <a:buFont typeface="Arial" panose="020B0604020202020204" pitchFamily="34" charset="0"/>
              <a:buChar char="•"/>
            </a:pPr>
            <a:r>
              <a:rPr lang="en-US" dirty="0">
                <a:latin typeface="Arial" panose="020B0604020202020204" pitchFamily="34" charset="0"/>
                <a:cs typeface="Arial" panose="020B0604020202020204" pitchFamily="34" charset="0"/>
              </a:rPr>
              <a:t>Peer support</a:t>
            </a:r>
          </a:p>
          <a:p>
            <a:pPr marL="457200" indent="-285750">
              <a:buFont typeface="Arial" panose="020B0604020202020204" pitchFamily="34" charset="0"/>
              <a:buChar char="•"/>
            </a:pPr>
            <a:r>
              <a:rPr lang="en-US" dirty="0">
                <a:latin typeface="Arial" panose="020B0604020202020204" pitchFamily="34" charset="0"/>
                <a:cs typeface="Arial" panose="020B0604020202020204" pitchFamily="34" charset="0"/>
              </a:rPr>
              <a:t>Creating a sober social network</a:t>
            </a:r>
          </a:p>
          <a:p>
            <a:pPr marL="457200" indent="-285750"/>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296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DF0FE-3188-A4F4-ADE3-8E5ACA7895BF}"/>
              </a:ext>
            </a:extLst>
          </p:cNvPr>
          <p:cNvSpPr>
            <a:spLocks noGrp="1"/>
          </p:cNvSpPr>
          <p:nvPr>
            <p:ph type="title"/>
          </p:nvPr>
        </p:nvSpPr>
        <p:spPr>
          <a:xfrm>
            <a:off x="838200" y="109832"/>
            <a:ext cx="10515600" cy="1325563"/>
          </a:xfrm>
        </p:spPr>
        <p:txBody>
          <a:bodyPr/>
          <a:lstStyle/>
          <a:p>
            <a:pPr algn="ctr"/>
            <a:r>
              <a:rPr lang="en-US" dirty="0"/>
              <a:t>Medications for AUD (MAUD)</a:t>
            </a:r>
          </a:p>
        </p:txBody>
      </p:sp>
      <p:graphicFrame>
        <p:nvGraphicFramePr>
          <p:cNvPr id="6" name="Diagram 5">
            <a:extLst>
              <a:ext uri="{FF2B5EF4-FFF2-40B4-BE49-F238E27FC236}">
                <a16:creationId xmlns:a16="http://schemas.microsoft.com/office/drawing/2014/main" id="{CC3AC6EE-59C2-B06E-FE46-85360B449218}"/>
              </a:ext>
            </a:extLst>
          </p:cNvPr>
          <p:cNvGraphicFramePr/>
          <p:nvPr>
            <p:extLst>
              <p:ext uri="{D42A27DB-BD31-4B8C-83A1-F6EECF244321}">
                <p14:modId xmlns:p14="http://schemas.microsoft.com/office/powerpoint/2010/main" val="3271354439"/>
              </p:ext>
            </p:extLst>
          </p:nvPr>
        </p:nvGraphicFramePr>
        <p:xfrm>
          <a:off x="2669955" y="1435395"/>
          <a:ext cx="6495312" cy="42032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197633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65C33-1B1B-4197-AB06-B1E5BC26BC97}"/>
              </a:ext>
            </a:extLst>
          </p:cNvPr>
          <p:cNvSpPr>
            <a:spLocks noGrp="1"/>
          </p:cNvSpPr>
          <p:nvPr>
            <p:ph type="title"/>
          </p:nvPr>
        </p:nvSpPr>
        <p:spPr>
          <a:xfrm>
            <a:off x="367456" y="363897"/>
            <a:ext cx="10515600" cy="686692"/>
          </a:xfrm>
        </p:spPr>
        <p:txBody>
          <a:bodyPr>
            <a:normAutofit fontScale="90000"/>
          </a:bodyPr>
          <a:lstStyle/>
          <a:p>
            <a:r>
              <a:rPr lang="en-US" dirty="0"/>
              <a:t>Neurobiology of substance use disorders</a:t>
            </a:r>
          </a:p>
        </p:txBody>
      </p:sp>
      <p:sp>
        <p:nvSpPr>
          <p:cNvPr id="3" name="Slide Number Placeholder 2">
            <a:extLst>
              <a:ext uri="{FF2B5EF4-FFF2-40B4-BE49-F238E27FC236}">
                <a16:creationId xmlns:a16="http://schemas.microsoft.com/office/drawing/2014/main" id="{F1EE379B-2DAA-4AE3-B113-76D15FC5EACB}"/>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25C0F7-8877-4DF7-9DDC-7358225ABBAC}" type="slidenum">
              <a:rPr lang="en-US" smtClean="0"/>
              <a:pPr/>
              <a:t>16</a:t>
            </a:fld>
            <a:endParaRPr lang="en-US"/>
          </a:p>
        </p:txBody>
      </p:sp>
      <p:sp>
        <p:nvSpPr>
          <p:cNvPr id="5" name="TextBox 4">
            <a:extLst>
              <a:ext uri="{FF2B5EF4-FFF2-40B4-BE49-F238E27FC236}">
                <a16:creationId xmlns:a16="http://schemas.microsoft.com/office/drawing/2014/main" id="{1BF44B89-D488-41D0-B468-5D9DED8149F8}"/>
              </a:ext>
            </a:extLst>
          </p:cNvPr>
          <p:cNvSpPr txBox="1"/>
          <p:nvPr/>
        </p:nvSpPr>
        <p:spPr>
          <a:xfrm>
            <a:off x="243304" y="2265232"/>
            <a:ext cx="2598669" cy="107721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b="1" dirty="0">
                <a:latin typeface="Arial Nova Light" panose="020B0304020202020204" pitchFamily="34" charset="0"/>
              </a:rPr>
              <a:t>Predisposing factors</a:t>
            </a:r>
          </a:p>
        </p:txBody>
      </p:sp>
      <p:sp>
        <p:nvSpPr>
          <p:cNvPr id="10" name="TextBox 9">
            <a:extLst>
              <a:ext uri="{FF2B5EF4-FFF2-40B4-BE49-F238E27FC236}">
                <a16:creationId xmlns:a16="http://schemas.microsoft.com/office/drawing/2014/main" id="{F98E35A5-6303-4E01-BAE8-060CB522D061}"/>
              </a:ext>
            </a:extLst>
          </p:cNvPr>
          <p:cNvSpPr txBox="1"/>
          <p:nvPr/>
        </p:nvSpPr>
        <p:spPr>
          <a:xfrm>
            <a:off x="3235925" y="2511453"/>
            <a:ext cx="1863524"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b="1" dirty="0">
                <a:latin typeface="Arial Nova Light" panose="020B0304020202020204" pitchFamily="34" charset="0"/>
              </a:rPr>
              <a:t>Initiation</a:t>
            </a:r>
          </a:p>
        </p:txBody>
      </p:sp>
      <p:cxnSp>
        <p:nvCxnSpPr>
          <p:cNvPr id="13" name="Straight Arrow Connector 12">
            <a:extLst>
              <a:ext uri="{FF2B5EF4-FFF2-40B4-BE49-F238E27FC236}">
                <a16:creationId xmlns:a16="http://schemas.microsoft.com/office/drawing/2014/main" id="{D3F92618-93AB-45B3-9585-2D34E6BEC006}"/>
              </a:ext>
            </a:extLst>
          </p:cNvPr>
          <p:cNvCxnSpPr>
            <a:cxnSpLocks/>
            <a:stCxn id="5" idx="3"/>
            <a:endCxn id="10" idx="1"/>
          </p:cNvCxnSpPr>
          <p:nvPr/>
        </p:nvCxnSpPr>
        <p:spPr>
          <a:xfrm>
            <a:off x="2841973" y="2803841"/>
            <a:ext cx="393952"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nvGrpSpPr>
          <p:cNvPr id="207" name="Group 206">
            <a:extLst>
              <a:ext uri="{FF2B5EF4-FFF2-40B4-BE49-F238E27FC236}">
                <a16:creationId xmlns:a16="http://schemas.microsoft.com/office/drawing/2014/main" id="{D868F10A-AF33-4552-BFC8-0AECB0C16EA8}"/>
              </a:ext>
            </a:extLst>
          </p:cNvPr>
          <p:cNvGrpSpPr/>
          <p:nvPr/>
        </p:nvGrpSpPr>
        <p:grpSpPr>
          <a:xfrm>
            <a:off x="5099448" y="1122744"/>
            <a:ext cx="6885110" cy="3946967"/>
            <a:chOff x="4980199" y="1415131"/>
            <a:chExt cx="7092195" cy="3946967"/>
          </a:xfrm>
        </p:grpSpPr>
        <p:sp>
          <p:nvSpPr>
            <p:cNvPr id="54" name="Rectangle: Rounded Corners 53">
              <a:extLst>
                <a:ext uri="{FF2B5EF4-FFF2-40B4-BE49-F238E27FC236}">
                  <a16:creationId xmlns:a16="http://schemas.microsoft.com/office/drawing/2014/main" id="{B1A24C4B-58F1-4BF5-8494-A9AAB989833B}"/>
                </a:ext>
              </a:extLst>
            </p:cNvPr>
            <p:cNvSpPr/>
            <p:nvPr/>
          </p:nvSpPr>
          <p:spPr>
            <a:xfrm>
              <a:off x="6063445" y="1415131"/>
              <a:ext cx="6008949" cy="3946967"/>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2" name="Picture 201">
              <a:extLst>
                <a:ext uri="{FF2B5EF4-FFF2-40B4-BE49-F238E27FC236}">
                  <a16:creationId xmlns:a16="http://schemas.microsoft.com/office/drawing/2014/main" id="{EFCBC6CA-B1CE-43F1-B66E-DD17448447B3}"/>
                </a:ext>
              </a:extLst>
            </p:cNvPr>
            <p:cNvPicPr>
              <a:picLocks noChangeAspect="1"/>
            </p:cNvPicPr>
            <p:nvPr/>
          </p:nvPicPr>
          <p:blipFill rotWithShape="1">
            <a:blip r:embed="rId3"/>
            <a:srcRect l="10192" t="18494" r="77120" b="56006"/>
            <a:stretch/>
          </p:blipFill>
          <p:spPr>
            <a:xfrm>
              <a:off x="6775288" y="2055790"/>
              <a:ext cx="3644094" cy="2746419"/>
            </a:xfrm>
            <a:prstGeom prst="rect">
              <a:avLst/>
            </a:prstGeom>
          </p:spPr>
        </p:pic>
        <p:sp>
          <p:nvSpPr>
            <p:cNvPr id="4" name="TextBox 3">
              <a:extLst>
                <a:ext uri="{FF2B5EF4-FFF2-40B4-BE49-F238E27FC236}">
                  <a16:creationId xmlns:a16="http://schemas.microsoft.com/office/drawing/2014/main" id="{F2A1841B-A78D-42D6-9FA0-9DDF15C72865}"/>
                </a:ext>
              </a:extLst>
            </p:cNvPr>
            <p:cNvSpPr txBox="1"/>
            <p:nvPr/>
          </p:nvSpPr>
          <p:spPr>
            <a:xfrm>
              <a:off x="9855420" y="3120313"/>
              <a:ext cx="2129139" cy="707886"/>
            </a:xfrm>
            <a:prstGeom prst="rect">
              <a:avLst/>
            </a:prstGeom>
            <a:solidFill>
              <a:srgbClr val="F7A19F"/>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a:latin typeface="Arial Nova Light" panose="020B0304020202020204" pitchFamily="34" charset="0"/>
                </a:rPr>
                <a:t>Withdrawal/</a:t>
              </a:r>
            </a:p>
            <a:p>
              <a:pPr algn="ctr"/>
              <a:r>
                <a:rPr lang="en-US" sz="2000" dirty="0">
                  <a:latin typeface="Arial Nova Light" panose="020B0304020202020204" pitchFamily="34" charset="0"/>
                </a:rPr>
                <a:t>negative affect</a:t>
              </a:r>
            </a:p>
          </p:txBody>
        </p:sp>
        <p:sp>
          <p:nvSpPr>
            <p:cNvPr id="9" name="TextBox 8">
              <a:extLst>
                <a:ext uri="{FF2B5EF4-FFF2-40B4-BE49-F238E27FC236}">
                  <a16:creationId xmlns:a16="http://schemas.microsoft.com/office/drawing/2014/main" id="{C33D039D-2DC2-45A0-B1FF-A23512C96FC5}"/>
                </a:ext>
              </a:extLst>
            </p:cNvPr>
            <p:cNvSpPr txBox="1"/>
            <p:nvPr/>
          </p:nvSpPr>
          <p:spPr>
            <a:xfrm>
              <a:off x="6628224" y="1691641"/>
              <a:ext cx="3078443" cy="400110"/>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a:latin typeface="Arial Nova Light" panose="020B0304020202020204" pitchFamily="34" charset="0"/>
                </a:rPr>
                <a:t>Binge/intoxication</a:t>
              </a:r>
            </a:p>
          </p:txBody>
        </p:sp>
        <p:sp>
          <p:nvSpPr>
            <p:cNvPr id="11" name="TextBox 10">
              <a:extLst>
                <a:ext uri="{FF2B5EF4-FFF2-40B4-BE49-F238E27FC236}">
                  <a16:creationId xmlns:a16="http://schemas.microsoft.com/office/drawing/2014/main" id="{40211549-526F-4149-85D2-8ADD12E3D390}"/>
                </a:ext>
              </a:extLst>
            </p:cNvPr>
            <p:cNvSpPr txBox="1"/>
            <p:nvPr/>
          </p:nvSpPr>
          <p:spPr>
            <a:xfrm>
              <a:off x="6708184" y="4399452"/>
              <a:ext cx="2208414" cy="707886"/>
            </a:xfrm>
            <a:prstGeom prst="rect">
              <a:avLst/>
            </a:prstGeom>
            <a:solidFill>
              <a:schemeClr val="accent6">
                <a:lumMod val="60000"/>
                <a:lumOff val="4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a:latin typeface="Arial Nova Light" panose="020B0304020202020204" pitchFamily="34" charset="0"/>
                </a:rPr>
                <a:t>Pre-occupation/</a:t>
              </a:r>
            </a:p>
            <a:p>
              <a:pPr algn="ctr"/>
              <a:r>
                <a:rPr lang="en-US" sz="2000" dirty="0">
                  <a:latin typeface="Arial Nova Light" panose="020B0304020202020204" pitchFamily="34" charset="0"/>
                </a:rPr>
                <a:t>anticipation</a:t>
              </a:r>
            </a:p>
          </p:txBody>
        </p:sp>
        <p:cxnSp>
          <p:nvCxnSpPr>
            <p:cNvPr id="36" name="Connector: Curved 35">
              <a:extLst>
                <a:ext uri="{FF2B5EF4-FFF2-40B4-BE49-F238E27FC236}">
                  <a16:creationId xmlns:a16="http://schemas.microsoft.com/office/drawing/2014/main" id="{CC9FC648-B944-418B-8D2E-5D778FE8A4D8}"/>
                </a:ext>
              </a:extLst>
            </p:cNvPr>
            <p:cNvCxnSpPr>
              <a:cxnSpLocks/>
              <a:stCxn id="9" idx="3"/>
              <a:endCxn id="4" idx="0"/>
            </p:cNvCxnSpPr>
            <p:nvPr/>
          </p:nvCxnSpPr>
          <p:spPr>
            <a:xfrm>
              <a:off x="9706667" y="1891696"/>
              <a:ext cx="1213324" cy="1228617"/>
            </a:xfrm>
            <a:prstGeom prst="curvedConnector2">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9" name="Connector: Curved 38">
              <a:extLst>
                <a:ext uri="{FF2B5EF4-FFF2-40B4-BE49-F238E27FC236}">
                  <a16:creationId xmlns:a16="http://schemas.microsoft.com/office/drawing/2014/main" id="{82691689-E149-428D-9AFC-26673D8BFB0D}"/>
                </a:ext>
              </a:extLst>
            </p:cNvPr>
            <p:cNvCxnSpPr>
              <a:cxnSpLocks/>
              <a:stCxn id="4" idx="2"/>
              <a:endCxn id="11" idx="3"/>
            </p:cNvCxnSpPr>
            <p:nvPr/>
          </p:nvCxnSpPr>
          <p:spPr>
            <a:xfrm rot="5400000">
              <a:off x="9455697" y="3289102"/>
              <a:ext cx="925196" cy="2003392"/>
            </a:xfrm>
            <a:prstGeom prst="curvedConnector2">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79571643-DE16-4900-8752-02A008B5C4B1}"/>
                </a:ext>
              </a:extLst>
            </p:cNvPr>
            <p:cNvCxnSpPr>
              <a:cxnSpLocks/>
              <a:stCxn id="10" idx="3"/>
              <a:endCxn id="54" idx="1"/>
            </p:cNvCxnSpPr>
            <p:nvPr/>
          </p:nvCxnSpPr>
          <p:spPr>
            <a:xfrm>
              <a:off x="4980199" y="3096228"/>
              <a:ext cx="1083246" cy="29238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1" name="Connector: Curved 110">
              <a:extLst>
                <a:ext uri="{FF2B5EF4-FFF2-40B4-BE49-F238E27FC236}">
                  <a16:creationId xmlns:a16="http://schemas.microsoft.com/office/drawing/2014/main" id="{DD6A1C1A-3759-4F9C-AA75-9F08DE19A199}"/>
                </a:ext>
              </a:extLst>
            </p:cNvPr>
            <p:cNvCxnSpPr>
              <a:cxnSpLocks/>
              <a:stCxn id="11" idx="1"/>
              <a:endCxn id="9" idx="1"/>
            </p:cNvCxnSpPr>
            <p:nvPr/>
          </p:nvCxnSpPr>
          <p:spPr>
            <a:xfrm rot="10800000">
              <a:off x="6628224" y="1891697"/>
              <a:ext cx="79961" cy="2861699"/>
            </a:xfrm>
            <a:prstGeom prst="curvedConnector3">
              <a:avLst>
                <a:gd name="adj1" fmla="val 394489"/>
              </a:avLst>
            </a:prstGeom>
            <a:ln w="57150">
              <a:tailEnd type="triangle"/>
            </a:ln>
          </p:spPr>
          <p:style>
            <a:lnRef idx="1">
              <a:schemeClr val="accent1"/>
            </a:lnRef>
            <a:fillRef idx="0">
              <a:schemeClr val="accent1"/>
            </a:fillRef>
            <a:effectRef idx="0">
              <a:schemeClr val="accent1"/>
            </a:effectRef>
            <a:fontRef idx="minor">
              <a:schemeClr val="tx1"/>
            </a:fontRef>
          </p:style>
        </p:cxnSp>
      </p:grpSp>
      <p:sp>
        <p:nvSpPr>
          <p:cNvPr id="215" name="TextBox 214">
            <a:extLst>
              <a:ext uri="{FF2B5EF4-FFF2-40B4-BE49-F238E27FC236}">
                <a16:creationId xmlns:a16="http://schemas.microsoft.com/office/drawing/2014/main" id="{B764FA42-24CB-460F-BA33-06838AC88A3C}"/>
              </a:ext>
            </a:extLst>
          </p:cNvPr>
          <p:cNvSpPr txBox="1"/>
          <p:nvPr/>
        </p:nvSpPr>
        <p:spPr>
          <a:xfrm>
            <a:off x="7919874" y="5453512"/>
            <a:ext cx="4195822" cy="369332"/>
          </a:xfrm>
          <a:prstGeom prst="rect">
            <a:avLst/>
          </a:prstGeom>
          <a:noFill/>
        </p:spPr>
        <p:txBody>
          <a:bodyPr wrap="square" rtlCol="0">
            <a:spAutoFit/>
          </a:bodyPr>
          <a:lstStyle/>
          <a:p>
            <a:pPr algn="r"/>
            <a:r>
              <a:rPr lang="en-US" dirty="0">
                <a:latin typeface="Arial" panose="020B0604020202020204" pitchFamily="34" charset="0"/>
                <a:cs typeface="Arial" panose="020B0604020202020204" pitchFamily="34" charset="0"/>
              </a:rPr>
              <a:t>Volkow, </a:t>
            </a:r>
            <a:r>
              <a:rPr lang="en-US" dirty="0" err="1">
                <a:latin typeface="Arial" panose="020B0604020202020204" pitchFamily="34" charset="0"/>
                <a:cs typeface="Arial" panose="020B0604020202020204" pitchFamily="34" charset="0"/>
              </a:rPr>
              <a:t>Koob</a:t>
            </a:r>
            <a:r>
              <a:rPr lang="en-US" dirty="0">
                <a:latin typeface="Arial" panose="020B0604020202020204" pitchFamily="34" charset="0"/>
                <a:cs typeface="Arial" panose="020B0604020202020204" pitchFamily="34" charset="0"/>
              </a:rPr>
              <a:t>, &amp; McLellan NEJM 2016</a:t>
            </a:r>
          </a:p>
        </p:txBody>
      </p:sp>
      <p:sp>
        <p:nvSpPr>
          <p:cNvPr id="262" name="TextBox 261">
            <a:extLst>
              <a:ext uri="{FF2B5EF4-FFF2-40B4-BE49-F238E27FC236}">
                <a16:creationId xmlns:a16="http://schemas.microsoft.com/office/drawing/2014/main" id="{01CDC3AE-E36A-4F8B-8704-FFAE072B2440}"/>
              </a:ext>
            </a:extLst>
          </p:cNvPr>
          <p:cNvSpPr txBox="1"/>
          <p:nvPr/>
        </p:nvSpPr>
        <p:spPr>
          <a:xfrm>
            <a:off x="3493020" y="3891621"/>
            <a:ext cx="2132236" cy="523220"/>
          </a:xfrm>
          <a:prstGeom prst="rect">
            <a:avLst/>
          </a:prstGeom>
          <a:noFill/>
          <a:ln>
            <a:solidFill>
              <a:schemeClr val="tx1"/>
            </a:solidFill>
          </a:ln>
        </p:spPr>
        <p:txBody>
          <a:bodyPr wrap="square" rtlCol="0">
            <a:spAutoFit/>
          </a:bodyPr>
          <a:lstStyle/>
          <a:p>
            <a:r>
              <a:rPr lang="en-US" sz="2800" b="1" dirty="0">
                <a:latin typeface="Arial Nova Light" panose="020B0304020202020204" pitchFamily="34" charset="0"/>
              </a:rPr>
              <a:t>Risk factors</a:t>
            </a:r>
          </a:p>
        </p:txBody>
      </p:sp>
      <p:cxnSp>
        <p:nvCxnSpPr>
          <p:cNvPr id="264" name="Connector: Curved 263">
            <a:extLst>
              <a:ext uri="{FF2B5EF4-FFF2-40B4-BE49-F238E27FC236}">
                <a16:creationId xmlns:a16="http://schemas.microsoft.com/office/drawing/2014/main" id="{BD2ECB9D-DC48-44A7-8229-262CB76D2ED8}"/>
              </a:ext>
            </a:extLst>
          </p:cNvPr>
          <p:cNvCxnSpPr>
            <a:cxnSpLocks/>
            <a:stCxn id="262" idx="0"/>
            <a:endCxn id="54" idx="1"/>
          </p:cNvCxnSpPr>
          <p:nvPr/>
        </p:nvCxnSpPr>
        <p:spPr>
          <a:xfrm rot="5400000" flipH="1" flipV="1">
            <a:off x="4957405" y="2697962"/>
            <a:ext cx="795393" cy="1591926"/>
          </a:xfrm>
          <a:prstGeom prst="curvedConnector2">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69" name="TextBox 268">
            <a:extLst>
              <a:ext uri="{FF2B5EF4-FFF2-40B4-BE49-F238E27FC236}">
                <a16:creationId xmlns:a16="http://schemas.microsoft.com/office/drawing/2014/main" id="{129C399D-E6C2-47AF-9CFF-185B5DEC7EF3}"/>
              </a:ext>
            </a:extLst>
          </p:cNvPr>
          <p:cNvSpPr txBox="1"/>
          <p:nvPr/>
        </p:nvSpPr>
        <p:spPr>
          <a:xfrm>
            <a:off x="5161111" y="2506767"/>
            <a:ext cx="1052247"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10-20%</a:t>
            </a:r>
          </a:p>
        </p:txBody>
      </p:sp>
    </p:spTree>
    <p:extLst>
      <p:ext uri="{BB962C8B-B14F-4D97-AF65-F5344CB8AC3E}">
        <p14:creationId xmlns:p14="http://schemas.microsoft.com/office/powerpoint/2010/main" val="26295728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06065-4342-42DD-BCAF-41AEA652E465}"/>
              </a:ext>
            </a:extLst>
          </p:cNvPr>
          <p:cNvSpPr>
            <a:spLocks noGrp="1"/>
          </p:cNvSpPr>
          <p:nvPr>
            <p:ph type="title"/>
          </p:nvPr>
        </p:nvSpPr>
        <p:spPr>
          <a:xfrm>
            <a:off x="266101" y="342157"/>
            <a:ext cx="10515600" cy="665022"/>
          </a:xfrm>
        </p:spPr>
        <p:txBody>
          <a:bodyPr>
            <a:normAutofit/>
          </a:bodyPr>
          <a:lstStyle/>
          <a:p>
            <a:r>
              <a:rPr lang="en-US" sz="4000" dirty="0"/>
              <a:t>Theoretical models of addiction</a:t>
            </a:r>
          </a:p>
        </p:txBody>
      </p:sp>
      <p:sp>
        <p:nvSpPr>
          <p:cNvPr id="3" name="Slide Number Placeholder 2">
            <a:extLst>
              <a:ext uri="{FF2B5EF4-FFF2-40B4-BE49-F238E27FC236}">
                <a16:creationId xmlns:a16="http://schemas.microsoft.com/office/drawing/2014/main" id="{4E23F74B-F49B-4AEA-A15E-F952C467B572}"/>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25C0F7-8877-4DF7-9DDC-7358225ABBAC}" type="slidenum">
              <a:rPr lang="en-US" smtClean="0">
                <a:latin typeface="Arial" panose="020B0604020202020204" pitchFamily="34" charset="0"/>
                <a:cs typeface="Arial" panose="020B0604020202020204" pitchFamily="34" charset="0"/>
              </a:rPr>
              <a:pPr/>
              <a:t>17</a:t>
            </a:fld>
            <a:endParaRPr lang="en-US">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2702A268-C559-415D-8197-10DE51CB5066}"/>
              </a:ext>
            </a:extLst>
          </p:cNvPr>
          <p:cNvGrpSpPr/>
          <p:nvPr/>
        </p:nvGrpSpPr>
        <p:grpSpPr>
          <a:xfrm>
            <a:off x="266101" y="1547824"/>
            <a:ext cx="11505234" cy="3767559"/>
            <a:chOff x="231493" y="1736203"/>
            <a:chExt cx="11505234" cy="3767559"/>
          </a:xfrm>
        </p:grpSpPr>
        <p:sp>
          <p:nvSpPr>
            <p:cNvPr id="6" name="Freeform: Shape 5">
              <a:extLst>
                <a:ext uri="{FF2B5EF4-FFF2-40B4-BE49-F238E27FC236}">
                  <a16:creationId xmlns:a16="http://schemas.microsoft.com/office/drawing/2014/main" id="{D6C435B1-A8A5-41F8-8490-C543C893361C}"/>
                </a:ext>
              </a:extLst>
            </p:cNvPr>
            <p:cNvSpPr/>
            <p:nvPr/>
          </p:nvSpPr>
          <p:spPr>
            <a:xfrm>
              <a:off x="231493" y="1736203"/>
              <a:ext cx="2247116" cy="3767559"/>
            </a:xfrm>
            <a:custGeom>
              <a:avLst/>
              <a:gdLst>
                <a:gd name="connsiteX0" fmla="*/ 0 w 2247116"/>
                <a:gd name="connsiteY0" fmla="*/ 224712 h 3767559"/>
                <a:gd name="connsiteX1" fmla="*/ 224712 w 2247116"/>
                <a:gd name="connsiteY1" fmla="*/ 0 h 3767559"/>
                <a:gd name="connsiteX2" fmla="*/ 2022404 w 2247116"/>
                <a:gd name="connsiteY2" fmla="*/ 0 h 3767559"/>
                <a:gd name="connsiteX3" fmla="*/ 2247116 w 2247116"/>
                <a:gd name="connsiteY3" fmla="*/ 224712 h 3767559"/>
                <a:gd name="connsiteX4" fmla="*/ 2247116 w 2247116"/>
                <a:gd name="connsiteY4" fmla="*/ 3542847 h 3767559"/>
                <a:gd name="connsiteX5" fmla="*/ 2022404 w 2247116"/>
                <a:gd name="connsiteY5" fmla="*/ 3767559 h 3767559"/>
                <a:gd name="connsiteX6" fmla="*/ 224712 w 2247116"/>
                <a:gd name="connsiteY6" fmla="*/ 3767559 h 3767559"/>
                <a:gd name="connsiteX7" fmla="*/ 0 w 2247116"/>
                <a:gd name="connsiteY7" fmla="*/ 3542847 h 3767559"/>
                <a:gd name="connsiteX8" fmla="*/ 0 w 2247116"/>
                <a:gd name="connsiteY8" fmla="*/ 224712 h 3767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7116" h="3767559">
                  <a:moveTo>
                    <a:pt x="0" y="224712"/>
                  </a:moveTo>
                  <a:cubicBezTo>
                    <a:pt x="0" y="100607"/>
                    <a:pt x="100607" y="0"/>
                    <a:pt x="224712" y="0"/>
                  </a:cubicBezTo>
                  <a:lnTo>
                    <a:pt x="2022404" y="0"/>
                  </a:lnTo>
                  <a:cubicBezTo>
                    <a:pt x="2146509" y="0"/>
                    <a:pt x="2247116" y="100607"/>
                    <a:pt x="2247116" y="224712"/>
                  </a:cubicBezTo>
                  <a:lnTo>
                    <a:pt x="2247116" y="3542847"/>
                  </a:lnTo>
                  <a:cubicBezTo>
                    <a:pt x="2247116" y="3666952"/>
                    <a:pt x="2146509" y="3767559"/>
                    <a:pt x="2022404" y="3767559"/>
                  </a:cubicBezTo>
                  <a:lnTo>
                    <a:pt x="224712" y="3767559"/>
                  </a:lnTo>
                  <a:cubicBezTo>
                    <a:pt x="100607" y="3767559"/>
                    <a:pt x="0" y="3666952"/>
                    <a:pt x="0" y="3542847"/>
                  </a:cubicBezTo>
                  <a:lnTo>
                    <a:pt x="0" y="22471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1635039" rIns="128016" bIns="881529" numCol="1" spcCol="1270" anchor="t" anchorCtr="1">
              <a:noAutofit/>
            </a:bodyPr>
            <a:lstStyle/>
            <a:p>
              <a:pPr marL="0" lvl="0" indent="0" algn="l" defTabSz="800100">
                <a:lnSpc>
                  <a:spcPct val="90000"/>
                </a:lnSpc>
                <a:spcBef>
                  <a:spcPct val="0"/>
                </a:spcBef>
                <a:spcAft>
                  <a:spcPct val="35000"/>
                </a:spcAft>
                <a:buNone/>
              </a:pPr>
              <a:r>
                <a:rPr lang="en-US" sz="1800" kern="1200" dirty="0">
                  <a:solidFill>
                    <a:schemeClr val="tx1"/>
                  </a:solidFill>
                  <a:latin typeface="Arial" panose="020B0604020202020204" pitchFamily="34" charset="0"/>
                  <a:cs typeface="Arial" panose="020B0604020202020204" pitchFamily="34" charset="0"/>
                </a:rPr>
                <a:t>Habit</a:t>
              </a:r>
            </a:p>
            <a:p>
              <a:pPr marL="114300" lvl="1" indent="-114300" algn="l" defTabSz="622300">
                <a:lnSpc>
                  <a:spcPct val="90000"/>
                </a:lnSpc>
                <a:spcBef>
                  <a:spcPct val="0"/>
                </a:spcBef>
                <a:spcAft>
                  <a:spcPct val="15000"/>
                </a:spcAft>
                <a:buChar char="•"/>
              </a:pPr>
              <a:r>
                <a:rPr lang="en-US" sz="1400" dirty="0">
                  <a:solidFill>
                    <a:schemeClr val="tx1"/>
                  </a:solidFill>
                  <a:latin typeface="Arial" panose="020B0604020202020204" pitchFamily="34" charset="0"/>
                  <a:cs typeface="Arial" panose="020B0604020202020204" pitchFamily="34" charset="0"/>
                </a:rPr>
                <a:t>Reflexive behavior</a:t>
              </a:r>
              <a:endParaRPr lang="en-US" sz="1400" kern="1200" dirty="0">
                <a:solidFill>
                  <a:schemeClr val="tx1"/>
                </a:solidFill>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lang="en-US" sz="1400" dirty="0">
                  <a:solidFill>
                    <a:schemeClr val="tx1"/>
                  </a:solidFill>
                  <a:latin typeface="Arial" panose="020B0604020202020204" pitchFamily="34" charset="0"/>
                  <a:cs typeface="Arial" panose="020B0604020202020204" pitchFamily="34" charset="0"/>
                </a:rPr>
                <a:t>“Low entropy”</a:t>
              </a:r>
              <a:endParaRPr lang="en-US" sz="1400" kern="1200" dirty="0">
                <a:solidFill>
                  <a:schemeClr val="tx1"/>
                </a:solidFill>
                <a:latin typeface="Arial" panose="020B0604020202020204" pitchFamily="34" charset="0"/>
                <a:cs typeface="Arial" panose="020B0604020202020204" pitchFamily="34" charset="0"/>
              </a:endParaRPr>
            </a:p>
          </p:txBody>
        </p:sp>
        <p:sp>
          <p:nvSpPr>
            <p:cNvPr id="7" name="Oval 6" descr="A person pouring milk in a cup of coffee">
              <a:extLst>
                <a:ext uri="{FF2B5EF4-FFF2-40B4-BE49-F238E27FC236}">
                  <a16:creationId xmlns:a16="http://schemas.microsoft.com/office/drawing/2014/main" id="{3E5A704A-F66D-4D09-BFBB-F36E968EBC6A}"/>
                </a:ext>
              </a:extLst>
            </p:cNvPr>
            <p:cNvSpPr/>
            <p:nvPr/>
          </p:nvSpPr>
          <p:spPr>
            <a:xfrm>
              <a:off x="727752" y="1962256"/>
              <a:ext cx="1254597" cy="1254597"/>
            </a:xfrm>
            <a:prstGeom prst="ellipse">
              <a:avLst/>
            </a:prstGeom>
            <a:blipFill>
              <a:blip r:embed="rId3">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8" name="Freeform: Shape 7">
              <a:extLst>
                <a:ext uri="{FF2B5EF4-FFF2-40B4-BE49-F238E27FC236}">
                  <a16:creationId xmlns:a16="http://schemas.microsoft.com/office/drawing/2014/main" id="{8F220F82-B633-473E-82AF-7743FE6EC4B6}"/>
                </a:ext>
              </a:extLst>
            </p:cNvPr>
            <p:cNvSpPr/>
            <p:nvPr/>
          </p:nvSpPr>
          <p:spPr>
            <a:xfrm>
              <a:off x="2546022" y="1736203"/>
              <a:ext cx="2247116" cy="3767559"/>
            </a:xfrm>
            <a:custGeom>
              <a:avLst/>
              <a:gdLst>
                <a:gd name="connsiteX0" fmla="*/ 0 w 2247116"/>
                <a:gd name="connsiteY0" fmla="*/ 224712 h 3767559"/>
                <a:gd name="connsiteX1" fmla="*/ 224712 w 2247116"/>
                <a:gd name="connsiteY1" fmla="*/ 0 h 3767559"/>
                <a:gd name="connsiteX2" fmla="*/ 2022404 w 2247116"/>
                <a:gd name="connsiteY2" fmla="*/ 0 h 3767559"/>
                <a:gd name="connsiteX3" fmla="*/ 2247116 w 2247116"/>
                <a:gd name="connsiteY3" fmla="*/ 224712 h 3767559"/>
                <a:gd name="connsiteX4" fmla="*/ 2247116 w 2247116"/>
                <a:gd name="connsiteY4" fmla="*/ 3542847 h 3767559"/>
                <a:gd name="connsiteX5" fmla="*/ 2022404 w 2247116"/>
                <a:gd name="connsiteY5" fmla="*/ 3767559 h 3767559"/>
                <a:gd name="connsiteX6" fmla="*/ 224712 w 2247116"/>
                <a:gd name="connsiteY6" fmla="*/ 3767559 h 3767559"/>
                <a:gd name="connsiteX7" fmla="*/ 0 w 2247116"/>
                <a:gd name="connsiteY7" fmla="*/ 3542847 h 3767559"/>
                <a:gd name="connsiteX8" fmla="*/ 0 w 2247116"/>
                <a:gd name="connsiteY8" fmla="*/ 224712 h 3767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7116" h="3767559">
                  <a:moveTo>
                    <a:pt x="0" y="224712"/>
                  </a:moveTo>
                  <a:cubicBezTo>
                    <a:pt x="0" y="100607"/>
                    <a:pt x="100607" y="0"/>
                    <a:pt x="224712" y="0"/>
                  </a:cubicBezTo>
                  <a:lnTo>
                    <a:pt x="2022404" y="0"/>
                  </a:lnTo>
                  <a:cubicBezTo>
                    <a:pt x="2146509" y="0"/>
                    <a:pt x="2247116" y="100607"/>
                    <a:pt x="2247116" y="224712"/>
                  </a:cubicBezTo>
                  <a:lnTo>
                    <a:pt x="2247116" y="3542847"/>
                  </a:lnTo>
                  <a:cubicBezTo>
                    <a:pt x="2247116" y="3666952"/>
                    <a:pt x="2146509" y="3767559"/>
                    <a:pt x="2022404" y="3767559"/>
                  </a:cubicBezTo>
                  <a:lnTo>
                    <a:pt x="224712" y="3767559"/>
                  </a:lnTo>
                  <a:cubicBezTo>
                    <a:pt x="100607" y="3767559"/>
                    <a:pt x="0" y="3666952"/>
                    <a:pt x="0" y="3542847"/>
                  </a:cubicBezTo>
                  <a:lnTo>
                    <a:pt x="0" y="22471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1635039" rIns="128016" bIns="881529" numCol="1" spcCol="1270" anchor="t" anchorCtr="1">
              <a:noAutofit/>
            </a:bodyPr>
            <a:lstStyle/>
            <a:p>
              <a:pPr marL="0" lvl="0" indent="0" algn="l" defTabSz="800100">
                <a:lnSpc>
                  <a:spcPct val="90000"/>
                </a:lnSpc>
                <a:spcBef>
                  <a:spcPct val="0"/>
                </a:spcBef>
                <a:spcAft>
                  <a:spcPct val="35000"/>
                </a:spcAft>
                <a:buNone/>
              </a:pPr>
              <a:r>
                <a:rPr lang="en-US" sz="1600" kern="1200" dirty="0">
                  <a:solidFill>
                    <a:schemeClr val="tx1"/>
                  </a:solidFill>
                  <a:latin typeface="Arial" panose="020B0604020202020204" pitchFamily="34" charset="0"/>
                  <a:cs typeface="Arial" panose="020B0604020202020204" pitchFamily="34" charset="0"/>
                </a:rPr>
                <a:t>Operant Conditioning</a:t>
              </a:r>
            </a:p>
            <a:p>
              <a:pPr marL="114300" lvl="1" indent="-114300" algn="l" defTabSz="622300">
                <a:lnSpc>
                  <a:spcPct val="90000"/>
                </a:lnSpc>
                <a:spcBef>
                  <a:spcPct val="0"/>
                </a:spcBef>
                <a:spcAft>
                  <a:spcPct val="15000"/>
                </a:spcAft>
                <a:buChar char="•"/>
              </a:pPr>
              <a:r>
                <a:rPr lang="en-US" sz="1400" kern="1200" dirty="0">
                  <a:solidFill>
                    <a:schemeClr val="tx1"/>
                  </a:solidFill>
                  <a:latin typeface="Arial" panose="020B0604020202020204" pitchFamily="34" charset="0"/>
                  <a:cs typeface="Arial" panose="020B0604020202020204" pitchFamily="34" charset="0"/>
                </a:rPr>
                <a:t>Positive and negative reinforcement </a:t>
              </a:r>
            </a:p>
            <a:p>
              <a:pPr marL="114300" lvl="1" indent="-114300" algn="l" defTabSz="622300">
                <a:lnSpc>
                  <a:spcPct val="90000"/>
                </a:lnSpc>
                <a:spcBef>
                  <a:spcPct val="0"/>
                </a:spcBef>
                <a:spcAft>
                  <a:spcPct val="15000"/>
                </a:spcAft>
                <a:buChar char="•"/>
              </a:pPr>
              <a:r>
                <a:rPr lang="en-US" sz="1400" kern="1200" dirty="0">
                  <a:solidFill>
                    <a:schemeClr val="tx1"/>
                  </a:solidFill>
                  <a:latin typeface="Arial" panose="020B0604020202020204" pitchFamily="34" charset="0"/>
                  <a:cs typeface="Arial" panose="020B0604020202020204" pitchFamily="34" charset="0"/>
                </a:rPr>
                <a:t>“Liking”</a:t>
              </a:r>
            </a:p>
            <a:p>
              <a:pPr marL="114300" lvl="1" indent="-114300" algn="l" defTabSz="622300">
                <a:lnSpc>
                  <a:spcPct val="90000"/>
                </a:lnSpc>
                <a:spcBef>
                  <a:spcPct val="0"/>
                </a:spcBef>
                <a:spcAft>
                  <a:spcPct val="15000"/>
                </a:spcAft>
                <a:buChar char="•"/>
              </a:pPr>
              <a:r>
                <a:rPr lang="en-US" sz="1400" kern="1200" dirty="0">
                  <a:solidFill>
                    <a:schemeClr val="tx1"/>
                  </a:solidFill>
                  <a:latin typeface="Arial" panose="020B0604020202020204" pitchFamily="34" charset="0"/>
                  <a:cs typeface="Arial" panose="020B0604020202020204" pitchFamily="34" charset="0"/>
                </a:rPr>
                <a:t>Binge-intoxication stage</a:t>
              </a:r>
            </a:p>
          </p:txBody>
        </p:sp>
        <p:sp>
          <p:nvSpPr>
            <p:cNvPr id="9" name="Oval 8">
              <a:extLst>
                <a:ext uri="{FF2B5EF4-FFF2-40B4-BE49-F238E27FC236}">
                  <a16:creationId xmlns:a16="http://schemas.microsoft.com/office/drawing/2014/main" id="{CDB743B9-A23A-4BC0-B5B1-7B033EBB1447}"/>
                </a:ext>
              </a:extLst>
            </p:cNvPr>
            <p:cNvSpPr/>
            <p:nvPr/>
          </p:nvSpPr>
          <p:spPr>
            <a:xfrm>
              <a:off x="3042282" y="1962256"/>
              <a:ext cx="1254597" cy="1254597"/>
            </a:xfrm>
            <a:prstGeom prst="ellipse">
              <a:avLst/>
            </a:prstGeom>
            <a:blipFill>
              <a:blip r:embed="rId4">
                <a:extLst>
                  <a:ext uri="{28A0092B-C50C-407E-A947-70E740481C1C}">
                    <a14:useLocalDpi xmlns:a14="http://schemas.microsoft.com/office/drawing/2010/main" val="0"/>
                  </a:ext>
                </a:extLst>
              </a:blip>
              <a:srcRect/>
              <a:stretch>
                <a:fillRect t="-3000" b="-3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0" name="Freeform: Shape 9">
              <a:extLst>
                <a:ext uri="{FF2B5EF4-FFF2-40B4-BE49-F238E27FC236}">
                  <a16:creationId xmlns:a16="http://schemas.microsoft.com/office/drawing/2014/main" id="{D8F51AC2-4A5A-4E0A-B104-72F0D738C16E}"/>
                </a:ext>
              </a:extLst>
            </p:cNvPr>
            <p:cNvSpPr/>
            <p:nvPr/>
          </p:nvSpPr>
          <p:spPr>
            <a:xfrm>
              <a:off x="4860552" y="1736203"/>
              <a:ext cx="2247116" cy="3767559"/>
            </a:xfrm>
            <a:custGeom>
              <a:avLst/>
              <a:gdLst>
                <a:gd name="connsiteX0" fmla="*/ 0 w 2247116"/>
                <a:gd name="connsiteY0" fmla="*/ 224712 h 3767559"/>
                <a:gd name="connsiteX1" fmla="*/ 224712 w 2247116"/>
                <a:gd name="connsiteY1" fmla="*/ 0 h 3767559"/>
                <a:gd name="connsiteX2" fmla="*/ 2022404 w 2247116"/>
                <a:gd name="connsiteY2" fmla="*/ 0 h 3767559"/>
                <a:gd name="connsiteX3" fmla="*/ 2247116 w 2247116"/>
                <a:gd name="connsiteY3" fmla="*/ 224712 h 3767559"/>
                <a:gd name="connsiteX4" fmla="*/ 2247116 w 2247116"/>
                <a:gd name="connsiteY4" fmla="*/ 3542847 h 3767559"/>
                <a:gd name="connsiteX5" fmla="*/ 2022404 w 2247116"/>
                <a:gd name="connsiteY5" fmla="*/ 3767559 h 3767559"/>
                <a:gd name="connsiteX6" fmla="*/ 224712 w 2247116"/>
                <a:gd name="connsiteY6" fmla="*/ 3767559 h 3767559"/>
                <a:gd name="connsiteX7" fmla="*/ 0 w 2247116"/>
                <a:gd name="connsiteY7" fmla="*/ 3542847 h 3767559"/>
                <a:gd name="connsiteX8" fmla="*/ 0 w 2247116"/>
                <a:gd name="connsiteY8" fmla="*/ 224712 h 3767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7116" h="3767559">
                  <a:moveTo>
                    <a:pt x="0" y="224712"/>
                  </a:moveTo>
                  <a:cubicBezTo>
                    <a:pt x="0" y="100607"/>
                    <a:pt x="100607" y="0"/>
                    <a:pt x="224712" y="0"/>
                  </a:cubicBezTo>
                  <a:lnTo>
                    <a:pt x="2022404" y="0"/>
                  </a:lnTo>
                  <a:cubicBezTo>
                    <a:pt x="2146509" y="0"/>
                    <a:pt x="2247116" y="100607"/>
                    <a:pt x="2247116" y="224712"/>
                  </a:cubicBezTo>
                  <a:lnTo>
                    <a:pt x="2247116" y="3542847"/>
                  </a:lnTo>
                  <a:cubicBezTo>
                    <a:pt x="2247116" y="3666952"/>
                    <a:pt x="2146509" y="3767559"/>
                    <a:pt x="2022404" y="3767559"/>
                  </a:cubicBezTo>
                  <a:lnTo>
                    <a:pt x="224712" y="3767559"/>
                  </a:lnTo>
                  <a:cubicBezTo>
                    <a:pt x="100607" y="3767559"/>
                    <a:pt x="0" y="3666952"/>
                    <a:pt x="0" y="3542847"/>
                  </a:cubicBezTo>
                  <a:lnTo>
                    <a:pt x="0" y="22471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1635039" rIns="128016" bIns="881529" numCol="1" spcCol="1270" anchor="t" anchorCtr="1">
              <a:noAutofit/>
            </a:bodyPr>
            <a:lstStyle/>
            <a:p>
              <a:pPr marL="0" lvl="0" indent="0" algn="l" defTabSz="800100">
                <a:lnSpc>
                  <a:spcPct val="90000"/>
                </a:lnSpc>
                <a:spcBef>
                  <a:spcPct val="0"/>
                </a:spcBef>
                <a:spcAft>
                  <a:spcPct val="35000"/>
                </a:spcAft>
                <a:buNone/>
              </a:pPr>
              <a:r>
                <a:rPr lang="en-US" sz="1800" kern="1200" dirty="0">
                  <a:solidFill>
                    <a:schemeClr val="tx1"/>
                  </a:solidFill>
                  <a:latin typeface="Arial" panose="020B0604020202020204" pitchFamily="34" charset="0"/>
                  <a:cs typeface="Arial" panose="020B0604020202020204" pitchFamily="34" charset="0"/>
                </a:rPr>
                <a:t>Opponent-process</a:t>
              </a:r>
            </a:p>
            <a:p>
              <a:pPr marL="114300" lvl="1" indent="-114300" algn="l" defTabSz="622300">
                <a:lnSpc>
                  <a:spcPct val="90000"/>
                </a:lnSpc>
                <a:spcBef>
                  <a:spcPct val="0"/>
                </a:spcBef>
                <a:spcAft>
                  <a:spcPct val="15000"/>
                </a:spcAft>
                <a:buChar char="•"/>
              </a:pPr>
              <a:r>
                <a:rPr lang="en-US" sz="1400" kern="1200" dirty="0">
                  <a:solidFill>
                    <a:schemeClr val="tx1"/>
                  </a:solidFill>
                  <a:latin typeface="Arial" panose="020B0604020202020204" pitchFamily="34" charset="0"/>
                  <a:cs typeface="Arial" panose="020B0604020202020204" pitchFamily="34" charset="0"/>
                </a:rPr>
                <a:t>Reward vs anti-reward</a:t>
              </a:r>
            </a:p>
            <a:p>
              <a:pPr marL="114300" lvl="1" indent="-114300" algn="l" defTabSz="622300">
                <a:lnSpc>
                  <a:spcPct val="90000"/>
                </a:lnSpc>
                <a:spcBef>
                  <a:spcPct val="0"/>
                </a:spcBef>
                <a:spcAft>
                  <a:spcPct val="15000"/>
                </a:spcAft>
                <a:buChar char="•"/>
              </a:pPr>
              <a:r>
                <a:rPr lang="en-US" sz="1400" dirty="0">
                  <a:solidFill>
                    <a:schemeClr val="tx1"/>
                  </a:solidFill>
                  <a:latin typeface="Arial" panose="020B0604020202020204" pitchFamily="34" charset="0"/>
                  <a:cs typeface="Arial" panose="020B0604020202020204" pitchFamily="34" charset="0"/>
                </a:rPr>
                <a:t>Withdrawal-negative affect stage</a:t>
              </a:r>
              <a:endParaRPr lang="en-US" sz="1400" kern="1200" dirty="0">
                <a:solidFill>
                  <a:schemeClr val="tx1"/>
                </a:solidFill>
                <a:latin typeface="Arial" panose="020B0604020202020204" pitchFamily="34" charset="0"/>
                <a:cs typeface="Arial" panose="020B0604020202020204" pitchFamily="34" charset="0"/>
              </a:endParaRPr>
            </a:p>
          </p:txBody>
        </p:sp>
        <p:sp>
          <p:nvSpPr>
            <p:cNvPr id="11" name="Oval 10">
              <a:extLst>
                <a:ext uri="{FF2B5EF4-FFF2-40B4-BE49-F238E27FC236}">
                  <a16:creationId xmlns:a16="http://schemas.microsoft.com/office/drawing/2014/main" id="{6DD48730-6D66-4971-9DBD-C5704E5645BD}"/>
                </a:ext>
              </a:extLst>
            </p:cNvPr>
            <p:cNvSpPr/>
            <p:nvPr/>
          </p:nvSpPr>
          <p:spPr>
            <a:xfrm>
              <a:off x="5356811" y="1962256"/>
              <a:ext cx="1254597" cy="1254597"/>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solidFill>
                  <a:schemeClr val="tx1"/>
                </a:solidFill>
                <a:latin typeface="Arial" panose="020B0604020202020204" pitchFamily="34" charset="0"/>
                <a:cs typeface="Arial" panose="020B0604020202020204" pitchFamily="34" charset="0"/>
              </a:endParaRPr>
            </a:p>
          </p:txBody>
        </p:sp>
        <p:sp>
          <p:nvSpPr>
            <p:cNvPr id="12" name="Freeform: Shape 11">
              <a:extLst>
                <a:ext uri="{FF2B5EF4-FFF2-40B4-BE49-F238E27FC236}">
                  <a16:creationId xmlns:a16="http://schemas.microsoft.com/office/drawing/2014/main" id="{D7CB1FA4-17EC-4B2A-A241-F168453EC153}"/>
                </a:ext>
              </a:extLst>
            </p:cNvPr>
            <p:cNvSpPr/>
            <p:nvPr/>
          </p:nvSpPr>
          <p:spPr>
            <a:xfrm>
              <a:off x="7175082" y="1736203"/>
              <a:ext cx="2247116" cy="3767559"/>
            </a:xfrm>
            <a:custGeom>
              <a:avLst/>
              <a:gdLst>
                <a:gd name="connsiteX0" fmla="*/ 0 w 2247116"/>
                <a:gd name="connsiteY0" fmla="*/ 224712 h 3767559"/>
                <a:gd name="connsiteX1" fmla="*/ 224712 w 2247116"/>
                <a:gd name="connsiteY1" fmla="*/ 0 h 3767559"/>
                <a:gd name="connsiteX2" fmla="*/ 2022404 w 2247116"/>
                <a:gd name="connsiteY2" fmla="*/ 0 h 3767559"/>
                <a:gd name="connsiteX3" fmla="*/ 2247116 w 2247116"/>
                <a:gd name="connsiteY3" fmla="*/ 224712 h 3767559"/>
                <a:gd name="connsiteX4" fmla="*/ 2247116 w 2247116"/>
                <a:gd name="connsiteY4" fmla="*/ 3542847 h 3767559"/>
                <a:gd name="connsiteX5" fmla="*/ 2022404 w 2247116"/>
                <a:gd name="connsiteY5" fmla="*/ 3767559 h 3767559"/>
                <a:gd name="connsiteX6" fmla="*/ 224712 w 2247116"/>
                <a:gd name="connsiteY6" fmla="*/ 3767559 h 3767559"/>
                <a:gd name="connsiteX7" fmla="*/ 0 w 2247116"/>
                <a:gd name="connsiteY7" fmla="*/ 3542847 h 3767559"/>
                <a:gd name="connsiteX8" fmla="*/ 0 w 2247116"/>
                <a:gd name="connsiteY8" fmla="*/ 224712 h 3767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7116" h="3767559">
                  <a:moveTo>
                    <a:pt x="0" y="224712"/>
                  </a:moveTo>
                  <a:cubicBezTo>
                    <a:pt x="0" y="100607"/>
                    <a:pt x="100607" y="0"/>
                    <a:pt x="224712" y="0"/>
                  </a:cubicBezTo>
                  <a:lnTo>
                    <a:pt x="2022404" y="0"/>
                  </a:lnTo>
                  <a:cubicBezTo>
                    <a:pt x="2146509" y="0"/>
                    <a:pt x="2247116" y="100607"/>
                    <a:pt x="2247116" y="224712"/>
                  </a:cubicBezTo>
                  <a:lnTo>
                    <a:pt x="2247116" y="3542847"/>
                  </a:lnTo>
                  <a:cubicBezTo>
                    <a:pt x="2247116" y="3666952"/>
                    <a:pt x="2146509" y="3767559"/>
                    <a:pt x="2022404" y="3767559"/>
                  </a:cubicBezTo>
                  <a:lnTo>
                    <a:pt x="224712" y="3767559"/>
                  </a:lnTo>
                  <a:cubicBezTo>
                    <a:pt x="100607" y="3767559"/>
                    <a:pt x="0" y="3666952"/>
                    <a:pt x="0" y="3542847"/>
                  </a:cubicBezTo>
                  <a:lnTo>
                    <a:pt x="0" y="22471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1635039" rIns="128016" bIns="881529" numCol="1" spcCol="1270" anchor="t" anchorCtr="1">
              <a:noAutofit/>
            </a:bodyPr>
            <a:lstStyle/>
            <a:p>
              <a:pPr marL="0" lvl="0" indent="0" algn="l" defTabSz="800100">
                <a:lnSpc>
                  <a:spcPct val="90000"/>
                </a:lnSpc>
                <a:spcBef>
                  <a:spcPct val="0"/>
                </a:spcBef>
                <a:spcAft>
                  <a:spcPct val="35000"/>
                </a:spcAft>
                <a:buNone/>
              </a:pPr>
              <a:r>
                <a:rPr lang="en-US" kern="1200" dirty="0">
                  <a:solidFill>
                    <a:schemeClr val="tx1"/>
                  </a:solidFill>
                  <a:latin typeface="Arial" panose="020B0604020202020204" pitchFamily="34" charset="0"/>
                  <a:cs typeface="Arial" panose="020B0604020202020204" pitchFamily="34" charset="0"/>
                </a:rPr>
                <a:t>Incentive sensitization</a:t>
              </a:r>
            </a:p>
            <a:p>
              <a:pPr marL="114300" lvl="1" indent="-114300" algn="l" defTabSz="622300">
                <a:lnSpc>
                  <a:spcPct val="90000"/>
                </a:lnSpc>
                <a:spcBef>
                  <a:spcPct val="0"/>
                </a:spcBef>
                <a:spcAft>
                  <a:spcPct val="15000"/>
                </a:spcAft>
                <a:buChar char="•"/>
              </a:pPr>
              <a:r>
                <a:rPr lang="en-US" sz="1400" b="1" kern="1200" dirty="0">
                  <a:solidFill>
                    <a:schemeClr val="tx1"/>
                  </a:solidFill>
                  <a:latin typeface="Arial" panose="020B0604020202020204" pitchFamily="34" charset="0"/>
                  <a:cs typeface="Arial" panose="020B0604020202020204" pitchFamily="34" charset="0"/>
                </a:rPr>
                <a:t>“Craving”</a:t>
              </a:r>
            </a:p>
            <a:p>
              <a:pPr marL="114300" lvl="1" indent="-114300" algn="l" defTabSz="622300">
                <a:lnSpc>
                  <a:spcPct val="90000"/>
                </a:lnSpc>
                <a:spcBef>
                  <a:spcPct val="0"/>
                </a:spcBef>
                <a:spcAft>
                  <a:spcPct val="15000"/>
                </a:spcAft>
                <a:buChar char="•"/>
              </a:pPr>
              <a:r>
                <a:rPr lang="en-US" sz="1400" dirty="0">
                  <a:solidFill>
                    <a:schemeClr val="tx1"/>
                  </a:solidFill>
                  <a:latin typeface="Arial" panose="020B0604020202020204" pitchFamily="34" charset="0"/>
                  <a:cs typeface="Arial" panose="020B0604020202020204" pitchFamily="34" charset="0"/>
                </a:rPr>
                <a:t>Pre-occupation and anticipation stage</a:t>
              </a:r>
              <a:endParaRPr lang="en-US" sz="1400" kern="1200" dirty="0">
                <a:solidFill>
                  <a:schemeClr val="tx1"/>
                </a:solidFill>
                <a:latin typeface="Arial" panose="020B0604020202020204" pitchFamily="34" charset="0"/>
                <a:cs typeface="Arial" panose="020B0604020202020204" pitchFamily="34" charset="0"/>
              </a:endParaRPr>
            </a:p>
          </p:txBody>
        </p:sp>
        <p:sp>
          <p:nvSpPr>
            <p:cNvPr id="13" name="Oval 12">
              <a:extLst>
                <a:ext uri="{FF2B5EF4-FFF2-40B4-BE49-F238E27FC236}">
                  <a16:creationId xmlns:a16="http://schemas.microsoft.com/office/drawing/2014/main" id="{D1AF03B4-5F26-4383-B18E-C7FE38341AD7}"/>
                </a:ext>
              </a:extLst>
            </p:cNvPr>
            <p:cNvSpPr/>
            <p:nvPr/>
          </p:nvSpPr>
          <p:spPr>
            <a:xfrm>
              <a:off x="7671341" y="1962256"/>
              <a:ext cx="1254597" cy="1254597"/>
            </a:xfrm>
            <a:prstGeom prst="ellipse">
              <a:avLst/>
            </a:prstGeom>
            <a:blipFill>
              <a:blip r:embed="rId6">
                <a:extLst>
                  <a:ext uri="{28A0092B-C50C-407E-A947-70E740481C1C}">
                    <a14:useLocalDpi xmlns:a14="http://schemas.microsoft.com/office/drawing/2010/main" val="0"/>
                  </a:ext>
                </a:extLst>
              </a:blip>
              <a:srcRect/>
              <a:stretch>
                <a:fillRect l="-20000" r="-20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4" name="Freeform: Shape 13">
              <a:extLst>
                <a:ext uri="{FF2B5EF4-FFF2-40B4-BE49-F238E27FC236}">
                  <a16:creationId xmlns:a16="http://schemas.microsoft.com/office/drawing/2014/main" id="{9E276AF6-526F-4529-9308-6AFB12177641}"/>
                </a:ext>
              </a:extLst>
            </p:cNvPr>
            <p:cNvSpPr/>
            <p:nvPr/>
          </p:nvSpPr>
          <p:spPr>
            <a:xfrm>
              <a:off x="9489611" y="1736203"/>
              <a:ext cx="2247116" cy="3767559"/>
            </a:xfrm>
            <a:custGeom>
              <a:avLst/>
              <a:gdLst>
                <a:gd name="connsiteX0" fmla="*/ 0 w 2247116"/>
                <a:gd name="connsiteY0" fmla="*/ 224712 h 3767559"/>
                <a:gd name="connsiteX1" fmla="*/ 224712 w 2247116"/>
                <a:gd name="connsiteY1" fmla="*/ 0 h 3767559"/>
                <a:gd name="connsiteX2" fmla="*/ 2022404 w 2247116"/>
                <a:gd name="connsiteY2" fmla="*/ 0 h 3767559"/>
                <a:gd name="connsiteX3" fmla="*/ 2247116 w 2247116"/>
                <a:gd name="connsiteY3" fmla="*/ 224712 h 3767559"/>
                <a:gd name="connsiteX4" fmla="*/ 2247116 w 2247116"/>
                <a:gd name="connsiteY4" fmla="*/ 3542847 h 3767559"/>
                <a:gd name="connsiteX5" fmla="*/ 2022404 w 2247116"/>
                <a:gd name="connsiteY5" fmla="*/ 3767559 h 3767559"/>
                <a:gd name="connsiteX6" fmla="*/ 224712 w 2247116"/>
                <a:gd name="connsiteY6" fmla="*/ 3767559 h 3767559"/>
                <a:gd name="connsiteX7" fmla="*/ 0 w 2247116"/>
                <a:gd name="connsiteY7" fmla="*/ 3542847 h 3767559"/>
                <a:gd name="connsiteX8" fmla="*/ 0 w 2247116"/>
                <a:gd name="connsiteY8" fmla="*/ 224712 h 3767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7116" h="3767559">
                  <a:moveTo>
                    <a:pt x="0" y="224712"/>
                  </a:moveTo>
                  <a:cubicBezTo>
                    <a:pt x="0" y="100607"/>
                    <a:pt x="100607" y="0"/>
                    <a:pt x="224712" y="0"/>
                  </a:cubicBezTo>
                  <a:lnTo>
                    <a:pt x="2022404" y="0"/>
                  </a:lnTo>
                  <a:cubicBezTo>
                    <a:pt x="2146509" y="0"/>
                    <a:pt x="2247116" y="100607"/>
                    <a:pt x="2247116" y="224712"/>
                  </a:cubicBezTo>
                  <a:lnTo>
                    <a:pt x="2247116" y="3542847"/>
                  </a:lnTo>
                  <a:cubicBezTo>
                    <a:pt x="2247116" y="3666952"/>
                    <a:pt x="2146509" y="3767559"/>
                    <a:pt x="2022404" y="3767559"/>
                  </a:cubicBezTo>
                  <a:lnTo>
                    <a:pt x="224712" y="3767559"/>
                  </a:lnTo>
                  <a:cubicBezTo>
                    <a:pt x="100607" y="3767559"/>
                    <a:pt x="0" y="3666952"/>
                    <a:pt x="0" y="3542847"/>
                  </a:cubicBezTo>
                  <a:lnTo>
                    <a:pt x="0" y="22471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1635039" rIns="128016" bIns="881529" numCol="1" spcCol="1270" anchor="t" anchorCtr="1">
              <a:noAutofit/>
            </a:bodyPr>
            <a:lstStyle/>
            <a:p>
              <a:pPr marL="0" lvl="0" indent="0" algn="l" defTabSz="800100">
                <a:lnSpc>
                  <a:spcPct val="90000"/>
                </a:lnSpc>
                <a:spcBef>
                  <a:spcPct val="0"/>
                </a:spcBef>
                <a:spcAft>
                  <a:spcPct val="35000"/>
                </a:spcAft>
                <a:buNone/>
              </a:pPr>
              <a:r>
                <a:rPr lang="en-US" sz="1800" kern="1200" dirty="0">
                  <a:solidFill>
                    <a:schemeClr val="tx1"/>
                  </a:solidFill>
                  <a:latin typeface="Arial" panose="020B0604020202020204" pitchFamily="34" charset="0"/>
                  <a:cs typeface="Arial" panose="020B0604020202020204" pitchFamily="34" charset="0"/>
                </a:rPr>
                <a:t>Impaired cognitive control</a:t>
              </a:r>
            </a:p>
            <a:p>
              <a:pPr marL="114300" lvl="1" indent="-114300" algn="l" defTabSz="622300">
                <a:lnSpc>
                  <a:spcPct val="90000"/>
                </a:lnSpc>
                <a:spcBef>
                  <a:spcPct val="0"/>
                </a:spcBef>
                <a:spcAft>
                  <a:spcPct val="15000"/>
                </a:spcAft>
                <a:buChar char="•"/>
              </a:pPr>
              <a:r>
                <a:rPr lang="en-US" sz="1400" kern="1200" dirty="0">
                  <a:solidFill>
                    <a:schemeClr val="tx1"/>
                  </a:solidFill>
                  <a:latin typeface="Arial" panose="020B0604020202020204" pitchFamily="34" charset="0"/>
                  <a:cs typeface="Arial" panose="020B0604020202020204" pitchFamily="34" charset="0"/>
                </a:rPr>
                <a:t>Poor inhibitory control</a:t>
              </a:r>
            </a:p>
            <a:p>
              <a:pPr marL="114300" lvl="1" indent="-114300" algn="l" defTabSz="622300">
                <a:lnSpc>
                  <a:spcPct val="90000"/>
                </a:lnSpc>
                <a:spcBef>
                  <a:spcPct val="0"/>
                </a:spcBef>
                <a:spcAft>
                  <a:spcPct val="15000"/>
                </a:spcAft>
                <a:buChar char="•"/>
              </a:pPr>
              <a:r>
                <a:rPr lang="en-US" sz="1400" dirty="0">
                  <a:solidFill>
                    <a:schemeClr val="tx1"/>
                  </a:solidFill>
                  <a:latin typeface="Arial" panose="020B0604020202020204" pitchFamily="34" charset="0"/>
                  <a:cs typeface="Arial" panose="020B0604020202020204" pitchFamily="34" charset="0"/>
                </a:rPr>
                <a:t>Risk taking despite harm</a:t>
              </a:r>
              <a:endParaRPr lang="en-US" sz="1400" kern="1200" dirty="0">
                <a:solidFill>
                  <a:schemeClr val="tx1"/>
                </a:solidFill>
                <a:latin typeface="Arial" panose="020B0604020202020204" pitchFamily="34" charset="0"/>
                <a:cs typeface="Arial" panose="020B0604020202020204" pitchFamily="34" charset="0"/>
              </a:endParaRPr>
            </a:p>
          </p:txBody>
        </p:sp>
        <p:sp>
          <p:nvSpPr>
            <p:cNvPr id="15" name="Oval 14">
              <a:extLst>
                <a:ext uri="{FF2B5EF4-FFF2-40B4-BE49-F238E27FC236}">
                  <a16:creationId xmlns:a16="http://schemas.microsoft.com/office/drawing/2014/main" id="{C7505B43-6762-4B5F-A00D-2A745F165CC2}"/>
                </a:ext>
              </a:extLst>
            </p:cNvPr>
            <p:cNvSpPr/>
            <p:nvPr/>
          </p:nvSpPr>
          <p:spPr>
            <a:xfrm>
              <a:off x="9985871" y="1962256"/>
              <a:ext cx="1254597" cy="1254597"/>
            </a:xfrm>
            <a:prstGeom prst="ellipse">
              <a:avLst/>
            </a:prstGeom>
            <a:blipFill>
              <a:blip r:embed="rId7">
                <a:extLst>
                  <a:ext uri="{28A0092B-C50C-407E-A947-70E740481C1C}">
                    <a14:useLocalDpi xmlns:a14="http://schemas.microsoft.com/office/drawing/2010/main" val="0"/>
                  </a:ext>
                </a:extLst>
              </a:blip>
              <a:srcRect/>
              <a:stretch>
                <a:fillRect l="-22000" r="-22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6" name="Arrow: Left-Right 15">
              <a:extLst>
                <a:ext uri="{FF2B5EF4-FFF2-40B4-BE49-F238E27FC236}">
                  <a16:creationId xmlns:a16="http://schemas.microsoft.com/office/drawing/2014/main" id="{A300A939-51A8-42BE-BBCE-00012005C40D}"/>
                </a:ext>
              </a:extLst>
            </p:cNvPr>
            <p:cNvSpPr/>
            <p:nvPr/>
          </p:nvSpPr>
          <p:spPr>
            <a:xfrm>
              <a:off x="691702" y="4750250"/>
              <a:ext cx="10584816" cy="565133"/>
            </a:xfrm>
            <a:prstGeom prst="leftRightArrow">
              <a:avLst/>
            </a:prstGeom>
            <a:solidFill>
              <a:srgbClr val="C00000"/>
            </a:solidFil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grpSp>
    </p:spTree>
    <p:extLst>
      <p:ext uri="{BB962C8B-B14F-4D97-AF65-F5344CB8AC3E}">
        <p14:creationId xmlns:p14="http://schemas.microsoft.com/office/powerpoint/2010/main" val="5108089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7922958-9B4E-44FE-AFC7-4BAD882E62D9}"/>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25C0F7-8877-4DF7-9DDC-7358225ABBAC}" type="slidenum">
              <a:rPr lang="en-US" smtClean="0">
                <a:latin typeface="Arial" panose="020B0604020202020204" pitchFamily="34" charset="0"/>
                <a:cs typeface="Arial" panose="020B0604020202020204" pitchFamily="34" charset="0"/>
              </a:rPr>
              <a:pPr/>
              <a:t>18</a:t>
            </a:fld>
            <a:endParaRPr lang="en-US">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C580F00-A04B-438C-95ED-56B1C1F60AD9}"/>
              </a:ext>
            </a:extLst>
          </p:cNvPr>
          <p:cNvSpPr txBox="1"/>
          <p:nvPr/>
        </p:nvSpPr>
        <p:spPr>
          <a:xfrm>
            <a:off x="1140107" y="1795700"/>
            <a:ext cx="4271058" cy="646331"/>
          </a:xfrm>
          <a:prstGeom prst="rect">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2000" b="1" dirty="0">
                <a:latin typeface="Arial" panose="020B0604020202020204" pitchFamily="34" charset="0"/>
                <a:cs typeface="Arial" panose="020B0604020202020204" pitchFamily="34" charset="0"/>
              </a:rPr>
              <a:t>Exposure to drug-related cues</a:t>
            </a:r>
          </a:p>
          <a:p>
            <a:pPr algn="ctr"/>
            <a:r>
              <a:rPr lang="en-US" sz="1600" dirty="0">
                <a:latin typeface="Arial" panose="020B0604020202020204" pitchFamily="34" charset="0"/>
                <a:cs typeface="Arial" panose="020B0604020202020204" pitchFamily="34" charset="0"/>
              </a:rPr>
              <a:t>(People, places and things)</a:t>
            </a:r>
            <a:endParaRPr lang="en-US" sz="20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3D3C063F-0023-4411-8422-F3584E9A5DD7}"/>
              </a:ext>
            </a:extLst>
          </p:cNvPr>
          <p:cNvSpPr txBox="1"/>
          <p:nvPr/>
        </p:nvSpPr>
        <p:spPr>
          <a:xfrm>
            <a:off x="6553200" y="2786177"/>
            <a:ext cx="2839656"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Subjective Cravings</a:t>
            </a:r>
          </a:p>
        </p:txBody>
      </p:sp>
      <p:cxnSp>
        <p:nvCxnSpPr>
          <p:cNvPr id="12" name="Straight Arrow Connector 11">
            <a:extLst>
              <a:ext uri="{FF2B5EF4-FFF2-40B4-BE49-F238E27FC236}">
                <a16:creationId xmlns:a16="http://schemas.microsoft.com/office/drawing/2014/main" id="{BFC51655-7E4B-4B79-BC25-C2A64125CDCF}"/>
              </a:ext>
            </a:extLst>
          </p:cNvPr>
          <p:cNvCxnSpPr>
            <a:cxnSpLocks/>
            <a:stCxn id="8" idx="3"/>
            <a:endCxn id="11" idx="1"/>
          </p:cNvCxnSpPr>
          <p:nvPr/>
        </p:nvCxnSpPr>
        <p:spPr>
          <a:xfrm>
            <a:off x="5411165" y="2118866"/>
            <a:ext cx="1142035" cy="108281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7DE9472-33BD-4C42-A89C-054D64E7DDED}"/>
              </a:ext>
            </a:extLst>
          </p:cNvPr>
          <p:cNvSpPr txBox="1"/>
          <p:nvPr/>
        </p:nvSpPr>
        <p:spPr>
          <a:xfrm>
            <a:off x="147632" y="351165"/>
            <a:ext cx="2657204" cy="461665"/>
          </a:xfrm>
          <a:prstGeom prst="rect">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2400" b="1" dirty="0">
                <a:latin typeface="Arial" panose="020B0604020202020204" pitchFamily="34" charset="0"/>
                <a:cs typeface="Arial" panose="020B0604020202020204" pitchFamily="34" charset="0"/>
              </a:rPr>
              <a:t>Treatment entry</a:t>
            </a:r>
          </a:p>
        </p:txBody>
      </p:sp>
      <p:cxnSp>
        <p:nvCxnSpPr>
          <p:cNvPr id="36" name="Connector: Elbow 35">
            <a:extLst>
              <a:ext uri="{FF2B5EF4-FFF2-40B4-BE49-F238E27FC236}">
                <a16:creationId xmlns:a16="http://schemas.microsoft.com/office/drawing/2014/main" id="{7341D62F-BC80-430C-A2CF-1FD27617CFB8}"/>
              </a:ext>
            </a:extLst>
          </p:cNvPr>
          <p:cNvCxnSpPr>
            <a:cxnSpLocks/>
            <a:endCxn id="8" idx="1"/>
          </p:cNvCxnSpPr>
          <p:nvPr/>
        </p:nvCxnSpPr>
        <p:spPr>
          <a:xfrm rot="16200000" flipH="1">
            <a:off x="319256" y="1298015"/>
            <a:ext cx="1306036" cy="335666"/>
          </a:xfrm>
          <a:prstGeom prst="bentConnector2">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A2166729-F2D2-4DB2-9729-CF5C024FE15B}"/>
              </a:ext>
            </a:extLst>
          </p:cNvPr>
          <p:cNvSpPr txBox="1"/>
          <p:nvPr/>
        </p:nvSpPr>
        <p:spPr>
          <a:xfrm>
            <a:off x="1140108" y="3965525"/>
            <a:ext cx="4271058" cy="646331"/>
          </a:xfrm>
          <a:prstGeom prst="rect">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2000" b="1" dirty="0">
                <a:latin typeface="Arial" panose="020B0604020202020204" pitchFamily="34" charset="0"/>
                <a:cs typeface="Arial" panose="020B0604020202020204" pitchFamily="34" charset="0"/>
              </a:rPr>
              <a:t>Exposure to stressors</a:t>
            </a:r>
          </a:p>
          <a:p>
            <a:pPr algn="ctr"/>
            <a:r>
              <a:rPr lang="en-US" sz="1600" dirty="0">
                <a:latin typeface="Arial" panose="020B0604020202020204" pitchFamily="34" charset="0"/>
                <a:cs typeface="Arial" panose="020B0604020202020204" pitchFamily="34" charset="0"/>
              </a:rPr>
              <a:t>(Internal, external)</a:t>
            </a:r>
          </a:p>
        </p:txBody>
      </p:sp>
      <p:cxnSp>
        <p:nvCxnSpPr>
          <p:cNvPr id="42" name="Connector: Elbow 41">
            <a:extLst>
              <a:ext uri="{FF2B5EF4-FFF2-40B4-BE49-F238E27FC236}">
                <a16:creationId xmlns:a16="http://schemas.microsoft.com/office/drawing/2014/main" id="{0EF185E1-4A27-4D24-884B-77905B7F05E3}"/>
              </a:ext>
            </a:extLst>
          </p:cNvPr>
          <p:cNvCxnSpPr>
            <a:cxnSpLocks/>
            <a:endCxn id="40" idx="1"/>
          </p:cNvCxnSpPr>
          <p:nvPr/>
        </p:nvCxnSpPr>
        <p:spPr>
          <a:xfrm rot="16200000" flipH="1">
            <a:off x="-765658" y="2382925"/>
            <a:ext cx="3475862" cy="335670"/>
          </a:xfrm>
          <a:prstGeom prst="bentConnector2">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E391897B-9E4F-46C2-9409-66C1FB428E05}"/>
              </a:ext>
            </a:extLst>
          </p:cNvPr>
          <p:cNvCxnSpPr>
            <a:cxnSpLocks/>
            <a:stCxn id="40" idx="3"/>
            <a:endCxn id="11" idx="1"/>
          </p:cNvCxnSpPr>
          <p:nvPr/>
        </p:nvCxnSpPr>
        <p:spPr>
          <a:xfrm flipV="1">
            <a:off x="5411166" y="3201676"/>
            <a:ext cx="1142034" cy="108701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35666CE0-CC93-4CCD-AA4D-61FB5C865DCC}"/>
              </a:ext>
            </a:extLst>
          </p:cNvPr>
          <p:cNvSpPr txBox="1"/>
          <p:nvPr/>
        </p:nvSpPr>
        <p:spPr>
          <a:xfrm>
            <a:off x="10162796" y="3001620"/>
            <a:ext cx="1645919"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b="1" dirty="0">
                <a:latin typeface="Arial" panose="020B0604020202020204" pitchFamily="34" charset="0"/>
                <a:cs typeface="Arial" panose="020B0604020202020204" pitchFamily="34" charset="0"/>
              </a:rPr>
              <a:t>Relapse</a:t>
            </a:r>
          </a:p>
        </p:txBody>
      </p:sp>
      <p:cxnSp>
        <p:nvCxnSpPr>
          <p:cNvPr id="69" name="Straight Arrow Connector 68">
            <a:extLst>
              <a:ext uri="{FF2B5EF4-FFF2-40B4-BE49-F238E27FC236}">
                <a16:creationId xmlns:a16="http://schemas.microsoft.com/office/drawing/2014/main" id="{A02745BD-DFFA-4D35-897F-6D281DD8AC72}"/>
              </a:ext>
            </a:extLst>
          </p:cNvPr>
          <p:cNvCxnSpPr>
            <a:cxnSpLocks/>
            <a:stCxn id="11" idx="3"/>
            <a:endCxn id="67" idx="1"/>
          </p:cNvCxnSpPr>
          <p:nvPr/>
        </p:nvCxnSpPr>
        <p:spPr>
          <a:xfrm flipV="1">
            <a:off x="9392856" y="3201675"/>
            <a:ext cx="769940" cy="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91" name="Connector: Elbow 90">
            <a:extLst>
              <a:ext uri="{FF2B5EF4-FFF2-40B4-BE49-F238E27FC236}">
                <a16:creationId xmlns:a16="http://schemas.microsoft.com/office/drawing/2014/main" id="{68C0AD4A-E7B1-4790-A1DF-5B3C8B07B4D7}"/>
              </a:ext>
            </a:extLst>
          </p:cNvPr>
          <p:cNvCxnSpPr>
            <a:cxnSpLocks/>
            <a:stCxn id="67" idx="2"/>
            <a:endCxn id="11" idx="2"/>
          </p:cNvCxnSpPr>
          <p:nvPr/>
        </p:nvCxnSpPr>
        <p:spPr>
          <a:xfrm rot="5400000">
            <a:off x="9371670" y="2003088"/>
            <a:ext cx="215444" cy="3012728"/>
          </a:xfrm>
          <a:prstGeom prst="bentConnector3">
            <a:avLst>
              <a:gd name="adj1" fmla="val 206106"/>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351B1D7C-DBE4-459A-AC79-567150DA3149}"/>
              </a:ext>
            </a:extLst>
          </p:cNvPr>
          <p:cNvSpPr txBox="1"/>
          <p:nvPr/>
        </p:nvSpPr>
        <p:spPr>
          <a:xfrm>
            <a:off x="5684520" y="1988567"/>
            <a:ext cx="1603093"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Cue-induced cravings</a:t>
            </a:r>
          </a:p>
        </p:txBody>
      </p:sp>
      <p:sp>
        <p:nvSpPr>
          <p:cNvPr id="95" name="TextBox 94">
            <a:extLst>
              <a:ext uri="{FF2B5EF4-FFF2-40B4-BE49-F238E27FC236}">
                <a16:creationId xmlns:a16="http://schemas.microsoft.com/office/drawing/2014/main" id="{D8ADE247-AEB8-45D4-84BB-33F3542DB2DC}"/>
              </a:ext>
            </a:extLst>
          </p:cNvPr>
          <p:cNvSpPr txBox="1"/>
          <p:nvPr/>
        </p:nvSpPr>
        <p:spPr>
          <a:xfrm>
            <a:off x="5769794" y="3776654"/>
            <a:ext cx="1715176"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Stress-induced cravings</a:t>
            </a:r>
          </a:p>
        </p:txBody>
      </p:sp>
      <p:sp>
        <p:nvSpPr>
          <p:cNvPr id="96" name="TextBox 95">
            <a:extLst>
              <a:ext uri="{FF2B5EF4-FFF2-40B4-BE49-F238E27FC236}">
                <a16:creationId xmlns:a16="http://schemas.microsoft.com/office/drawing/2014/main" id="{DAD92590-0B8D-466F-BC2B-1B67FED86467}"/>
              </a:ext>
            </a:extLst>
          </p:cNvPr>
          <p:cNvSpPr txBox="1"/>
          <p:nvPr/>
        </p:nvSpPr>
        <p:spPr>
          <a:xfrm>
            <a:off x="7885252" y="3954971"/>
            <a:ext cx="3100503"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Alcohol-induced cravings</a:t>
            </a:r>
          </a:p>
        </p:txBody>
      </p:sp>
      <p:cxnSp>
        <p:nvCxnSpPr>
          <p:cNvPr id="120" name="Straight Arrow Connector 119">
            <a:extLst>
              <a:ext uri="{FF2B5EF4-FFF2-40B4-BE49-F238E27FC236}">
                <a16:creationId xmlns:a16="http://schemas.microsoft.com/office/drawing/2014/main" id="{F13310B2-D1DA-4FF5-99B0-4686C26EC5E5}"/>
              </a:ext>
            </a:extLst>
          </p:cNvPr>
          <p:cNvCxnSpPr>
            <a:cxnSpLocks/>
            <a:stCxn id="121" idx="2"/>
          </p:cNvCxnSpPr>
          <p:nvPr/>
        </p:nvCxnSpPr>
        <p:spPr>
          <a:xfrm flipH="1">
            <a:off x="8073342" y="1127568"/>
            <a:ext cx="537258" cy="1458755"/>
          </a:xfrm>
          <a:prstGeom prst="straightConnector1">
            <a:avLst/>
          </a:prstGeom>
          <a:ln w="76200">
            <a:solidFill>
              <a:srgbClr val="F7A19F"/>
            </a:solidFill>
            <a:tailEnd type="triangle"/>
          </a:ln>
        </p:spPr>
        <p:style>
          <a:lnRef idx="1">
            <a:schemeClr val="accent1"/>
          </a:lnRef>
          <a:fillRef idx="0">
            <a:schemeClr val="accent1"/>
          </a:fillRef>
          <a:effectRef idx="0">
            <a:schemeClr val="accent1"/>
          </a:effectRef>
          <a:fontRef idx="minor">
            <a:schemeClr val="tx1"/>
          </a:fontRef>
        </p:style>
      </p:cxnSp>
      <p:sp>
        <p:nvSpPr>
          <p:cNvPr id="121" name="TextBox 120">
            <a:extLst>
              <a:ext uri="{FF2B5EF4-FFF2-40B4-BE49-F238E27FC236}">
                <a16:creationId xmlns:a16="http://schemas.microsoft.com/office/drawing/2014/main" id="{68C0F545-547F-43C8-AD68-CE4D51EB1DB9}"/>
              </a:ext>
            </a:extLst>
          </p:cNvPr>
          <p:cNvSpPr txBox="1"/>
          <p:nvPr/>
        </p:nvSpPr>
        <p:spPr>
          <a:xfrm>
            <a:off x="5292617" y="388904"/>
            <a:ext cx="6635965" cy="738664"/>
          </a:xfrm>
          <a:prstGeom prst="rect">
            <a:avLst/>
          </a:prstGeom>
          <a:solidFill>
            <a:srgbClr val="F7A19F"/>
          </a:solidFill>
          <a:ln>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dirty="0">
                <a:latin typeface="Arial" panose="020B0604020202020204" pitchFamily="34" charset="0"/>
                <a:cs typeface="Arial" panose="020B0604020202020204" pitchFamily="34" charset="0"/>
              </a:rPr>
              <a:t>Acamprosate and naltrexone reduces cravings </a:t>
            </a:r>
            <a:r>
              <a:rPr lang="en-US" dirty="0">
                <a:latin typeface="Arial" panose="020B0604020202020204" pitchFamily="34" charset="0"/>
                <a:cs typeface="Arial" panose="020B0604020202020204" pitchFamily="34" charset="0"/>
              </a:rPr>
              <a:t>(block negative reinforcement)</a:t>
            </a:r>
          </a:p>
        </p:txBody>
      </p:sp>
      <p:sp>
        <p:nvSpPr>
          <p:cNvPr id="130" name="TextBox 129">
            <a:extLst>
              <a:ext uri="{FF2B5EF4-FFF2-40B4-BE49-F238E27FC236}">
                <a16:creationId xmlns:a16="http://schemas.microsoft.com/office/drawing/2014/main" id="{F50A8DA6-4D1E-4CD4-A157-AF61CE83C343}"/>
              </a:ext>
            </a:extLst>
          </p:cNvPr>
          <p:cNvSpPr txBox="1"/>
          <p:nvPr/>
        </p:nvSpPr>
        <p:spPr>
          <a:xfrm>
            <a:off x="3225006" y="4666945"/>
            <a:ext cx="8703576" cy="1107996"/>
          </a:xfrm>
          <a:prstGeom prst="rect">
            <a:avLst/>
          </a:prstGeom>
          <a:solidFill>
            <a:srgbClr val="F7A19F"/>
          </a:solidFill>
          <a:ln>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dirty="0">
                <a:latin typeface="Arial" panose="020B0604020202020204" pitchFamily="34" charset="0"/>
                <a:cs typeface="Arial" panose="020B0604020202020204" pitchFamily="34" charset="0"/>
              </a:rPr>
              <a:t>Naltrexone address this by blocking the euphoric effects of alcohol; disulfiram causes adverse reaction</a:t>
            </a:r>
          </a:p>
          <a:p>
            <a:pPr algn="ctr"/>
            <a:r>
              <a:rPr lang="en-US" dirty="0">
                <a:latin typeface="Arial" panose="020B0604020202020204" pitchFamily="34" charset="0"/>
                <a:cs typeface="Arial" panose="020B0604020202020204" pitchFamily="34" charset="0"/>
              </a:rPr>
              <a:t>(block positive reinforcement)</a:t>
            </a:r>
          </a:p>
        </p:txBody>
      </p:sp>
      <p:cxnSp>
        <p:nvCxnSpPr>
          <p:cNvPr id="131" name="Straight Arrow Connector 130">
            <a:extLst>
              <a:ext uri="{FF2B5EF4-FFF2-40B4-BE49-F238E27FC236}">
                <a16:creationId xmlns:a16="http://schemas.microsoft.com/office/drawing/2014/main" id="{FFF21D03-AC36-4EB1-84A6-F3648639A20A}"/>
              </a:ext>
            </a:extLst>
          </p:cNvPr>
          <p:cNvCxnSpPr>
            <a:cxnSpLocks/>
            <a:stCxn id="130" idx="0"/>
          </p:cNvCxnSpPr>
          <p:nvPr/>
        </p:nvCxnSpPr>
        <p:spPr>
          <a:xfrm flipV="1">
            <a:off x="7576794" y="4328427"/>
            <a:ext cx="708050" cy="338518"/>
          </a:xfrm>
          <a:prstGeom prst="straightConnector1">
            <a:avLst/>
          </a:prstGeom>
          <a:ln w="76200">
            <a:solidFill>
              <a:srgbClr val="F7A19F"/>
            </a:solidFill>
            <a:tailEnd type="triangle"/>
          </a:ln>
        </p:spPr>
        <p:style>
          <a:lnRef idx="1">
            <a:schemeClr val="accent1"/>
          </a:lnRef>
          <a:fillRef idx="0">
            <a:schemeClr val="accent1"/>
          </a:fillRef>
          <a:effectRef idx="0">
            <a:schemeClr val="accent1"/>
          </a:effectRef>
          <a:fontRef idx="minor">
            <a:schemeClr val="tx1"/>
          </a:fontRef>
        </p:style>
      </p:cxnSp>
      <p:sp>
        <p:nvSpPr>
          <p:cNvPr id="148" name="TextBox 147">
            <a:extLst>
              <a:ext uri="{FF2B5EF4-FFF2-40B4-BE49-F238E27FC236}">
                <a16:creationId xmlns:a16="http://schemas.microsoft.com/office/drawing/2014/main" id="{1A0F925D-E4A3-48AA-B57F-D3CFE2C86926}"/>
              </a:ext>
            </a:extLst>
          </p:cNvPr>
          <p:cNvSpPr txBox="1"/>
          <p:nvPr/>
        </p:nvSpPr>
        <p:spPr>
          <a:xfrm>
            <a:off x="383285" y="2371499"/>
            <a:ext cx="5372760" cy="1477328"/>
          </a:xfrm>
          <a:prstGeom prst="rect">
            <a:avLst/>
          </a:prstGeom>
          <a:solidFill>
            <a:srgbClr val="F7A19F"/>
          </a:solidFill>
          <a:ln>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dirty="0">
                <a:latin typeface="Arial" panose="020B0604020202020204" pitchFamily="34" charset="0"/>
                <a:cs typeface="Arial" panose="020B0604020202020204" pitchFamily="34" charset="0"/>
              </a:rPr>
              <a:t>Counseling, peers, and AA/NA help with avoiding risky situations and managing cravings/stressors</a:t>
            </a:r>
          </a:p>
          <a:p>
            <a:pPr algn="ctr"/>
            <a:r>
              <a:rPr lang="en-US" dirty="0">
                <a:latin typeface="Arial" panose="020B0604020202020204" pitchFamily="34" charset="0"/>
                <a:cs typeface="Arial" panose="020B0604020202020204" pitchFamily="34" charset="0"/>
              </a:rPr>
              <a:t>(block negative reinforcement)</a:t>
            </a:r>
          </a:p>
        </p:txBody>
      </p:sp>
    </p:spTree>
    <p:extLst>
      <p:ext uri="{BB962C8B-B14F-4D97-AF65-F5344CB8AC3E}">
        <p14:creationId xmlns:p14="http://schemas.microsoft.com/office/powerpoint/2010/main" val="248741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wipe(left)">
                                      <p:cBhvr>
                                        <p:cTn id="7" dur="500"/>
                                        <p:tgtEl>
                                          <p:spTgt spid="94"/>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par>
                                <p:cTn id="11" presetID="22" presetClass="entr" presetSubtype="8"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wipe(left)">
                                      <p:cBhvr>
                                        <p:cTn id="13" dur="500"/>
                                        <p:tgtEl>
                                          <p:spTgt spid="5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95"/>
                                        </p:tgtEl>
                                        <p:attrNameLst>
                                          <p:attrName>style.visibility</p:attrName>
                                        </p:attrNameLst>
                                      </p:cBhvr>
                                      <p:to>
                                        <p:strVal val="visible"/>
                                      </p:to>
                                    </p:set>
                                    <p:animEffect transition="in" filter="wipe(left)">
                                      <p:cBhvr>
                                        <p:cTn id="16" dur="500"/>
                                        <p:tgtEl>
                                          <p:spTgt spid="95"/>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69"/>
                                        </p:tgtEl>
                                        <p:attrNameLst>
                                          <p:attrName>style.visibility</p:attrName>
                                        </p:attrNameLst>
                                      </p:cBhvr>
                                      <p:to>
                                        <p:strVal val="visible"/>
                                      </p:to>
                                    </p:set>
                                    <p:animEffect transition="in" filter="wipe(left)">
                                      <p:cBhvr>
                                        <p:cTn id="24" dur="500"/>
                                        <p:tgtEl>
                                          <p:spTgt spid="69"/>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wipe(left)">
                                      <p:cBhvr>
                                        <p:cTn id="27" dur="500"/>
                                        <p:tgtEl>
                                          <p:spTgt spid="6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91"/>
                                        </p:tgtEl>
                                        <p:attrNameLst>
                                          <p:attrName>style.visibility</p:attrName>
                                        </p:attrNameLst>
                                      </p:cBhvr>
                                      <p:to>
                                        <p:strVal val="visible"/>
                                      </p:to>
                                    </p:set>
                                    <p:animEffect transition="in" filter="wipe(right)">
                                      <p:cBhvr>
                                        <p:cTn id="32" dur="500"/>
                                        <p:tgtEl>
                                          <p:spTgt spid="91"/>
                                        </p:tgtEl>
                                      </p:cBhvr>
                                    </p:animEffect>
                                  </p:childTnLst>
                                </p:cTn>
                              </p:par>
                              <p:par>
                                <p:cTn id="33" presetID="22" presetClass="entr" presetSubtype="2" fill="hold" grpId="0" nodeType="withEffect">
                                  <p:stCondLst>
                                    <p:cond delay="0"/>
                                  </p:stCondLst>
                                  <p:childTnLst>
                                    <p:set>
                                      <p:cBhvr>
                                        <p:cTn id="34" dur="1" fill="hold">
                                          <p:stCondLst>
                                            <p:cond delay="0"/>
                                          </p:stCondLst>
                                        </p:cTn>
                                        <p:tgtEl>
                                          <p:spTgt spid="96"/>
                                        </p:tgtEl>
                                        <p:attrNameLst>
                                          <p:attrName>style.visibility</p:attrName>
                                        </p:attrNameLst>
                                      </p:cBhvr>
                                      <p:to>
                                        <p:strVal val="visible"/>
                                      </p:to>
                                    </p:set>
                                    <p:animEffect transition="in" filter="wipe(right)">
                                      <p:cBhvr>
                                        <p:cTn id="35" dur="500"/>
                                        <p:tgtEl>
                                          <p:spTgt spid="9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48"/>
                                        </p:tgtEl>
                                        <p:attrNameLst>
                                          <p:attrName>style.visibility</p:attrName>
                                        </p:attrNameLst>
                                      </p:cBhvr>
                                      <p:to>
                                        <p:strVal val="visible"/>
                                      </p:to>
                                    </p:set>
                                    <p:animEffect transition="in" filter="fade">
                                      <p:cBhvr>
                                        <p:cTn id="40" dur="500"/>
                                        <p:tgtEl>
                                          <p:spTgt spid="14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21"/>
                                        </p:tgtEl>
                                        <p:attrNameLst>
                                          <p:attrName>style.visibility</p:attrName>
                                        </p:attrNameLst>
                                      </p:cBhvr>
                                      <p:to>
                                        <p:strVal val="visible"/>
                                      </p:to>
                                    </p:set>
                                    <p:animEffect transition="in" filter="fade">
                                      <p:cBhvr>
                                        <p:cTn id="45" dur="500"/>
                                        <p:tgtEl>
                                          <p:spTgt spid="121"/>
                                        </p:tgtEl>
                                      </p:cBhvr>
                                    </p:animEffect>
                                  </p:childTnLst>
                                </p:cTn>
                              </p:par>
                              <p:par>
                                <p:cTn id="46" presetID="10" presetClass="entr" presetSubtype="0" fill="hold" nodeType="withEffect">
                                  <p:stCondLst>
                                    <p:cond delay="0"/>
                                  </p:stCondLst>
                                  <p:childTnLst>
                                    <p:set>
                                      <p:cBhvr>
                                        <p:cTn id="47" dur="1" fill="hold">
                                          <p:stCondLst>
                                            <p:cond delay="0"/>
                                          </p:stCondLst>
                                        </p:cTn>
                                        <p:tgtEl>
                                          <p:spTgt spid="120"/>
                                        </p:tgtEl>
                                        <p:attrNameLst>
                                          <p:attrName>style.visibility</p:attrName>
                                        </p:attrNameLst>
                                      </p:cBhvr>
                                      <p:to>
                                        <p:strVal val="visible"/>
                                      </p:to>
                                    </p:set>
                                    <p:animEffect transition="in" filter="fade">
                                      <p:cBhvr>
                                        <p:cTn id="48" dur="500"/>
                                        <p:tgtEl>
                                          <p:spTgt spid="12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30"/>
                                        </p:tgtEl>
                                        <p:attrNameLst>
                                          <p:attrName>style.visibility</p:attrName>
                                        </p:attrNameLst>
                                      </p:cBhvr>
                                      <p:to>
                                        <p:strVal val="visible"/>
                                      </p:to>
                                    </p:set>
                                    <p:animEffect transition="in" filter="fade">
                                      <p:cBhvr>
                                        <p:cTn id="53" dur="500"/>
                                        <p:tgtEl>
                                          <p:spTgt spid="130"/>
                                        </p:tgtEl>
                                      </p:cBhvr>
                                    </p:animEffect>
                                  </p:childTnLst>
                                </p:cTn>
                              </p:par>
                              <p:par>
                                <p:cTn id="54" presetID="10" presetClass="entr" presetSubtype="0" fill="hold" nodeType="withEffect">
                                  <p:stCondLst>
                                    <p:cond delay="0"/>
                                  </p:stCondLst>
                                  <p:childTnLst>
                                    <p:set>
                                      <p:cBhvr>
                                        <p:cTn id="55" dur="1" fill="hold">
                                          <p:stCondLst>
                                            <p:cond delay="0"/>
                                          </p:stCondLst>
                                        </p:cTn>
                                        <p:tgtEl>
                                          <p:spTgt spid="131"/>
                                        </p:tgtEl>
                                        <p:attrNameLst>
                                          <p:attrName>style.visibility</p:attrName>
                                        </p:attrNameLst>
                                      </p:cBhvr>
                                      <p:to>
                                        <p:strVal val="visible"/>
                                      </p:to>
                                    </p:set>
                                    <p:animEffect transition="in" filter="fade">
                                      <p:cBhvr>
                                        <p:cTn id="56"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7" grpId="0" animBg="1"/>
      <p:bldP spid="94" grpId="0"/>
      <p:bldP spid="95" grpId="0"/>
      <p:bldP spid="96" grpId="0"/>
      <p:bldP spid="121" grpId="0" animBg="1"/>
      <p:bldP spid="130" grpId="0" animBg="1"/>
      <p:bldP spid="14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599D2-9C3B-CBA5-9C6B-3C34B63E67D5}"/>
              </a:ext>
            </a:extLst>
          </p:cNvPr>
          <p:cNvSpPr>
            <a:spLocks noGrp="1"/>
          </p:cNvSpPr>
          <p:nvPr>
            <p:ph type="title"/>
          </p:nvPr>
        </p:nvSpPr>
        <p:spPr>
          <a:xfrm>
            <a:off x="763772" y="2257721"/>
            <a:ext cx="10515600" cy="1325563"/>
          </a:xfrm>
        </p:spPr>
        <p:txBody>
          <a:bodyPr>
            <a:normAutofit/>
          </a:bodyPr>
          <a:lstStyle/>
          <a:p>
            <a:pPr algn="ctr"/>
            <a:r>
              <a:rPr lang="en-US" sz="3600" dirty="0">
                <a:latin typeface="Arial" panose="020B0604020202020204" pitchFamily="34" charset="0"/>
                <a:cs typeface="Arial" panose="020B0604020202020204" pitchFamily="34" charset="0"/>
              </a:rPr>
              <a:t>Evidence-base for MAUDs</a:t>
            </a:r>
          </a:p>
        </p:txBody>
      </p:sp>
    </p:spTree>
    <p:extLst>
      <p:ext uri="{BB962C8B-B14F-4D97-AF65-F5344CB8AC3E}">
        <p14:creationId xmlns:p14="http://schemas.microsoft.com/office/powerpoint/2010/main" val="34344122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0CAA6-99EC-4CE3-BD40-CC9307A6735A}"/>
              </a:ext>
            </a:extLst>
          </p:cNvPr>
          <p:cNvSpPr>
            <a:spLocks noGrp="1"/>
          </p:cNvSpPr>
          <p:nvPr>
            <p:ph type="title"/>
          </p:nvPr>
        </p:nvSpPr>
        <p:spPr>
          <a:xfrm>
            <a:off x="838200" y="1155774"/>
            <a:ext cx="10515600" cy="3904297"/>
          </a:xfrm>
        </p:spPr>
        <p:txBody>
          <a:bodyPr>
            <a:noAutofit/>
          </a:bodyPr>
          <a:lstStyle/>
          <a:p>
            <a:pPr algn="ctr"/>
            <a:r>
              <a:rPr lang="en-US" sz="2800" dirty="0"/>
              <a:t>I receive research funding from the following:</a:t>
            </a:r>
            <a:br>
              <a:rPr lang="en-US" sz="2800" dirty="0"/>
            </a:br>
            <a:br>
              <a:rPr lang="en-US" sz="2800" dirty="0"/>
            </a:br>
            <a:r>
              <a:rPr lang="en-US" sz="2400" i="1" dirty="0"/>
              <a:t>National Institute on Drug Abuse (R21DA056799; R21DA058119)</a:t>
            </a:r>
            <a:br>
              <a:rPr lang="en-US" sz="2400" i="1" dirty="0"/>
            </a:br>
            <a:r>
              <a:rPr lang="en-US" sz="2400" i="1" dirty="0"/>
              <a:t>National Institute on Alcohol Abuse and Alcoholism (</a:t>
            </a:r>
            <a:r>
              <a:rPr lang="en-US" sz="2400" i="1" dirty="0">
                <a:effectLst/>
                <a:ea typeface="Yu Mincho" panose="02020400000000000000" pitchFamily="18" charset="-128"/>
              </a:rPr>
              <a:t>R21AA030372</a:t>
            </a:r>
            <a:r>
              <a:rPr lang="en-US" sz="2400" i="1" dirty="0"/>
              <a:t>)</a:t>
            </a:r>
            <a:br>
              <a:rPr lang="en-US" sz="2400" i="1" dirty="0"/>
            </a:br>
            <a:r>
              <a:rPr lang="en-US" sz="2400" i="1" dirty="0"/>
              <a:t>Indivior</a:t>
            </a:r>
            <a:br>
              <a:rPr lang="en-US" sz="2800" i="1" dirty="0"/>
            </a:br>
            <a:br>
              <a:rPr lang="en-US" sz="2800" dirty="0"/>
            </a:br>
            <a:r>
              <a:rPr lang="en-US" sz="2800" dirty="0"/>
              <a:t>I have no other relevant financial conflicts of interest to disclose</a:t>
            </a:r>
          </a:p>
        </p:txBody>
      </p:sp>
    </p:spTree>
    <p:extLst>
      <p:ext uri="{BB962C8B-B14F-4D97-AF65-F5344CB8AC3E}">
        <p14:creationId xmlns:p14="http://schemas.microsoft.com/office/powerpoint/2010/main" val="5591396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Isosceles Triangle 6">
            <a:extLst>
              <a:ext uri="{FF2B5EF4-FFF2-40B4-BE49-F238E27FC236}">
                <a16:creationId xmlns:a16="http://schemas.microsoft.com/office/drawing/2014/main" id="{4C136A9F-A13D-934A-BA75-97D8BFE0A848}"/>
              </a:ext>
            </a:extLst>
          </p:cNvPr>
          <p:cNvSpPr/>
          <p:nvPr/>
        </p:nvSpPr>
        <p:spPr>
          <a:xfrm rot="7375547">
            <a:off x="5291522" y="942216"/>
            <a:ext cx="569278" cy="3150555"/>
          </a:xfrm>
          <a:prstGeom prst="triangle">
            <a:avLst/>
          </a:prstGeom>
          <a:gradFill>
            <a:gsLst>
              <a:gs pos="0">
                <a:schemeClr val="accent1">
                  <a:lumMod val="5000"/>
                  <a:lumOff val="95000"/>
                </a:schemeClr>
              </a:gs>
              <a:gs pos="47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 Box 5">
            <a:extLst>
              <a:ext uri="{FF2B5EF4-FFF2-40B4-BE49-F238E27FC236}">
                <a16:creationId xmlns:a16="http://schemas.microsoft.com/office/drawing/2014/main" id="{F40C2B16-CAC7-A740-A9A9-4BB13823D5AE}"/>
              </a:ext>
            </a:extLst>
          </p:cNvPr>
          <p:cNvSpPr txBox="1">
            <a:spLocks noChangeArrowheads="1"/>
          </p:cNvSpPr>
          <p:nvPr/>
        </p:nvSpPr>
        <p:spPr bwMode="auto">
          <a:xfrm>
            <a:off x="200690" y="5513279"/>
            <a:ext cx="4227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defRPr sz="1400" b="1" kern="0">
                <a:latin typeface="Helvetica" charset="0"/>
                <a:ea typeface="Osaka" charset="-128"/>
              </a:defRPr>
            </a:lvl1pPr>
            <a:lvl2pPr marL="742950" indent="-285750">
              <a:defRPr sz="2400">
                <a:latin typeface="Times" charset="0"/>
                <a:ea typeface="Osaka" charset="-128"/>
              </a:defRPr>
            </a:lvl2pPr>
            <a:lvl3pPr marL="1143000" indent="-228600">
              <a:defRPr sz="2400">
                <a:latin typeface="Times" charset="0"/>
                <a:ea typeface="Osaka" charset="-128"/>
              </a:defRPr>
            </a:lvl3pPr>
            <a:lvl4pPr marL="1600200" indent="-228600">
              <a:defRPr sz="2400">
                <a:latin typeface="Times" charset="0"/>
                <a:ea typeface="Osaka" charset="-128"/>
              </a:defRPr>
            </a:lvl4pPr>
            <a:lvl5pPr marL="2057400" indent="-228600">
              <a:defRPr sz="2400">
                <a:latin typeface="Times" charset="0"/>
                <a:ea typeface="Osaka" charset="-128"/>
              </a:defRPr>
            </a:lvl5pPr>
            <a:lvl6pPr marL="2514600" indent="-228600" eaLnBrk="0" fontAlgn="base" hangingPunct="0">
              <a:spcBef>
                <a:spcPct val="0"/>
              </a:spcBef>
              <a:spcAft>
                <a:spcPct val="0"/>
              </a:spcAft>
              <a:defRPr sz="2400">
                <a:latin typeface="Times" charset="0"/>
                <a:ea typeface="Osaka" charset="-128"/>
              </a:defRPr>
            </a:lvl6pPr>
            <a:lvl7pPr marL="2971800" indent="-228600" eaLnBrk="0" fontAlgn="base" hangingPunct="0">
              <a:spcBef>
                <a:spcPct val="0"/>
              </a:spcBef>
              <a:spcAft>
                <a:spcPct val="0"/>
              </a:spcAft>
              <a:defRPr sz="2400">
                <a:latin typeface="Times" charset="0"/>
                <a:ea typeface="Osaka" charset="-128"/>
              </a:defRPr>
            </a:lvl7pPr>
            <a:lvl8pPr marL="3429000" indent="-228600" eaLnBrk="0" fontAlgn="base" hangingPunct="0">
              <a:spcBef>
                <a:spcPct val="0"/>
              </a:spcBef>
              <a:spcAft>
                <a:spcPct val="0"/>
              </a:spcAft>
              <a:defRPr sz="2400">
                <a:latin typeface="Times" charset="0"/>
                <a:ea typeface="Osaka" charset="-128"/>
              </a:defRPr>
            </a:lvl8pPr>
            <a:lvl9pPr marL="3886200" indent="-228600" eaLnBrk="0" fontAlgn="base" hangingPunct="0">
              <a:spcBef>
                <a:spcPct val="0"/>
              </a:spcBef>
              <a:spcAft>
                <a:spcPct val="0"/>
              </a:spcAft>
              <a:defRPr sz="2400">
                <a:latin typeface="Times" charset="0"/>
                <a:ea typeface="Osaka"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kern="0" cap="none" spc="0" normalizeH="0" baseline="0" noProof="0" dirty="0">
                <a:ln>
                  <a:noFill/>
                </a:ln>
                <a:solidFill>
                  <a:prstClr val="black"/>
                </a:solidFill>
                <a:effectLst/>
                <a:uLnTx/>
                <a:uFillTx/>
                <a:latin typeface="Helvetica" charset="0"/>
                <a:ea typeface="Osaka" charset="-128"/>
                <a:cs typeface="+mn-cs"/>
              </a:rPr>
              <a:t>Jonas et al </a:t>
            </a:r>
            <a:r>
              <a:rPr lang="en-US" altLang="en-US" dirty="0">
                <a:solidFill>
                  <a:prstClr val="black"/>
                </a:solidFill>
              </a:rPr>
              <a:t>JAMA Network 2014</a:t>
            </a:r>
            <a:endParaRPr kumimoji="0" lang="en-US" altLang="en-US" sz="1400" b="1" i="0" u="none" strike="noStrike" kern="0" cap="none" spc="0" normalizeH="0" baseline="0" noProof="0" dirty="0">
              <a:ln>
                <a:noFill/>
              </a:ln>
              <a:solidFill>
                <a:prstClr val="black"/>
              </a:solidFill>
              <a:effectLst/>
              <a:uLnTx/>
              <a:uFillTx/>
              <a:latin typeface="Helvetica" charset="0"/>
              <a:ea typeface="Osaka" charset="-128"/>
              <a:cs typeface="+mn-cs"/>
            </a:endParaRPr>
          </a:p>
        </p:txBody>
      </p:sp>
      <p:sp>
        <p:nvSpPr>
          <p:cNvPr id="7" name="Title 3">
            <a:extLst>
              <a:ext uri="{FF2B5EF4-FFF2-40B4-BE49-F238E27FC236}">
                <a16:creationId xmlns:a16="http://schemas.microsoft.com/office/drawing/2014/main" id="{B0831D75-B452-7A49-A468-D0627BC3A5C0}"/>
              </a:ext>
            </a:extLst>
          </p:cNvPr>
          <p:cNvSpPr>
            <a:spLocks noGrp="1"/>
          </p:cNvSpPr>
          <p:nvPr>
            <p:ph type="title" idx="4294967295"/>
          </p:nvPr>
        </p:nvSpPr>
        <p:spPr>
          <a:xfrm>
            <a:off x="200690" y="149225"/>
            <a:ext cx="11991309" cy="633451"/>
          </a:xfrm>
        </p:spPr>
        <p:txBody>
          <a:bodyPr vert="horz" lIns="91440" tIns="45720" rIns="91440" bIns="45720" rtlCol="0" anchor="ctr">
            <a:normAutofit fontScale="90000"/>
          </a:bodyPr>
          <a:lstStyle/>
          <a:p>
            <a:r>
              <a:rPr lang="en-US" sz="2800" dirty="0">
                <a:latin typeface="Arial" panose="020B0604020202020204" pitchFamily="34" charset="0"/>
                <a:cs typeface="Arial" panose="020B0604020202020204" pitchFamily="34" charset="0"/>
              </a:rPr>
              <a:t>Naltrexone and acamprosate associated with reduction in return to drinking </a:t>
            </a:r>
          </a:p>
        </p:txBody>
      </p:sp>
      <p:sp>
        <p:nvSpPr>
          <p:cNvPr id="10" name="Content Placeholder 2">
            <a:extLst>
              <a:ext uri="{FF2B5EF4-FFF2-40B4-BE49-F238E27FC236}">
                <a16:creationId xmlns:a16="http://schemas.microsoft.com/office/drawing/2014/main" id="{9907642B-5FCD-624E-8A71-37D6254870D2}"/>
              </a:ext>
            </a:extLst>
          </p:cNvPr>
          <p:cNvSpPr txBox="1">
            <a:spLocks/>
          </p:cNvSpPr>
          <p:nvPr/>
        </p:nvSpPr>
        <p:spPr>
          <a:xfrm>
            <a:off x="74968" y="2802629"/>
            <a:ext cx="6021031" cy="271064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39725" marR="0" lvl="1" indent="-168275"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lang="en-US" sz="1400" b="1" u="sng" dirty="0">
                <a:solidFill>
                  <a:prstClr val="black"/>
                </a:solidFill>
                <a:latin typeface="Arial Nova" panose="020B0504020202020204" pitchFamily="34" charset="0"/>
              </a:rPr>
              <a:t>DESIGN</a:t>
            </a:r>
            <a:r>
              <a:rPr lang="en-US" sz="1400" dirty="0">
                <a:solidFill>
                  <a:prstClr val="black"/>
                </a:solidFill>
                <a:latin typeface="Arial Nova" panose="020B0504020202020204" pitchFamily="34" charset="0"/>
              </a:rPr>
              <a:t>:</a:t>
            </a:r>
            <a:endParaRPr kumimoji="0" lang="en-US" sz="1400" b="0" i="0" u="none" strike="noStrike" kern="1200" cap="none" spc="0" normalizeH="0" baseline="0" noProof="0" dirty="0">
              <a:ln>
                <a:noFill/>
              </a:ln>
              <a:solidFill>
                <a:prstClr val="black"/>
              </a:solidFill>
              <a:effectLst/>
              <a:uLnTx/>
              <a:uFillTx/>
              <a:latin typeface="Arial Nova" panose="020B0504020202020204" pitchFamily="34" charset="0"/>
            </a:endParaRPr>
          </a:p>
          <a:p>
            <a:pPr marL="339725" lvl="1" indent="-168275">
              <a:spcBef>
                <a:spcPts val="0"/>
              </a:spcBef>
              <a:spcAft>
                <a:spcPts val="600"/>
              </a:spcAft>
              <a:defRPr/>
            </a:pPr>
            <a:r>
              <a:rPr lang="en-US" sz="1400" dirty="0">
                <a:solidFill>
                  <a:prstClr val="black"/>
                </a:solidFill>
                <a:latin typeface="Arial Nova" panose="020B0504020202020204" pitchFamily="34" charset="0"/>
              </a:rPr>
              <a:t>Systematic review and meta-analysis</a:t>
            </a:r>
          </a:p>
          <a:p>
            <a:pPr marL="339725" lvl="1" indent="-168275">
              <a:spcBef>
                <a:spcPts val="0"/>
              </a:spcBef>
              <a:spcAft>
                <a:spcPts val="600"/>
              </a:spcAft>
              <a:defRPr/>
            </a:pPr>
            <a:r>
              <a:rPr lang="en-US" sz="1400" dirty="0">
                <a:solidFill>
                  <a:prstClr val="black"/>
                </a:solidFill>
                <a:latin typeface="Arial Nova" panose="020B0504020202020204" pitchFamily="34" charset="0"/>
              </a:rPr>
              <a:t>Include RCTs with at least 12-week duration and head-to-head prospective cohorts</a:t>
            </a:r>
          </a:p>
          <a:p>
            <a:pPr marL="339725" lvl="1" indent="-168275">
              <a:spcBef>
                <a:spcPts val="0"/>
              </a:spcBef>
              <a:spcAft>
                <a:spcPts val="600"/>
              </a:spcAft>
              <a:defRPr/>
            </a:pPr>
            <a:r>
              <a:rPr lang="en-US" sz="1400" dirty="0">
                <a:solidFill>
                  <a:prstClr val="black"/>
                </a:solidFill>
                <a:latin typeface="Arial Nova" panose="020B0504020202020204" pitchFamily="34" charset="0"/>
              </a:rPr>
              <a:t>Calculate NNT and NNH</a:t>
            </a:r>
          </a:p>
          <a:p>
            <a:pPr marL="339725" marR="0" lvl="1" indent="-168275"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endParaRPr kumimoji="0" lang="en-US" sz="1400" b="1" i="0" u="sng" strike="noStrike" kern="1200" cap="none" spc="0" normalizeH="0" baseline="0" noProof="0" dirty="0">
              <a:ln>
                <a:noFill/>
              </a:ln>
              <a:solidFill>
                <a:prstClr val="black"/>
              </a:solidFill>
              <a:effectLst/>
              <a:uLnTx/>
              <a:uFillTx/>
              <a:latin typeface="Arial Nova" panose="020B0504020202020204" pitchFamily="34" charset="0"/>
            </a:endParaRPr>
          </a:p>
          <a:p>
            <a:pPr marL="339725" marR="0" lvl="1" indent="-168275"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1400" b="1" i="0" u="sng" strike="noStrike" kern="1200" cap="none" spc="0" normalizeH="0" baseline="0" noProof="0" dirty="0">
                <a:ln>
                  <a:noFill/>
                </a:ln>
                <a:solidFill>
                  <a:prstClr val="black"/>
                </a:solidFill>
                <a:effectLst/>
                <a:uLnTx/>
                <a:uFillTx/>
                <a:latin typeface="Arial Nova" panose="020B0504020202020204" pitchFamily="34" charset="0"/>
              </a:rPr>
              <a:t>OUTCOMES</a:t>
            </a:r>
            <a:r>
              <a:rPr kumimoji="0" lang="en-US" sz="1400" b="1" i="0" strike="noStrike" kern="1200" cap="none" spc="0" normalizeH="0" baseline="0" noProof="0" dirty="0">
                <a:ln>
                  <a:noFill/>
                </a:ln>
                <a:solidFill>
                  <a:prstClr val="black"/>
                </a:solidFill>
                <a:effectLst/>
                <a:uLnTx/>
                <a:uFillTx/>
                <a:latin typeface="Arial Nova" panose="020B0504020202020204" pitchFamily="34" charset="0"/>
              </a:rPr>
              <a:t>: </a:t>
            </a:r>
          </a:p>
          <a:p>
            <a:pPr marL="339725" lvl="1" indent="-168275">
              <a:spcBef>
                <a:spcPts val="0"/>
              </a:spcBef>
              <a:spcAft>
                <a:spcPts val="600"/>
              </a:spcAft>
              <a:defRPr/>
            </a:pPr>
            <a:r>
              <a:rPr lang="en-US" sz="1400" dirty="0">
                <a:solidFill>
                  <a:prstClr val="black"/>
                </a:solidFill>
                <a:latin typeface="Arial Nova" panose="020B0504020202020204" pitchFamily="34" charset="0"/>
              </a:rPr>
              <a:t>Alcohol consumption (return any drinking; return to heavy drinking)</a:t>
            </a:r>
          </a:p>
          <a:p>
            <a:pPr marL="339725" lvl="1" indent="-168275">
              <a:spcBef>
                <a:spcPts val="0"/>
              </a:spcBef>
              <a:spcAft>
                <a:spcPts val="600"/>
              </a:spcAft>
              <a:defRPr/>
            </a:pPr>
            <a:r>
              <a:rPr lang="en-US" sz="1400" dirty="0">
                <a:solidFill>
                  <a:prstClr val="black"/>
                </a:solidFill>
                <a:latin typeface="Arial Nova" panose="020B0504020202020204" pitchFamily="34" charset="0"/>
              </a:rPr>
              <a:t>MVA, injuries, QoL, function, mortality, harms</a:t>
            </a:r>
          </a:p>
        </p:txBody>
      </p:sp>
      <p:sp>
        <p:nvSpPr>
          <p:cNvPr id="3" name="Rectangle 2">
            <a:extLst>
              <a:ext uri="{FF2B5EF4-FFF2-40B4-BE49-F238E27FC236}">
                <a16:creationId xmlns:a16="http://schemas.microsoft.com/office/drawing/2014/main" id="{0136D733-8EF6-264C-9F69-1E92D8D20A36}"/>
              </a:ext>
            </a:extLst>
          </p:cNvPr>
          <p:cNvSpPr/>
          <p:nvPr/>
        </p:nvSpPr>
        <p:spPr>
          <a:xfrm>
            <a:off x="5827967" y="1035291"/>
            <a:ext cx="6163343" cy="3564053"/>
          </a:xfrm>
          <a:prstGeom prst="rect">
            <a:avLst/>
          </a:prstGeom>
          <a:solidFill>
            <a:schemeClr val="bg1"/>
          </a:solidFill>
          <a:ln>
            <a:solidFill>
              <a:schemeClr val="tx1">
                <a:lumMod val="95000"/>
                <a:lumOff val="5000"/>
              </a:schemeClr>
            </a:solidFill>
          </a:ln>
        </p:spPr>
        <p:txBody>
          <a:bodyPr wrap="square">
            <a:spAutoFit/>
          </a:bodyPr>
          <a:lstStyle/>
          <a:p>
            <a:pPr marL="171450" lvl="1">
              <a:lnSpc>
                <a:spcPct val="90000"/>
              </a:lnSpc>
              <a:spcAft>
                <a:spcPts val="600"/>
              </a:spcAft>
              <a:defRPr/>
            </a:pPr>
            <a:r>
              <a:rPr lang="en-US" sz="1400" b="1" u="sng" dirty="0">
                <a:solidFill>
                  <a:prstClr val="black"/>
                </a:solidFill>
                <a:latin typeface="Arial Nova" panose="020B0504020202020204" pitchFamily="34" charset="0"/>
              </a:rPr>
              <a:t>RESULTS</a:t>
            </a:r>
            <a:r>
              <a:rPr lang="en-US" sz="1400" b="1" dirty="0">
                <a:solidFill>
                  <a:prstClr val="black"/>
                </a:solidFill>
                <a:latin typeface="Arial Nova" panose="020B0504020202020204" pitchFamily="34" charset="0"/>
              </a:rPr>
              <a:t>: </a:t>
            </a:r>
          </a:p>
          <a:p>
            <a:pPr marL="339725" lvl="1" indent="-168275">
              <a:spcAft>
                <a:spcPts val="600"/>
              </a:spcAft>
              <a:buFont typeface="Arial" panose="020B0604020202020204" pitchFamily="34" charset="0"/>
              <a:buChar char="•"/>
              <a:defRPr/>
            </a:pPr>
            <a:r>
              <a:rPr lang="en-US" sz="1400" dirty="0">
                <a:latin typeface="Arial Nova" panose="020B0504020202020204" pitchFamily="34" charset="0"/>
              </a:rPr>
              <a:t>Included 122 RCTs and 1 cohort study, total 22,803 participants</a:t>
            </a:r>
          </a:p>
          <a:p>
            <a:pPr marL="339725" lvl="1" indent="-168275">
              <a:spcAft>
                <a:spcPts val="600"/>
              </a:spcAft>
              <a:buFont typeface="Arial" panose="020B0604020202020204" pitchFamily="34" charset="0"/>
              <a:buChar char="•"/>
              <a:defRPr/>
            </a:pPr>
            <a:r>
              <a:rPr lang="en-US" sz="1400" dirty="0">
                <a:latin typeface="Arial Nova" panose="020B0504020202020204" pitchFamily="34" charset="0"/>
              </a:rPr>
              <a:t>Most assessed acamprosate (27 studies, n=7519) or naltrexone (53 studies, n=9140); only 2 trials of IM naltrexone</a:t>
            </a:r>
          </a:p>
          <a:p>
            <a:pPr marL="339725" lvl="1" indent="-168275">
              <a:spcAft>
                <a:spcPts val="600"/>
              </a:spcAft>
              <a:buFont typeface="Arial" panose="020B0604020202020204" pitchFamily="34" charset="0"/>
              <a:buChar char="•"/>
              <a:defRPr/>
            </a:pPr>
            <a:r>
              <a:rPr lang="en-US" sz="1400" dirty="0">
                <a:latin typeface="Arial Nova" panose="020B0504020202020204" pitchFamily="34" charset="0"/>
              </a:rPr>
              <a:t>NNT to prevent return to any drinking</a:t>
            </a:r>
          </a:p>
          <a:p>
            <a:pPr marL="796925" lvl="2" indent="-168275">
              <a:spcAft>
                <a:spcPts val="600"/>
              </a:spcAft>
              <a:buFont typeface="Arial" panose="020B0604020202020204" pitchFamily="34" charset="0"/>
              <a:buChar char="•"/>
              <a:defRPr/>
            </a:pPr>
            <a:r>
              <a:rPr lang="en-US" sz="1400" b="1" dirty="0">
                <a:latin typeface="Arial Nova" panose="020B0504020202020204" pitchFamily="34" charset="0"/>
              </a:rPr>
              <a:t>Acamprosate</a:t>
            </a:r>
            <a:r>
              <a:rPr lang="en-US" sz="1400" dirty="0">
                <a:latin typeface="Arial Nova" panose="020B0504020202020204" pitchFamily="34" charset="0"/>
              </a:rPr>
              <a:t>: </a:t>
            </a:r>
            <a:r>
              <a:rPr lang="en-US" sz="1400" b="1" dirty="0">
                <a:solidFill>
                  <a:srgbClr val="FF0000"/>
                </a:solidFill>
                <a:latin typeface="Arial Nova" panose="020B0504020202020204" pitchFamily="34" charset="0"/>
              </a:rPr>
              <a:t>12</a:t>
            </a:r>
            <a:r>
              <a:rPr lang="en-US" sz="1400" dirty="0">
                <a:latin typeface="Arial Nova" panose="020B0504020202020204" pitchFamily="34" charset="0"/>
              </a:rPr>
              <a:t> (RD -0.09, 95%CI -0.14 to -0.04)</a:t>
            </a:r>
          </a:p>
          <a:p>
            <a:pPr marL="796925" lvl="2" indent="-168275">
              <a:spcAft>
                <a:spcPts val="600"/>
              </a:spcAft>
              <a:buFont typeface="Arial" panose="020B0604020202020204" pitchFamily="34" charset="0"/>
              <a:buChar char="•"/>
              <a:defRPr/>
            </a:pPr>
            <a:r>
              <a:rPr lang="en-US" sz="1400" b="1" dirty="0">
                <a:latin typeface="Arial Nova" panose="020B0504020202020204" pitchFamily="34" charset="0"/>
              </a:rPr>
              <a:t>Oral naltrexone</a:t>
            </a:r>
            <a:r>
              <a:rPr lang="en-US" sz="1400" dirty="0">
                <a:latin typeface="Arial Nova" panose="020B0504020202020204" pitchFamily="34" charset="0"/>
              </a:rPr>
              <a:t>: </a:t>
            </a:r>
            <a:r>
              <a:rPr lang="en-US" sz="1400" b="1" dirty="0">
                <a:solidFill>
                  <a:srgbClr val="FF0000"/>
                </a:solidFill>
                <a:latin typeface="Arial Nova" panose="020B0504020202020204" pitchFamily="34" charset="0"/>
              </a:rPr>
              <a:t>20</a:t>
            </a:r>
            <a:r>
              <a:rPr lang="en-US" sz="1400" dirty="0">
                <a:latin typeface="Arial Nova" panose="020B0504020202020204" pitchFamily="34" charset="0"/>
              </a:rPr>
              <a:t> (RD -0.05, 95%CI -0.10 to -0.002)</a:t>
            </a:r>
          </a:p>
          <a:p>
            <a:pPr marL="339725" lvl="1" indent="-168275">
              <a:spcAft>
                <a:spcPts val="600"/>
              </a:spcAft>
              <a:buFont typeface="Arial" panose="020B0604020202020204" pitchFamily="34" charset="0"/>
              <a:buChar char="•"/>
              <a:defRPr/>
            </a:pPr>
            <a:r>
              <a:rPr lang="en-US" sz="1400" dirty="0">
                <a:latin typeface="Arial Nova" panose="020B0504020202020204" pitchFamily="34" charset="0"/>
              </a:rPr>
              <a:t>NNT to prevent return to heavy drinking</a:t>
            </a:r>
          </a:p>
          <a:p>
            <a:pPr marL="796925" lvl="2" indent="-168275">
              <a:spcAft>
                <a:spcPts val="600"/>
              </a:spcAft>
              <a:buFont typeface="Arial" panose="020B0604020202020204" pitchFamily="34" charset="0"/>
              <a:buChar char="•"/>
              <a:defRPr/>
            </a:pPr>
            <a:r>
              <a:rPr lang="en-US" sz="1400" b="1" dirty="0">
                <a:latin typeface="Arial Nova" panose="020B0504020202020204" pitchFamily="34" charset="0"/>
              </a:rPr>
              <a:t>Oral naltrexone</a:t>
            </a:r>
            <a:r>
              <a:rPr lang="en-US" sz="1400" dirty="0">
                <a:latin typeface="Arial Nova" panose="020B0504020202020204" pitchFamily="34" charset="0"/>
              </a:rPr>
              <a:t>: </a:t>
            </a:r>
            <a:r>
              <a:rPr lang="en-US" sz="1400" b="1" dirty="0">
                <a:solidFill>
                  <a:srgbClr val="FF0000"/>
                </a:solidFill>
                <a:latin typeface="Arial Nova" panose="020B0504020202020204" pitchFamily="34" charset="0"/>
              </a:rPr>
              <a:t>12</a:t>
            </a:r>
            <a:r>
              <a:rPr lang="en-US" sz="1400" dirty="0">
                <a:latin typeface="Arial Nova" panose="020B0504020202020204" pitchFamily="34" charset="0"/>
              </a:rPr>
              <a:t> (RD -0.09, 95%CI -0.13 to -0.04)</a:t>
            </a:r>
          </a:p>
          <a:p>
            <a:pPr marL="339725" lvl="1" indent="-168275">
              <a:spcAft>
                <a:spcPts val="600"/>
              </a:spcAft>
              <a:buFont typeface="Arial" panose="020B0604020202020204" pitchFamily="34" charset="0"/>
              <a:buChar char="•"/>
              <a:defRPr/>
            </a:pPr>
            <a:r>
              <a:rPr lang="en-US" sz="1400" dirty="0">
                <a:latin typeface="Arial Nova" panose="020B0504020202020204" pitchFamily="34" charset="0"/>
              </a:rPr>
              <a:t>No statistically significant difference b/w acamprosate and naltrexone for return to any/heavy drinking</a:t>
            </a:r>
          </a:p>
          <a:p>
            <a:pPr marL="339725" lvl="1" indent="-168275">
              <a:spcAft>
                <a:spcPts val="600"/>
              </a:spcAft>
              <a:buFont typeface="Arial" panose="020B0604020202020204" pitchFamily="34" charset="0"/>
              <a:buChar char="•"/>
              <a:defRPr/>
            </a:pPr>
            <a:r>
              <a:rPr lang="en-US" sz="1400" b="1" dirty="0">
                <a:latin typeface="Arial Nova" panose="020B0504020202020204" pitchFamily="34" charset="0"/>
              </a:rPr>
              <a:t>IM naltrexone </a:t>
            </a:r>
            <a:r>
              <a:rPr lang="en-US" sz="1400" dirty="0">
                <a:latin typeface="Arial Nova" panose="020B0504020202020204" pitchFamily="34" charset="0"/>
              </a:rPr>
              <a:t>associated with reduction in heavy drinking (</a:t>
            </a:r>
            <a:r>
              <a:rPr lang="en-US" sz="1400" b="1" dirty="0">
                <a:solidFill>
                  <a:srgbClr val="FF0000"/>
                </a:solidFill>
                <a:latin typeface="Arial Nova" panose="020B0504020202020204" pitchFamily="34" charset="0"/>
              </a:rPr>
              <a:t>WMD -4.6%, </a:t>
            </a:r>
            <a:r>
              <a:rPr lang="en-US" sz="1400" dirty="0">
                <a:latin typeface="Arial Nova" panose="020B0504020202020204" pitchFamily="34" charset="0"/>
              </a:rPr>
              <a:t>95%CI -8.5% to -0.56%)</a:t>
            </a:r>
          </a:p>
        </p:txBody>
      </p:sp>
      <p:sp>
        <p:nvSpPr>
          <p:cNvPr id="21" name="Content Placeholder 2">
            <a:extLst>
              <a:ext uri="{FF2B5EF4-FFF2-40B4-BE49-F238E27FC236}">
                <a16:creationId xmlns:a16="http://schemas.microsoft.com/office/drawing/2014/main" id="{C3ADC8B3-C727-446A-C87A-D0FD44D34B48}"/>
              </a:ext>
            </a:extLst>
          </p:cNvPr>
          <p:cNvSpPr txBox="1">
            <a:spLocks/>
          </p:cNvSpPr>
          <p:nvPr/>
        </p:nvSpPr>
        <p:spPr>
          <a:xfrm>
            <a:off x="5827967" y="4851960"/>
            <a:ext cx="6289065" cy="85361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39725" marR="0" lvl="1" indent="-168275"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sz="1400" b="1" u="sng" dirty="0">
                <a:solidFill>
                  <a:prstClr val="black"/>
                </a:solidFill>
                <a:latin typeface="Arial Nova" panose="020B0504020202020204" pitchFamily="34" charset="0"/>
              </a:rPr>
              <a:t>CONCLUSION:</a:t>
            </a:r>
          </a:p>
          <a:p>
            <a:pPr marL="339725" lvl="1" indent="-168275">
              <a:defRPr/>
            </a:pPr>
            <a:r>
              <a:rPr lang="en-US" sz="1400" dirty="0">
                <a:solidFill>
                  <a:prstClr val="black"/>
                </a:solidFill>
                <a:latin typeface="Arial Nova" panose="020B0504020202020204" pitchFamily="34" charset="0"/>
              </a:rPr>
              <a:t>Acamprosate/naltrexone associated with reduction in return to drinking</a:t>
            </a:r>
          </a:p>
          <a:p>
            <a:pPr marL="339725" lvl="1" indent="-168275">
              <a:defRPr/>
            </a:pPr>
            <a:r>
              <a:rPr lang="en-US" sz="1400" dirty="0">
                <a:solidFill>
                  <a:prstClr val="black"/>
                </a:solidFill>
                <a:latin typeface="Arial Nova" panose="020B0504020202020204" pitchFamily="34" charset="0"/>
              </a:rPr>
              <a:t>Naltrexone (PO/IM) may have greater impact on reducing heavy drinking</a:t>
            </a:r>
          </a:p>
        </p:txBody>
      </p:sp>
      <p:pic>
        <p:nvPicPr>
          <p:cNvPr id="4" name="Picture 3">
            <a:extLst>
              <a:ext uri="{FF2B5EF4-FFF2-40B4-BE49-F238E27FC236}">
                <a16:creationId xmlns:a16="http://schemas.microsoft.com/office/drawing/2014/main" id="{E55F94FF-FDD1-A835-3EF0-1DAE7D555FCD}"/>
              </a:ext>
            </a:extLst>
          </p:cNvPr>
          <p:cNvPicPr>
            <a:picLocks noChangeAspect="1"/>
          </p:cNvPicPr>
          <p:nvPr/>
        </p:nvPicPr>
        <p:blipFill rotWithShape="1">
          <a:blip r:embed="rId3"/>
          <a:srcRect l="5319" t="13023" r="61454" b="50000"/>
          <a:stretch/>
        </p:blipFill>
        <p:spPr>
          <a:xfrm>
            <a:off x="288987" y="802131"/>
            <a:ext cx="4866259" cy="16923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5759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Isosceles Triangle 6">
            <a:extLst>
              <a:ext uri="{FF2B5EF4-FFF2-40B4-BE49-F238E27FC236}">
                <a16:creationId xmlns:a16="http://schemas.microsoft.com/office/drawing/2014/main" id="{4C136A9F-A13D-934A-BA75-97D8BFE0A848}"/>
              </a:ext>
            </a:extLst>
          </p:cNvPr>
          <p:cNvSpPr/>
          <p:nvPr/>
        </p:nvSpPr>
        <p:spPr>
          <a:xfrm rot="7375547">
            <a:off x="5291522" y="942216"/>
            <a:ext cx="569278" cy="3150555"/>
          </a:xfrm>
          <a:prstGeom prst="triangle">
            <a:avLst/>
          </a:prstGeom>
          <a:gradFill>
            <a:gsLst>
              <a:gs pos="0">
                <a:schemeClr val="accent1">
                  <a:lumMod val="5000"/>
                  <a:lumOff val="95000"/>
                </a:schemeClr>
              </a:gs>
              <a:gs pos="47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 Box 5">
            <a:extLst>
              <a:ext uri="{FF2B5EF4-FFF2-40B4-BE49-F238E27FC236}">
                <a16:creationId xmlns:a16="http://schemas.microsoft.com/office/drawing/2014/main" id="{F40C2B16-CAC7-A740-A9A9-4BB13823D5AE}"/>
              </a:ext>
            </a:extLst>
          </p:cNvPr>
          <p:cNvSpPr txBox="1">
            <a:spLocks noChangeArrowheads="1"/>
          </p:cNvSpPr>
          <p:nvPr/>
        </p:nvSpPr>
        <p:spPr bwMode="auto">
          <a:xfrm>
            <a:off x="200690" y="5513279"/>
            <a:ext cx="4227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defRPr sz="1400" b="1" kern="0">
                <a:latin typeface="Helvetica" charset="0"/>
                <a:ea typeface="Osaka" charset="-128"/>
              </a:defRPr>
            </a:lvl1pPr>
            <a:lvl2pPr marL="742950" indent="-285750">
              <a:defRPr sz="2400">
                <a:latin typeface="Times" charset="0"/>
                <a:ea typeface="Osaka" charset="-128"/>
              </a:defRPr>
            </a:lvl2pPr>
            <a:lvl3pPr marL="1143000" indent="-228600">
              <a:defRPr sz="2400">
                <a:latin typeface="Times" charset="0"/>
                <a:ea typeface="Osaka" charset="-128"/>
              </a:defRPr>
            </a:lvl3pPr>
            <a:lvl4pPr marL="1600200" indent="-228600">
              <a:defRPr sz="2400">
                <a:latin typeface="Times" charset="0"/>
                <a:ea typeface="Osaka" charset="-128"/>
              </a:defRPr>
            </a:lvl4pPr>
            <a:lvl5pPr marL="2057400" indent="-228600">
              <a:defRPr sz="2400">
                <a:latin typeface="Times" charset="0"/>
                <a:ea typeface="Osaka" charset="-128"/>
              </a:defRPr>
            </a:lvl5pPr>
            <a:lvl6pPr marL="2514600" indent="-228600" eaLnBrk="0" fontAlgn="base" hangingPunct="0">
              <a:spcBef>
                <a:spcPct val="0"/>
              </a:spcBef>
              <a:spcAft>
                <a:spcPct val="0"/>
              </a:spcAft>
              <a:defRPr sz="2400">
                <a:latin typeface="Times" charset="0"/>
                <a:ea typeface="Osaka" charset="-128"/>
              </a:defRPr>
            </a:lvl6pPr>
            <a:lvl7pPr marL="2971800" indent="-228600" eaLnBrk="0" fontAlgn="base" hangingPunct="0">
              <a:spcBef>
                <a:spcPct val="0"/>
              </a:spcBef>
              <a:spcAft>
                <a:spcPct val="0"/>
              </a:spcAft>
              <a:defRPr sz="2400">
                <a:latin typeface="Times" charset="0"/>
                <a:ea typeface="Osaka" charset="-128"/>
              </a:defRPr>
            </a:lvl7pPr>
            <a:lvl8pPr marL="3429000" indent="-228600" eaLnBrk="0" fontAlgn="base" hangingPunct="0">
              <a:spcBef>
                <a:spcPct val="0"/>
              </a:spcBef>
              <a:spcAft>
                <a:spcPct val="0"/>
              </a:spcAft>
              <a:defRPr sz="2400">
                <a:latin typeface="Times" charset="0"/>
                <a:ea typeface="Osaka" charset="-128"/>
              </a:defRPr>
            </a:lvl8pPr>
            <a:lvl9pPr marL="3886200" indent="-228600" eaLnBrk="0" fontAlgn="base" hangingPunct="0">
              <a:spcBef>
                <a:spcPct val="0"/>
              </a:spcBef>
              <a:spcAft>
                <a:spcPct val="0"/>
              </a:spcAft>
              <a:defRPr sz="2400">
                <a:latin typeface="Times" charset="0"/>
                <a:ea typeface="Osaka"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kern="0" cap="none" spc="0" normalizeH="0" baseline="0" noProof="0" dirty="0">
                <a:ln>
                  <a:noFill/>
                </a:ln>
                <a:solidFill>
                  <a:prstClr val="black"/>
                </a:solidFill>
                <a:effectLst/>
                <a:uLnTx/>
                <a:uFillTx/>
                <a:latin typeface="Helvetica" charset="0"/>
                <a:ea typeface="Osaka" charset="-128"/>
                <a:cs typeface="+mn-cs"/>
              </a:rPr>
              <a:t>Murphy et al </a:t>
            </a:r>
            <a:r>
              <a:rPr lang="en-US" altLang="en-US" dirty="0">
                <a:solidFill>
                  <a:prstClr val="black"/>
                </a:solidFill>
              </a:rPr>
              <a:t>Addiction 2021</a:t>
            </a:r>
            <a:endParaRPr kumimoji="0" lang="en-US" altLang="en-US" sz="1400" b="1" i="0" u="none" strike="noStrike" kern="0" cap="none" spc="0" normalizeH="0" baseline="0" noProof="0" dirty="0">
              <a:ln>
                <a:noFill/>
              </a:ln>
              <a:solidFill>
                <a:prstClr val="black"/>
              </a:solidFill>
              <a:effectLst/>
              <a:uLnTx/>
              <a:uFillTx/>
              <a:latin typeface="Helvetica" charset="0"/>
              <a:ea typeface="Osaka" charset="-128"/>
              <a:cs typeface="+mn-cs"/>
            </a:endParaRPr>
          </a:p>
        </p:txBody>
      </p:sp>
      <p:sp>
        <p:nvSpPr>
          <p:cNvPr id="7" name="Title 3">
            <a:extLst>
              <a:ext uri="{FF2B5EF4-FFF2-40B4-BE49-F238E27FC236}">
                <a16:creationId xmlns:a16="http://schemas.microsoft.com/office/drawing/2014/main" id="{B0831D75-B452-7A49-A468-D0627BC3A5C0}"/>
              </a:ext>
            </a:extLst>
          </p:cNvPr>
          <p:cNvSpPr>
            <a:spLocks noGrp="1"/>
          </p:cNvSpPr>
          <p:nvPr>
            <p:ph type="title" idx="4294967295"/>
          </p:nvPr>
        </p:nvSpPr>
        <p:spPr>
          <a:xfrm>
            <a:off x="200690" y="149225"/>
            <a:ext cx="11991309" cy="633451"/>
          </a:xfrm>
        </p:spPr>
        <p:txBody>
          <a:bodyPr vert="horz" lIns="91440" tIns="45720" rIns="91440" bIns="45720" rtlCol="0" anchor="ctr">
            <a:normAutofit/>
          </a:bodyPr>
          <a:lstStyle/>
          <a:p>
            <a:r>
              <a:rPr lang="en-US" sz="2800" dirty="0">
                <a:latin typeface="Arial" panose="020B0604020202020204" pitchFamily="34" charset="0"/>
                <a:cs typeface="Arial" panose="020B0604020202020204" pitchFamily="34" charset="0"/>
              </a:rPr>
              <a:t>Growing evidence-base for IM Naltrexone for AUD in reducing drinking</a:t>
            </a:r>
          </a:p>
        </p:txBody>
      </p:sp>
      <p:sp>
        <p:nvSpPr>
          <p:cNvPr id="10" name="Content Placeholder 2">
            <a:extLst>
              <a:ext uri="{FF2B5EF4-FFF2-40B4-BE49-F238E27FC236}">
                <a16:creationId xmlns:a16="http://schemas.microsoft.com/office/drawing/2014/main" id="{9907642B-5FCD-624E-8A71-37D6254870D2}"/>
              </a:ext>
            </a:extLst>
          </p:cNvPr>
          <p:cNvSpPr txBox="1">
            <a:spLocks/>
          </p:cNvSpPr>
          <p:nvPr/>
        </p:nvSpPr>
        <p:spPr>
          <a:xfrm>
            <a:off x="74968" y="2922426"/>
            <a:ext cx="6021031" cy="259085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39725" marR="0" lvl="1" indent="-168275"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lang="en-US" sz="1400" b="1" u="sng" dirty="0">
                <a:solidFill>
                  <a:prstClr val="black"/>
                </a:solidFill>
                <a:latin typeface="Arial" panose="020B0604020202020204" pitchFamily="34" charset="0"/>
                <a:cs typeface="Arial" panose="020B0604020202020204" pitchFamily="34" charset="0"/>
              </a:rPr>
              <a:t>DESIGN</a:t>
            </a:r>
            <a:r>
              <a:rPr lang="en-US" sz="1400" dirty="0">
                <a:solidFill>
                  <a:prstClr val="black"/>
                </a:solidFill>
                <a:latin typeface="Arial" panose="020B0604020202020204" pitchFamily="34" charset="0"/>
                <a:cs typeface="Arial" panose="020B0604020202020204" pitchFamily="34" charset="0"/>
              </a:rPr>
              <a:t>:</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39725" lvl="1" indent="-168275">
              <a:spcBef>
                <a:spcPts val="0"/>
              </a:spcBef>
              <a:spcAft>
                <a:spcPts val="600"/>
              </a:spcAft>
              <a:defRPr/>
            </a:pPr>
            <a:r>
              <a:rPr lang="en-US" sz="1400" dirty="0">
                <a:solidFill>
                  <a:prstClr val="black"/>
                </a:solidFill>
                <a:latin typeface="Arial" panose="020B0604020202020204" pitchFamily="34" charset="0"/>
                <a:cs typeface="Arial" panose="020B0604020202020204" pitchFamily="34" charset="0"/>
              </a:rPr>
              <a:t>Systematic review and meta-analysis of RCTs of IM naltrexone vs placebo for AUD in outpatient clinics</a:t>
            </a:r>
          </a:p>
          <a:p>
            <a:pPr marL="339725" lvl="1" indent="-168275">
              <a:spcBef>
                <a:spcPts val="0"/>
              </a:spcBef>
              <a:spcAft>
                <a:spcPts val="600"/>
              </a:spcAft>
              <a:defRPr/>
            </a:pPr>
            <a:r>
              <a:rPr lang="en-US" sz="1400" dirty="0">
                <a:solidFill>
                  <a:prstClr val="black"/>
                </a:solidFill>
                <a:latin typeface="Arial" panose="020B0604020202020204" pitchFamily="34" charset="0"/>
                <a:cs typeface="Arial" panose="020B0604020202020204" pitchFamily="34" charset="0"/>
              </a:rPr>
              <a:t>IM naltrexone 150-400mg for 2-6 months </a:t>
            </a:r>
            <a:r>
              <a:rPr lang="en-US" sz="1400" b="1" u="sng" dirty="0">
                <a:solidFill>
                  <a:prstClr val="black"/>
                </a:solidFill>
                <a:latin typeface="Arial" panose="020B0604020202020204" pitchFamily="34" charset="0"/>
                <a:cs typeface="Arial" panose="020B0604020202020204" pitchFamily="34" charset="0"/>
              </a:rPr>
              <a:t>+ psychotherapy</a:t>
            </a:r>
          </a:p>
          <a:p>
            <a:pPr marL="339725" lvl="1" indent="-168275">
              <a:spcBef>
                <a:spcPts val="0"/>
              </a:spcBef>
              <a:spcAft>
                <a:spcPts val="600"/>
              </a:spcAft>
              <a:defRPr/>
            </a:pPr>
            <a:endParaRPr lang="en-US" sz="1400" dirty="0">
              <a:solidFill>
                <a:prstClr val="black"/>
              </a:solidFill>
              <a:latin typeface="Arial" panose="020B0604020202020204" pitchFamily="34" charset="0"/>
              <a:cs typeface="Arial" panose="020B0604020202020204" pitchFamily="34" charset="0"/>
            </a:endParaRPr>
          </a:p>
          <a:p>
            <a:pPr marL="339725" marR="0" lvl="1" indent="-168275"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1400" b="1" i="0" u="sng"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OUTCOMES</a:t>
            </a:r>
            <a:r>
              <a:rPr kumimoji="0" lang="en-US" sz="1400" b="1" i="0"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a:p>
            <a:pPr marL="339725" lvl="1" indent="-168275">
              <a:spcBef>
                <a:spcPts val="0"/>
              </a:spcBef>
              <a:spcAft>
                <a:spcPts val="600"/>
              </a:spcAft>
              <a:defRPr/>
            </a:pPr>
            <a:r>
              <a:rPr lang="en-US" sz="1400" dirty="0">
                <a:solidFill>
                  <a:prstClr val="black"/>
                </a:solidFill>
                <a:latin typeface="Arial" panose="020B0604020202020204" pitchFamily="34" charset="0"/>
                <a:cs typeface="Arial" panose="020B0604020202020204" pitchFamily="34" charset="0"/>
              </a:rPr>
              <a:t>Alcohol consumption, pooled WMD in:</a:t>
            </a:r>
          </a:p>
          <a:p>
            <a:pPr marL="796925" lvl="2" indent="-168275">
              <a:spcBef>
                <a:spcPts val="0"/>
              </a:spcBef>
              <a:spcAft>
                <a:spcPts val="600"/>
              </a:spcAft>
              <a:defRPr/>
            </a:pPr>
            <a:r>
              <a:rPr lang="en-US" sz="1100" dirty="0">
                <a:solidFill>
                  <a:prstClr val="black"/>
                </a:solidFill>
                <a:latin typeface="Arial" panose="020B0604020202020204" pitchFamily="34" charset="0"/>
                <a:cs typeface="Arial" panose="020B0604020202020204" pitchFamily="34" charset="0"/>
              </a:rPr>
              <a:t>Drinking days/month</a:t>
            </a:r>
          </a:p>
          <a:p>
            <a:pPr marL="796925" lvl="2" indent="-168275">
              <a:spcBef>
                <a:spcPts val="0"/>
              </a:spcBef>
              <a:spcAft>
                <a:spcPts val="600"/>
              </a:spcAft>
              <a:defRPr/>
            </a:pPr>
            <a:r>
              <a:rPr lang="en-US" sz="1100" dirty="0">
                <a:solidFill>
                  <a:prstClr val="black"/>
                </a:solidFill>
                <a:latin typeface="Arial" panose="020B0604020202020204" pitchFamily="34" charset="0"/>
                <a:cs typeface="Arial" panose="020B0604020202020204" pitchFamily="34" charset="0"/>
              </a:rPr>
              <a:t>Heavy drinking days/month</a:t>
            </a:r>
          </a:p>
        </p:txBody>
      </p:sp>
      <p:sp>
        <p:nvSpPr>
          <p:cNvPr id="3" name="Rectangle 2">
            <a:extLst>
              <a:ext uri="{FF2B5EF4-FFF2-40B4-BE49-F238E27FC236}">
                <a16:creationId xmlns:a16="http://schemas.microsoft.com/office/drawing/2014/main" id="{0136D733-8EF6-264C-9F69-1E92D8D20A36}"/>
              </a:ext>
            </a:extLst>
          </p:cNvPr>
          <p:cNvSpPr/>
          <p:nvPr/>
        </p:nvSpPr>
        <p:spPr>
          <a:xfrm>
            <a:off x="5908602" y="1370628"/>
            <a:ext cx="5940056" cy="2625334"/>
          </a:xfrm>
          <a:prstGeom prst="rect">
            <a:avLst/>
          </a:prstGeom>
          <a:solidFill>
            <a:schemeClr val="bg1"/>
          </a:solidFill>
          <a:ln>
            <a:solidFill>
              <a:schemeClr val="tx1"/>
            </a:solidFill>
          </a:ln>
        </p:spPr>
        <p:txBody>
          <a:bodyPr wrap="square">
            <a:spAutoFit/>
          </a:bodyPr>
          <a:lstStyle/>
          <a:p>
            <a:pPr marL="171450" lvl="1">
              <a:lnSpc>
                <a:spcPct val="90000"/>
              </a:lnSpc>
              <a:spcAft>
                <a:spcPts val="600"/>
              </a:spcAft>
              <a:defRPr/>
            </a:pPr>
            <a:r>
              <a:rPr lang="en-US" sz="1400" b="1" u="sng" dirty="0">
                <a:solidFill>
                  <a:prstClr val="black"/>
                </a:solidFill>
                <a:latin typeface="Arial Nova" panose="020B0504020202020204" pitchFamily="34" charset="0"/>
              </a:rPr>
              <a:t>RESULTS</a:t>
            </a:r>
            <a:r>
              <a:rPr lang="en-US" sz="1400" b="1" dirty="0">
                <a:solidFill>
                  <a:prstClr val="black"/>
                </a:solidFill>
                <a:latin typeface="Arial Nova" panose="020B0504020202020204" pitchFamily="34" charset="0"/>
              </a:rPr>
              <a:t>: </a:t>
            </a:r>
          </a:p>
          <a:p>
            <a:pPr marL="339725" lvl="1" indent="-168275">
              <a:spcAft>
                <a:spcPts val="600"/>
              </a:spcAft>
              <a:buFont typeface="Arial" panose="020B0604020202020204" pitchFamily="34" charset="0"/>
              <a:buChar char="•"/>
              <a:defRPr/>
            </a:pPr>
            <a:r>
              <a:rPr lang="en-US" sz="1400" dirty="0">
                <a:latin typeface="Arial Nova" panose="020B0504020202020204" pitchFamily="34" charset="0"/>
              </a:rPr>
              <a:t>Included 7 trials (n=1,500 individuals)</a:t>
            </a:r>
          </a:p>
          <a:p>
            <a:pPr marL="339725" lvl="1" indent="-168275">
              <a:spcAft>
                <a:spcPts val="600"/>
              </a:spcAft>
              <a:buFont typeface="Arial" panose="020B0604020202020204" pitchFamily="34" charset="0"/>
              <a:buChar char="•"/>
              <a:defRPr/>
            </a:pPr>
            <a:r>
              <a:rPr lang="en-US" sz="1400" dirty="0">
                <a:latin typeface="Arial Nova" panose="020B0504020202020204" pitchFamily="34" charset="0"/>
              </a:rPr>
              <a:t>Drinking days per month WMD: </a:t>
            </a:r>
            <a:r>
              <a:rPr lang="en-US" sz="1400" b="1" dirty="0">
                <a:solidFill>
                  <a:srgbClr val="FF0000"/>
                </a:solidFill>
                <a:latin typeface="Arial Nova" panose="020B0504020202020204" pitchFamily="34" charset="0"/>
              </a:rPr>
              <a:t>-2.0 </a:t>
            </a:r>
            <a:r>
              <a:rPr lang="en-US" sz="1400" dirty="0">
                <a:latin typeface="Arial Nova" panose="020B0504020202020204" pitchFamily="34" charset="0"/>
              </a:rPr>
              <a:t>(95%CI -3.4 to -0.6)</a:t>
            </a:r>
          </a:p>
          <a:p>
            <a:pPr marL="339725" lvl="1" indent="-168275">
              <a:spcAft>
                <a:spcPts val="600"/>
              </a:spcAft>
              <a:buFont typeface="Arial" panose="020B0604020202020204" pitchFamily="34" charset="0"/>
              <a:buChar char="•"/>
              <a:defRPr/>
            </a:pPr>
            <a:r>
              <a:rPr lang="en-US" sz="1400" dirty="0">
                <a:latin typeface="Arial Nova" panose="020B0504020202020204" pitchFamily="34" charset="0"/>
              </a:rPr>
              <a:t>Heavy drinking days per month WMD: </a:t>
            </a:r>
            <a:r>
              <a:rPr lang="en-US" sz="1400" b="1" dirty="0">
                <a:solidFill>
                  <a:srgbClr val="FF0000"/>
                </a:solidFill>
                <a:latin typeface="Arial Nova" panose="020B0504020202020204" pitchFamily="34" charset="0"/>
              </a:rPr>
              <a:t>-1.2 </a:t>
            </a:r>
            <a:r>
              <a:rPr lang="en-US" sz="1400" dirty="0">
                <a:latin typeface="Arial Nova" panose="020B0504020202020204" pitchFamily="34" charset="0"/>
              </a:rPr>
              <a:t>(95%CI -0.2 to -2.1)</a:t>
            </a:r>
          </a:p>
          <a:p>
            <a:pPr lvl="1" indent="-285750">
              <a:spcAft>
                <a:spcPts val="600"/>
              </a:spcAft>
              <a:buFont typeface="Wingdings" panose="05000000000000000000" pitchFamily="2" charset="2"/>
              <a:buChar char="à"/>
              <a:defRPr/>
            </a:pPr>
            <a:r>
              <a:rPr lang="en-US" sz="1400" b="1" dirty="0">
                <a:solidFill>
                  <a:srgbClr val="FF0000"/>
                </a:solidFill>
                <a:latin typeface="Arial Nova" panose="020B0504020202020204" pitchFamily="34" charset="0"/>
                <a:sym typeface="Wingdings" panose="05000000000000000000" pitchFamily="2" charset="2"/>
              </a:rPr>
              <a:t>2 fewer drinking days per month </a:t>
            </a:r>
          </a:p>
          <a:p>
            <a:pPr lvl="1" indent="-285750">
              <a:spcAft>
                <a:spcPts val="600"/>
              </a:spcAft>
              <a:buFont typeface="Wingdings" panose="05000000000000000000" pitchFamily="2" charset="2"/>
              <a:buChar char="à"/>
              <a:defRPr/>
            </a:pPr>
            <a:r>
              <a:rPr lang="en-US" sz="1400" b="1" dirty="0">
                <a:solidFill>
                  <a:srgbClr val="FF0000"/>
                </a:solidFill>
                <a:latin typeface="Arial Nova" panose="020B0504020202020204" pitchFamily="34" charset="0"/>
                <a:sym typeface="Wingdings" panose="05000000000000000000" pitchFamily="2" charset="2"/>
              </a:rPr>
              <a:t>1.2 fewer heavy drinking days per month</a:t>
            </a:r>
          </a:p>
          <a:p>
            <a:pPr marL="285750" indent="-168275">
              <a:spcAft>
                <a:spcPts val="600"/>
              </a:spcAft>
              <a:buFont typeface="Arial" panose="020B0604020202020204" pitchFamily="34" charset="0"/>
              <a:buChar char="•"/>
              <a:defRPr/>
            </a:pPr>
            <a:r>
              <a:rPr lang="en-US" sz="1400" dirty="0">
                <a:latin typeface="Arial Nova" panose="020B0504020202020204" pitchFamily="34" charset="0"/>
              </a:rPr>
              <a:t>Larger response when:</a:t>
            </a:r>
          </a:p>
          <a:p>
            <a:pPr lvl="1" indent="-285750">
              <a:spcAft>
                <a:spcPts val="600"/>
              </a:spcAft>
              <a:buFont typeface="Wingdings" panose="05000000000000000000" pitchFamily="2" charset="2"/>
              <a:buChar char="à"/>
              <a:defRPr/>
            </a:pPr>
            <a:r>
              <a:rPr lang="en-US" sz="1400" b="1" dirty="0">
                <a:solidFill>
                  <a:srgbClr val="FF0000"/>
                </a:solidFill>
                <a:latin typeface="Arial Nova" panose="020B0504020202020204" pitchFamily="34" charset="0"/>
              </a:rPr>
              <a:t>NO abstinence lead-in</a:t>
            </a:r>
          </a:p>
          <a:p>
            <a:pPr lvl="1" indent="-285750">
              <a:spcAft>
                <a:spcPts val="600"/>
              </a:spcAft>
              <a:buFont typeface="Wingdings" panose="05000000000000000000" pitchFamily="2" charset="2"/>
              <a:buChar char="à"/>
              <a:defRPr/>
            </a:pPr>
            <a:r>
              <a:rPr lang="en-US" sz="1400" b="1" dirty="0">
                <a:solidFill>
                  <a:srgbClr val="FF0000"/>
                </a:solidFill>
                <a:latin typeface="Arial Nova" panose="020B0504020202020204" pitchFamily="34" charset="0"/>
              </a:rPr>
              <a:t>trial longer than 3 months</a:t>
            </a:r>
          </a:p>
        </p:txBody>
      </p:sp>
      <p:sp>
        <p:nvSpPr>
          <p:cNvPr id="21" name="Content Placeholder 2">
            <a:extLst>
              <a:ext uri="{FF2B5EF4-FFF2-40B4-BE49-F238E27FC236}">
                <a16:creationId xmlns:a16="http://schemas.microsoft.com/office/drawing/2014/main" id="{C3ADC8B3-C727-446A-C87A-D0FD44D34B48}"/>
              </a:ext>
            </a:extLst>
          </p:cNvPr>
          <p:cNvSpPr txBox="1">
            <a:spLocks/>
          </p:cNvSpPr>
          <p:nvPr/>
        </p:nvSpPr>
        <p:spPr>
          <a:xfrm>
            <a:off x="6046824" y="4898794"/>
            <a:ext cx="5663611" cy="85361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39725" marR="0" lvl="1" indent="-168275"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sz="1400" b="1" u="sng" dirty="0">
                <a:solidFill>
                  <a:prstClr val="black"/>
                </a:solidFill>
                <a:latin typeface="Arial Nova" panose="020B0504020202020204" pitchFamily="34" charset="0"/>
              </a:rPr>
              <a:t>CONCLUSION:</a:t>
            </a:r>
          </a:p>
          <a:p>
            <a:pPr marL="339725" lvl="1" indent="-168275">
              <a:defRPr/>
            </a:pPr>
            <a:r>
              <a:rPr lang="en-US" sz="1400" dirty="0">
                <a:solidFill>
                  <a:prstClr val="black"/>
                </a:solidFill>
                <a:latin typeface="Arial Nova" panose="020B0504020202020204" pitchFamily="34" charset="0"/>
              </a:rPr>
              <a:t>IM naltrexone reduces any drinking</a:t>
            </a:r>
          </a:p>
          <a:p>
            <a:pPr marL="339725" lvl="1" indent="-168275">
              <a:defRPr/>
            </a:pPr>
            <a:r>
              <a:rPr lang="en-US" sz="1400" dirty="0">
                <a:solidFill>
                  <a:prstClr val="black"/>
                </a:solidFill>
                <a:latin typeface="Arial Nova" panose="020B0504020202020204" pitchFamily="34" charset="0"/>
              </a:rPr>
              <a:t>Longer treatment with larger effect, and no abstinence required</a:t>
            </a:r>
          </a:p>
        </p:txBody>
      </p:sp>
      <p:pic>
        <p:nvPicPr>
          <p:cNvPr id="4" name="Picture 3">
            <a:extLst>
              <a:ext uri="{FF2B5EF4-FFF2-40B4-BE49-F238E27FC236}">
                <a16:creationId xmlns:a16="http://schemas.microsoft.com/office/drawing/2014/main" id="{95831D5F-E1E5-9EEC-1B97-166A6A58F5EF}"/>
              </a:ext>
            </a:extLst>
          </p:cNvPr>
          <p:cNvPicPr>
            <a:picLocks noChangeAspect="1"/>
          </p:cNvPicPr>
          <p:nvPr/>
        </p:nvPicPr>
        <p:blipFill rotWithShape="1">
          <a:blip r:embed="rId3"/>
          <a:srcRect l="7762" t="10233" r="64854" b="56558"/>
          <a:stretch/>
        </p:blipFill>
        <p:spPr>
          <a:xfrm>
            <a:off x="343342" y="903730"/>
            <a:ext cx="5007221" cy="18976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99CE961F-06F2-859E-1DB3-51221FB0398E}"/>
              </a:ext>
            </a:extLst>
          </p:cNvPr>
          <p:cNvSpPr txBox="1"/>
          <p:nvPr/>
        </p:nvSpPr>
        <p:spPr>
          <a:xfrm>
            <a:off x="6096000" y="4117016"/>
            <a:ext cx="6021032" cy="584775"/>
          </a:xfrm>
          <a:prstGeom prst="rect">
            <a:avLst/>
          </a:prstGeom>
          <a:noFill/>
        </p:spPr>
        <p:txBody>
          <a:bodyPr wrap="square" rtlCol="0">
            <a:spAutoFit/>
          </a:bodyPr>
          <a:lstStyle/>
          <a:p>
            <a:r>
              <a:rPr lang="en-US" sz="1600" b="1" dirty="0">
                <a:solidFill>
                  <a:srgbClr val="FF0000"/>
                </a:solidFill>
                <a:latin typeface="Arial" panose="020B0604020202020204" pitchFamily="34" charset="0"/>
                <a:cs typeface="Arial" panose="020B0604020202020204" pitchFamily="34" charset="0"/>
              </a:rPr>
              <a:t>1-2-day reduction in HDD represents 15-25% of possible benefit compared to reduction seen in placebo </a:t>
            </a:r>
          </a:p>
        </p:txBody>
      </p:sp>
    </p:spTree>
    <p:extLst>
      <p:ext uri="{BB962C8B-B14F-4D97-AF65-F5344CB8AC3E}">
        <p14:creationId xmlns:p14="http://schemas.microsoft.com/office/powerpoint/2010/main" val="2828943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P spid="21"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Isosceles Triangle 6">
            <a:extLst>
              <a:ext uri="{FF2B5EF4-FFF2-40B4-BE49-F238E27FC236}">
                <a16:creationId xmlns:a16="http://schemas.microsoft.com/office/drawing/2014/main" id="{4C136A9F-A13D-934A-BA75-97D8BFE0A848}"/>
              </a:ext>
            </a:extLst>
          </p:cNvPr>
          <p:cNvSpPr/>
          <p:nvPr/>
        </p:nvSpPr>
        <p:spPr>
          <a:xfrm rot="7375547">
            <a:off x="5291522" y="942216"/>
            <a:ext cx="569278" cy="3150555"/>
          </a:xfrm>
          <a:prstGeom prst="triangle">
            <a:avLst/>
          </a:prstGeom>
          <a:gradFill>
            <a:gsLst>
              <a:gs pos="0">
                <a:schemeClr val="accent1">
                  <a:lumMod val="5000"/>
                  <a:lumOff val="95000"/>
                </a:schemeClr>
              </a:gs>
              <a:gs pos="47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 Box 5">
            <a:extLst>
              <a:ext uri="{FF2B5EF4-FFF2-40B4-BE49-F238E27FC236}">
                <a16:creationId xmlns:a16="http://schemas.microsoft.com/office/drawing/2014/main" id="{F40C2B16-CAC7-A740-A9A9-4BB13823D5AE}"/>
              </a:ext>
            </a:extLst>
          </p:cNvPr>
          <p:cNvSpPr txBox="1">
            <a:spLocks noChangeArrowheads="1"/>
          </p:cNvSpPr>
          <p:nvPr/>
        </p:nvSpPr>
        <p:spPr bwMode="auto">
          <a:xfrm>
            <a:off x="200690" y="5513279"/>
            <a:ext cx="4227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defRPr sz="1400" b="1" kern="0">
                <a:latin typeface="Helvetica" charset="0"/>
                <a:ea typeface="Osaka" charset="-128"/>
              </a:defRPr>
            </a:lvl1pPr>
            <a:lvl2pPr marL="742950" indent="-285750">
              <a:defRPr sz="2400">
                <a:latin typeface="Times" charset="0"/>
                <a:ea typeface="Osaka" charset="-128"/>
              </a:defRPr>
            </a:lvl2pPr>
            <a:lvl3pPr marL="1143000" indent="-228600">
              <a:defRPr sz="2400">
                <a:latin typeface="Times" charset="0"/>
                <a:ea typeface="Osaka" charset="-128"/>
              </a:defRPr>
            </a:lvl3pPr>
            <a:lvl4pPr marL="1600200" indent="-228600">
              <a:defRPr sz="2400">
                <a:latin typeface="Times" charset="0"/>
                <a:ea typeface="Osaka" charset="-128"/>
              </a:defRPr>
            </a:lvl4pPr>
            <a:lvl5pPr marL="2057400" indent="-228600">
              <a:defRPr sz="2400">
                <a:latin typeface="Times" charset="0"/>
                <a:ea typeface="Osaka" charset="-128"/>
              </a:defRPr>
            </a:lvl5pPr>
            <a:lvl6pPr marL="2514600" indent="-228600" eaLnBrk="0" fontAlgn="base" hangingPunct="0">
              <a:spcBef>
                <a:spcPct val="0"/>
              </a:spcBef>
              <a:spcAft>
                <a:spcPct val="0"/>
              </a:spcAft>
              <a:defRPr sz="2400">
                <a:latin typeface="Times" charset="0"/>
                <a:ea typeface="Osaka" charset="-128"/>
              </a:defRPr>
            </a:lvl6pPr>
            <a:lvl7pPr marL="2971800" indent="-228600" eaLnBrk="0" fontAlgn="base" hangingPunct="0">
              <a:spcBef>
                <a:spcPct val="0"/>
              </a:spcBef>
              <a:spcAft>
                <a:spcPct val="0"/>
              </a:spcAft>
              <a:defRPr sz="2400">
                <a:latin typeface="Times" charset="0"/>
                <a:ea typeface="Osaka" charset="-128"/>
              </a:defRPr>
            </a:lvl7pPr>
            <a:lvl8pPr marL="3429000" indent="-228600" eaLnBrk="0" fontAlgn="base" hangingPunct="0">
              <a:spcBef>
                <a:spcPct val="0"/>
              </a:spcBef>
              <a:spcAft>
                <a:spcPct val="0"/>
              </a:spcAft>
              <a:defRPr sz="2400">
                <a:latin typeface="Times" charset="0"/>
                <a:ea typeface="Osaka" charset="-128"/>
              </a:defRPr>
            </a:lvl8pPr>
            <a:lvl9pPr marL="3886200" indent="-228600" eaLnBrk="0" fontAlgn="base" hangingPunct="0">
              <a:spcBef>
                <a:spcPct val="0"/>
              </a:spcBef>
              <a:spcAft>
                <a:spcPct val="0"/>
              </a:spcAft>
              <a:defRPr sz="2400">
                <a:latin typeface="Times" charset="0"/>
                <a:ea typeface="Osaka"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kern="0" cap="none" spc="0" normalizeH="0" baseline="0" noProof="0" dirty="0">
                <a:ln>
                  <a:noFill/>
                </a:ln>
                <a:solidFill>
                  <a:prstClr val="black"/>
                </a:solidFill>
                <a:effectLst/>
                <a:uLnTx/>
                <a:uFillTx/>
                <a:latin typeface="Helvetica" charset="0"/>
                <a:ea typeface="Osaka" charset="-128"/>
                <a:cs typeface="+mn-cs"/>
              </a:rPr>
              <a:t>Han et al </a:t>
            </a:r>
            <a:r>
              <a:rPr lang="en-US" altLang="en-US" dirty="0">
                <a:solidFill>
                  <a:prstClr val="black"/>
                </a:solidFill>
              </a:rPr>
              <a:t>JAMA Psychiatry 2021</a:t>
            </a:r>
            <a:endParaRPr kumimoji="0" lang="en-US" altLang="en-US" sz="1400" b="1" i="0" u="none" strike="noStrike" kern="0" cap="none" spc="0" normalizeH="0" baseline="0" noProof="0" dirty="0">
              <a:ln>
                <a:noFill/>
              </a:ln>
              <a:solidFill>
                <a:prstClr val="black"/>
              </a:solidFill>
              <a:effectLst/>
              <a:uLnTx/>
              <a:uFillTx/>
              <a:latin typeface="Helvetica" charset="0"/>
              <a:ea typeface="Osaka" charset="-128"/>
              <a:cs typeface="+mn-cs"/>
            </a:endParaRPr>
          </a:p>
        </p:txBody>
      </p:sp>
      <p:sp>
        <p:nvSpPr>
          <p:cNvPr id="7" name="Title 3">
            <a:extLst>
              <a:ext uri="{FF2B5EF4-FFF2-40B4-BE49-F238E27FC236}">
                <a16:creationId xmlns:a16="http://schemas.microsoft.com/office/drawing/2014/main" id="{B0831D75-B452-7A49-A468-D0627BC3A5C0}"/>
              </a:ext>
            </a:extLst>
          </p:cNvPr>
          <p:cNvSpPr>
            <a:spLocks noGrp="1"/>
          </p:cNvSpPr>
          <p:nvPr>
            <p:ph type="title" idx="4294967295"/>
          </p:nvPr>
        </p:nvSpPr>
        <p:spPr>
          <a:xfrm>
            <a:off x="200690" y="149225"/>
            <a:ext cx="11991309" cy="633451"/>
          </a:xfrm>
        </p:spPr>
        <p:txBody>
          <a:bodyPr vert="horz" lIns="91440" tIns="45720" rIns="91440" bIns="45720" rtlCol="0" anchor="ctr">
            <a:normAutofit/>
          </a:bodyPr>
          <a:lstStyle/>
          <a:p>
            <a:r>
              <a:rPr lang="en-US" sz="2800" dirty="0">
                <a:latin typeface="Arial" panose="020B0604020202020204" pitchFamily="34" charset="0"/>
                <a:cs typeface="Arial" panose="020B0604020202020204" pitchFamily="34" charset="0"/>
              </a:rPr>
              <a:t>Despite decent evidence-base, MAUDs under-utilized </a:t>
            </a:r>
          </a:p>
        </p:txBody>
      </p:sp>
      <p:sp>
        <p:nvSpPr>
          <p:cNvPr id="10" name="Content Placeholder 2">
            <a:extLst>
              <a:ext uri="{FF2B5EF4-FFF2-40B4-BE49-F238E27FC236}">
                <a16:creationId xmlns:a16="http://schemas.microsoft.com/office/drawing/2014/main" id="{9907642B-5FCD-624E-8A71-37D6254870D2}"/>
              </a:ext>
            </a:extLst>
          </p:cNvPr>
          <p:cNvSpPr txBox="1">
            <a:spLocks/>
          </p:cNvSpPr>
          <p:nvPr/>
        </p:nvSpPr>
        <p:spPr>
          <a:xfrm>
            <a:off x="74968" y="2802629"/>
            <a:ext cx="6021031" cy="271064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39725" marR="0" lvl="1" indent="-168275"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lang="en-US" sz="1400" b="1" u="sng" dirty="0">
                <a:solidFill>
                  <a:prstClr val="black"/>
                </a:solidFill>
                <a:latin typeface="Arial Nova" panose="020B0504020202020204" pitchFamily="34" charset="0"/>
              </a:rPr>
              <a:t>DESIGN</a:t>
            </a:r>
            <a:r>
              <a:rPr lang="en-US" sz="1400" dirty="0">
                <a:solidFill>
                  <a:prstClr val="black"/>
                </a:solidFill>
                <a:latin typeface="Arial Nova" panose="020B0504020202020204" pitchFamily="34" charset="0"/>
              </a:rPr>
              <a:t>:</a:t>
            </a:r>
            <a:endParaRPr kumimoji="0" lang="en-US" sz="1400" b="0" i="0" u="none" strike="noStrike" kern="1200" cap="none" spc="0" normalizeH="0" baseline="0" noProof="0" dirty="0">
              <a:ln>
                <a:noFill/>
              </a:ln>
              <a:solidFill>
                <a:prstClr val="black"/>
              </a:solidFill>
              <a:effectLst/>
              <a:uLnTx/>
              <a:uFillTx/>
              <a:latin typeface="Arial Nova" panose="020B0504020202020204" pitchFamily="34" charset="0"/>
            </a:endParaRPr>
          </a:p>
          <a:p>
            <a:pPr marL="339725" lvl="1" indent="-168275">
              <a:spcBef>
                <a:spcPts val="0"/>
              </a:spcBef>
              <a:spcAft>
                <a:spcPts val="600"/>
              </a:spcAft>
              <a:defRPr/>
            </a:pPr>
            <a:r>
              <a:rPr lang="en-US" sz="1400" dirty="0">
                <a:solidFill>
                  <a:prstClr val="black"/>
                </a:solidFill>
                <a:latin typeface="Arial Nova" panose="020B0504020202020204" pitchFamily="34" charset="0"/>
              </a:rPr>
              <a:t>NSUDH data from 2019 (n=42,739)</a:t>
            </a:r>
          </a:p>
          <a:p>
            <a:pPr marL="339725" lvl="1" indent="-168275">
              <a:spcBef>
                <a:spcPts val="0"/>
              </a:spcBef>
              <a:spcAft>
                <a:spcPts val="600"/>
              </a:spcAft>
              <a:defRPr/>
            </a:pPr>
            <a:r>
              <a:rPr lang="en-US" sz="1400" dirty="0">
                <a:solidFill>
                  <a:prstClr val="black"/>
                </a:solidFill>
                <a:latin typeface="Arial Nova" panose="020B0504020202020204" pitchFamily="34" charset="0"/>
              </a:rPr>
              <a:t>Assess past-year receipt of AUD treatment including MAUDs</a:t>
            </a:r>
          </a:p>
          <a:p>
            <a:pPr marL="339725" lvl="1" indent="-168275">
              <a:spcBef>
                <a:spcPts val="0"/>
              </a:spcBef>
              <a:spcAft>
                <a:spcPts val="600"/>
              </a:spcAft>
              <a:defRPr/>
            </a:pPr>
            <a:endParaRPr lang="en-US" sz="1400" dirty="0">
              <a:solidFill>
                <a:prstClr val="black"/>
              </a:solidFill>
              <a:latin typeface="Arial Nova" panose="020B0504020202020204" pitchFamily="34" charset="0"/>
            </a:endParaRPr>
          </a:p>
          <a:p>
            <a:pPr marL="339725" marR="0" lvl="1" indent="-168275"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1400" b="1" i="0" u="sng" strike="noStrike" kern="1200" cap="none" spc="0" normalizeH="0" baseline="0" noProof="0" dirty="0">
                <a:ln>
                  <a:noFill/>
                </a:ln>
                <a:solidFill>
                  <a:prstClr val="black"/>
                </a:solidFill>
                <a:effectLst/>
                <a:uLnTx/>
                <a:uFillTx/>
                <a:latin typeface="Arial Nova" panose="020B0504020202020204" pitchFamily="34" charset="0"/>
              </a:rPr>
              <a:t>EXPOSURE:</a:t>
            </a:r>
          </a:p>
          <a:p>
            <a:pPr marL="339725" lvl="1" indent="-168275">
              <a:spcBef>
                <a:spcPts val="0"/>
              </a:spcBef>
              <a:spcAft>
                <a:spcPts val="600"/>
              </a:spcAft>
              <a:defRPr/>
            </a:pPr>
            <a:r>
              <a:rPr kumimoji="0" lang="en-US" sz="1400" i="0" strike="noStrike" kern="1200" cap="none" spc="0" normalizeH="0" baseline="0" noProof="0" dirty="0">
                <a:ln>
                  <a:noFill/>
                </a:ln>
                <a:solidFill>
                  <a:prstClr val="black"/>
                </a:solidFill>
                <a:effectLst/>
                <a:uLnTx/>
                <a:uFillTx/>
                <a:latin typeface="Arial Nova" panose="020B0504020202020204" pitchFamily="34" charset="0"/>
              </a:rPr>
              <a:t>US adults with AUD</a:t>
            </a:r>
          </a:p>
          <a:p>
            <a:pPr marL="339725" marR="0" lvl="1" indent="-168275"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endParaRPr kumimoji="0" lang="en-US" sz="1400" b="1" i="0" u="sng" strike="noStrike" kern="1200" cap="none" spc="0" normalizeH="0" baseline="0" noProof="0" dirty="0">
              <a:ln>
                <a:noFill/>
              </a:ln>
              <a:solidFill>
                <a:prstClr val="black"/>
              </a:solidFill>
              <a:effectLst/>
              <a:uLnTx/>
              <a:uFillTx/>
              <a:latin typeface="Arial Nova" panose="020B0504020202020204" pitchFamily="34" charset="0"/>
            </a:endParaRPr>
          </a:p>
          <a:p>
            <a:pPr marL="339725" marR="0" lvl="1" indent="-168275"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1400" b="1" i="0" u="sng" strike="noStrike" kern="1200" cap="none" spc="0" normalizeH="0" baseline="0" noProof="0" dirty="0">
                <a:ln>
                  <a:noFill/>
                </a:ln>
                <a:solidFill>
                  <a:prstClr val="black"/>
                </a:solidFill>
                <a:effectLst/>
                <a:uLnTx/>
                <a:uFillTx/>
                <a:latin typeface="Arial Nova" panose="020B0504020202020204" pitchFamily="34" charset="0"/>
              </a:rPr>
              <a:t>OUTCOMES</a:t>
            </a:r>
            <a:r>
              <a:rPr kumimoji="0" lang="en-US" sz="1400" b="1" i="0" strike="noStrike" kern="1200" cap="none" spc="0" normalizeH="0" baseline="0" noProof="0" dirty="0">
                <a:ln>
                  <a:noFill/>
                </a:ln>
                <a:solidFill>
                  <a:prstClr val="black"/>
                </a:solidFill>
                <a:effectLst/>
                <a:uLnTx/>
                <a:uFillTx/>
                <a:latin typeface="Arial Nova" panose="020B0504020202020204" pitchFamily="34" charset="0"/>
              </a:rPr>
              <a:t>: </a:t>
            </a:r>
          </a:p>
          <a:p>
            <a:pPr marL="339725" lvl="1" indent="-168275">
              <a:spcBef>
                <a:spcPts val="0"/>
              </a:spcBef>
              <a:spcAft>
                <a:spcPts val="600"/>
              </a:spcAft>
              <a:defRPr/>
            </a:pPr>
            <a:r>
              <a:rPr lang="en-US" sz="1400" dirty="0">
                <a:solidFill>
                  <a:prstClr val="black"/>
                </a:solidFill>
                <a:latin typeface="Arial Nova" panose="020B0504020202020204" pitchFamily="34" charset="0"/>
              </a:rPr>
              <a:t>Receipt of any MAUD (naltrexone PO/IM, acamprosate, disulfiram)</a:t>
            </a:r>
          </a:p>
        </p:txBody>
      </p:sp>
      <p:sp>
        <p:nvSpPr>
          <p:cNvPr id="3" name="Rectangle 2">
            <a:extLst>
              <a:ext uri="{FF2B5EF4-FFF2-40B4-BE49-F238E27FC236}">
                <a16:creationId xmlns:a16="http://schemas.microsoft.com/office/drawing/2014/main" id="{0136D733-8EF6-264C-9F69-1E92D8D20A36}"/>
              </a:ext>
            </a:extLst>
          </p:cNvPr>
          <p:cNvSpPr/>
          <p:nvPr/>
        </p:nvSpPr>
        <p:spPr>
          <a:xfrm>
            <a:off x="6095999" y="2391069"/>
            <a:ext cx="5273749" cy="1163395"/>
          </a:xfrm>
          <a:prstGeom prst="rect">
            <a:avLst/>
          </a:prstGeom>
          <a:solidFill>
            <a:schemeClr val="bg1"/>
          </a:solidFill>
          <a:ln>
            <a:solidFill>
              <a:schemeClr val="tx1">
                <a:lumMod val="95000"/>
                <a:lumOff val="5000"/>
              </a:schemeClr>
            </a:solidFill>
          </a:ln>
        </p:spPr>
        <p:txBody>
          <a:bodyPr wrap="square">
            <a:spAutoFit/>
          </a:bodyPr>
          <a:lstStyle/>
          <a:p>
            <a:pPr marL="171450" lvl="1">
              <a:lnSpc>
                <a:spcPct val="90000"/>
              </a:lnSpc>
              <a:spcAft>
                <a:spcPts val="600"/>
              </a:spcAft>
              <a:defRPr/>
            </a:pPr>
            <a:r>
              <a:rPr lang="en-US" sz="1400" b="1" u="sng" dirty="0">
                <a:solidFill>
                  <a:prstClr val="black"/>
                </a:solidFill>
                <a:latin typeface="Arial Nova" panose="020B0504020202020204" pitchFamily="34" charset="0"/>
              </a:rPr>
              <a:t>RESULTS</a:t>
            </a:r>
            <a:r>
              <a:rPr lang="en-US" sz="1400" b="1" dirty="0">
                <a:solidFill>
                  <a:prstClr val="black"/>
                </a:solidFill>
                <a:latin typeface="Arial Nova" panose="020B0504020202020204" pitchFamily="34" charset="0"/>
              </a:rPr>
              <a:t>: </a:t>
            </a:r>
          </a:p>
          <a:p>
            <a:pPr marL="339725" lvl="1" indent="-168275">
              <a:spcAft>
                <a:spcPts val="600"/>
              </a:spcAft>
              <a:buFont typeface="Arial" panose="020B0604020202020204" pitchFamily="34" charset="0"/>
              <a:buChar char="•"/>
              <a:defRPr/>
            </a:pPr>
            <a:r>
              <a:rPr lang="en-US" sz="1400" dirty="0">
                <a:latin typeface="Arial Nova" panose="020B0504020202020204" pitchFamily="34" charset="0"/>
              </a:rPr>
              <a:t>Past year prevalence of AUD </a:t>
            </a:r>
            <a:r>
              <a:rPr lang="en-US" sz="1400" b="1" dirty="0">
                <a:solidFill>
                  <a:srgbClr val="FF0000"/>
                </a:solidFill>
                <a:latin typeface="Arial Nova" panose="020B0504020202020204" pitchFamily="34" charset="0"/>
                <a:sym typeface="Wingdings" panose="05000000000000000000" pitchFamily="2" charset="2"/>
              </a:rPr>
              <a:t> </a:t>
            </a:r>
            <a:r>
              <a:rPr lang="en-US" sz="1400" b="1" dirty="0">
                <a:solidFill>
                  <a:srgbClr val="FF0000"/>
                </a:solidFill>
                <a:latin typeface="Arial Nova" panose="020B0504020202020204" pitchFamily="34" charset="0"/>
              </a:rPr>
              <a:t>5.6%</a:t>
            </a:r>
          </a:p>
          <a:p>
            <a:pPr marL="339725" lvl="1" indent="-168275">
              <a:spcAft>
                <a:spcPts val="600"/>
              </a:spcAft>
              <a:buFont typeface="Arial" panose="020B0604020202020204" pitchFamily="34" charset="0"/>
              <a:buChar char="•"/>
              <a:defRPr/>
            </a:pPr>
            <a:r>
              <a:rPr lang="en-US" sz="1400" dirty="0">
                <a:latin typeface="Arial Nova" panose="020B0504020202020204" pitchFamily="34" charset="0"/>
              </a:rPr>
              <a:t>Receipt of ANY AUD treatment </a:t>
            </a:r>
            <a:r>
              <a:rPr lang="en-US" sz="1400" b="1" dirty="0">
                <a:solidFill>
                  <a:srgbClr val="FF0000"/>
                </a:solidFill>
                <a:latin typeface="Arial Nova" panose="020B0504020202020204" pitchFamily="34" charset="0"/>
                <a:sym typeface="Wingdings" panose="05000000000000000000" pitchFamily="2" charset="2"/>
              </a:rPr>
              <a:t> 7.3% of those with AUD</a:t>
            </a:r>
          </a:p>
          <a:p>
            <a:pPr marL="339725" lvl="1" indent="-168275">
              <a:spcAft>
                <a:spcPts val="600"/>
              </a:spcAft>
              <a:buFont typeface="Arial" panose="020B0604020202020204" pitchFamily="34" charset="0"/>
              <a:buChar char="•"/>
              <a:defRPr/>
            </a:pPr>
            <a:r>
              <a:rPr lang="en-US" sz="1400" b="1" dirty="0">
                <a:solidFill>
                  <a:srgbClr val="FF0000"/>
                </a:solidFill>
                <a:latin typeface="Arial Nova" panose="020B0504020202020204" pitchFamily="34" charset="0"/>
                <a:sym typeface="Wingdings" panose="05000000000000000000" pitchFamily="2" charset="2"/>
              </a:rPr>
              <a:t>Receipt of MAUD of those with AUD  1.6%</a:t>
            </a:r>
            <a:endParaRPr lang="en-US" sz="1400" b="1" dirty="0">
              <a:solidFill>
                <a:srgbClr val="FF0000"/>
              </a:solidFill>
              <a:latin typeface="Arial Nova" panose="020B0504020202020204" pitchFamily="34" charset="0"/>
            </a:endParaRPr>
          </a:p>
        </p:txBody>
      </p:sp>
      <p:sp>
        <p:nvSpPr>
          <p:cNvPr id="21" name="Content Placeholder 2">
            <a:extLst>
              <a:ext uri="{FF2B5EF4-FFF2-40B4-BE49-F238E27FC236}">
                <a16:creationId xmlns:a16="http://schemas.microsoft.com/office/drawing/2014/main" id="{C3ADC8B3-C727-446A-C87A-D0FD44D34B48}"/>
              </a:ext>
            </a:extLst>
          </p:cNvPr>
          <p:cNvSpPr txBox="1">
            <a:spLocks/>
          </p:cNvSpPr>
          <p:nvPr/>
        </p:nvSpPr>
        <p:spPr>
          <a:xfrm>
            <a:off x="6095998" y="4232856"/>
            <a:ext cx="5273749" cy="85361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39725" marR="0" lvl="1" indent="-168275"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sz="1400" b="1" u="sng" dirty="0">
                <a:solidFill>
                  <a:prstClr val="black"/>
                </a:solidFill>
                <a:latin typeface="Arial Nova" panose="020B0504020202020204" pitchFamily="34" charset="0"/>
              </a:rPr>
              <a:t>CONCLUSION:</a:t>
            </a:r>
          </a:p>
          <a:p>
            <a:pPr marL="339725" lvl="1" indent="-168275">
              <a:defRPr/>
            </a:pPr>
            <a:r>
              <a:rPr lang="en-US" sz="1400" dirty="0">
                <a:solidFill>
                  <a:prstClr val="black"/>
                </a:solidFill>
                <a:latin typeface="Arial Nova" panose="020B0504020202020204" pitchFamily="34" charset="0"/>
              </a:rPr>
              <a:t>MAUDs rarely used to treat AUD</a:t>
            </a:r>
          </a:p>
        </p:txBody>
      </p:sp>
      <p:pic>
        <p:nvPicPr>
          <p:cNvPr id="4" name="Picture 3">
            <a:extLst>
              <a:ext uri="{FF2B5EF4-FFF2-40B4-BE49-F238E27FC236}">
                <a16:creationId xmlns:a16="http://schemas.microsoft.com/office/drawing/2014/main" id="{DFB19D3B-1214-020A-2E22-C9FE6F11BA2D}"/>
              </a:ext>
            </a:extLst>
          </p:cNvPr>
          <p:cNvPicPr>
            <a:picLocks noChangeAspect="1"/>
          </p:cNvPicPr>
          <p:nvPr/>
        </p:nvPicPr>
        <p:blipFill rotWithShape="1">
          <a:blip r:embed="rId3"/>
          <a:srcRect l="9063" t="16022" r="77936" b="68668"/>
          <a:stretch/>
        </p:blipFill>
        <p:spPr>
          <a:xfrm>
            <a:off x="215863" y="795527"/>
            <a:ext cx="4411807" cy="16234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1404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Isosceles Triangle 6">
            <a:extLst>
              <a:ext uri="{FF2B5EF4-FFF2-40B4-BE49-F238E27FC236}">
                <a16:creationId xmlns:a16="http://schemas.microsoft.com/office/drawing/2014/main" id="{4C136A9F-A13D-934A-BA75-97D8BFE0A848}"/>
              </a:ext>
            </a:extLst>
          </p:cNvPr>
          <p:cNvSpPr/>
          <p:nvPr/>
        </p:nvSpPr>
        <p:spPr>
          <a:xfrm rot="7375547">
            <a:off x="5291522" y="942216"/>
            <a:ext cx="569278" cy="3150555"/>
          </a:xfrm>
          <a:prstGeom prst="triangle">
            <a:avLst/>
          </a:prstGeom>
          <a:gradFill>
            <a:gsLst>
              <a:gs pos="0">
                <a:schemeClr val="accent1">
                  <a:lumMod val="5000"/>
                  <a:lumOff val="95000"/>
                </a:schemeClr>
              </a:gs>
              <a:gs pos="47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 Box 5">
            <a:extLst>
              <a:ext uri="{FF2B5EF4-FFF2-40B4-BE49-F238E27FC236}">
                <a16:creationId xmlns:a16="http://schemas.microsoft.com/office/drawing/2014/main" id="{F40C2B16-CAC7-A740-A9A9-4BB13823D5AE}"/>
              </a:ext>
            </a:extLst>
          </p:cNvPr>
          <p:cNvSpPr txBox="1">
            <a:spLocks noChangeArrowheads="1"/>
          </p:cNvSpPr>
          <p:nvPr/>
        </p:nvSpPr>
        <p:spPr bwMode="auto">
          <a:xfrm>
            <a:off x="200690" y="5513279"/>
            <a:ext cx="4227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defRPr sz="1400" b="1" kern="0">
                <a:latin typeface="Helvetica" charset="0"/>
                <a:ea typeface="Osaka" charset="-128"/>
              </a:defRPr>
            </a:lvl1pPr>
            <a:lvl2pPr marL="742950" indent="-285750">
              <a:defRPr sz="2400">
                <a:latin typeface="Times" charset="0"/>
                <a:ea typeface="Osaka" charset="-128"/>
              </a:defRPr>
            </a:lvl2pPr>
            <a:lvl3pPr marL="1143000" indent="-228600">
              <a:defRPr sz="2400">
                <a:latin typeface="Times" charset="0"/>
                <a:ea typeface="Osaka" charset="-128"/>
              </a:defRPr>
            </a:lvl3pPr>
            <a:lvl4pPr marL="1600200" indent="-228600">
              <a:defRPr sz="2400">
                <a:latin typeface="Times" charset="0"/>
                <a:ea typeface="Osaka" charset="-128"/>
              </a:defRPr>
            </a:lvl4pPr>
            <a:lvl5pPr marL="2057400" indent="-228600">
              <a:defRPr sz="2400">
                <a:latin typeface="Times" charset="0"/>
                <a:ea typeface="Osaka" charset="-128"/>
              </a:defRPr>
            </a:lvl5pPr>
            <a:lvl6pPr marL="2514600" indent="-228600" eaLnBrk="0" fontAlgn="base" hangingPunct="0">
              <a:spcBef>
                <a:spcPct val="0"/>
              </a:spcBef>
              <a:spcAft>
                <a:spcPct val="0"/>
              </a:spcAft>
              <a:defRPr sz="2400">
                <a:latin typeface="Times" charset="0"/>
                <a:ea typeface="Osaka" charset="-128"/>
              </a:defRPr>
            </a:lvl6pPr>
            <a:lvl7pPr marL="2971800" indent="-228600" eaLnBrk="0" fontAlgn="base" hangingPunct="0">
              <a:spcBef>
                <a:spcPct val="0"/>
              </a:spcBef>
              <a:spcAft>
                <a:spcPct val="0"/>
              </a:spcAft>
              <a:defRPr sz="2400">
                <a:latin typeface="Times" charset="0"/>
                <a:ea typeface="Osaka" charset="-128"/>
              </a:defRPr>
            </a:lvl7pPr>
            <a:lvl8pPr marL="3429000" indent="-228600" eaLnBrk="0" fontAlgn="base" hangingPunct="0">
              <a:spcBef>
                <a:spcPct val="0"/>
              </a:spcBef>
              <a:spcAft>
                <a:spcPct val="0"/>
              </a:spcAft>
              <a:defRPr sz="2400">
                <a:latin typeface="Times" charset="0"/>
                <a:ea typeface="Osaka" charset="-128"/>
              </a:defRPr>
            </a:lvl8pPr>
            <a:lvl9pPr marL="3886200" indent="-228600" eaLnBrk="0" fontAlgn="base" hangingPunct="0">
              <a:spcBef>
                <a:spcPct val="0"/>
              </a:spcBef>
              <a:spcAft>
                <a:spcPct val="0"/>
              </a:spcAft>
              <a:defRPr sz="2400">
                <a:latin typeface="Times" charset="0"/>
                <a:ea typeface="Osaka"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kern="0" cap="none" spc="0" normalizeH="0" baseline="0" noProof="0" dirty="0" err="1">
                <a:ln>
                  <a:noFill/>
                </a:ln>
                <a:solidFill>
                  <a:prstClr val="black"/>
                </a:solidFill>
                <a:effectLst/>
                <a:uLnTx/>
                <a:uFillTx/>
                <a:latin typeface="Helvetica" charset="0"/>
                <a:ea typeface="Osaka" charset="-128"/>
                <a:cs typeface="+mn-cs"/>
              </a:rPr>
              <a:t>Chockalingam</a:t>
            </a:r>
            <a:r>
              <a:rPr kumimoji="0" lang="en-US" altLang="en-US" sz="1400" b="1" i="0" u="none" strike="noStrike" kern="0" cap="none" spc="0" normalizeH="0" baseline="0" noProof="0" dirty="0">
                <a:ln>
                  <a:noFill/>
                </a:ln>
                <a:solidFill>
                  <a:prstClr val="black"/>
                </a:solidFill>
                <a:effectLst/>
                <a:uLnTx/>
                <a:uFillTx/>
                <a:latin typeface="Helvetica" charset="0"/>
                <a:ea typeface="Osaka" charset="-128"/>
                <a:cs typeface="+mn-cs"/>
              </a:rPr>
              <a:t> et al </a:t>
            </a:r>
            <a:r>
              <a:rPr lang="en-US" altLang="en-US" dirty="0" err="1">
                <a:solidFill>
                  <a:prstClr val="black"/>
                </a:solidFill>
              </a:rPr>
              <a:t>Alc</a:t>
            </a:r>
            <a:r>
              <a:rPr lang="en-US" altLang="en-US" dirty="0">
                <a:solidFill>
                  <a:prstClr val="black"/>
                </a:solidFill>
              </a:rPr>
              <a:t> Clin &amp; Exp Res 2021</a:t>
            </a:r>
            <a:endParaRPr kumimoji="0" lang="en-US" altLang="en-US" sz="1400" b="1" i="0" u="none" strike="noStrike" kern="0" cap="none" spc="0" normalizeH="0" baseline="0" noProof="0" dirty="0">
              <a:ln>
                <a:noFill/>
              </a:ln>
              <a:solidFill>
                <a:prstClr val="black"/>
              </a:solidFill>
              <a:effectLst/>
              <a:uLnTx/>
              <a:uFillTx/>
              <a:latin typeface="Helvetica" charset="0"/>
              <a:ea typeface="Osaka" charset="-128"/>
              <a:cs typeface="+mn-cs"/>
            </a:endParaRPr>
          </a:p>
        </p:txBody>
      </p:sp>
      <p:sp>
        <p:nvSpPr>
          <p:cNvPr id="7" name="Title 3">
            <a:extLst>
              <a:ext uri="{FF2B5EF4-FFF2-40B4-BE49-F238E27FC236}">
                <a16:creationId xmlns:a16="http://schemas.microsoft.com/office/drawing/2014/main" id="{B0831D75-B452-7A49-A468-D0627BC3A5C0}"/>
              </a:ext>
            </a:extLst>
          </p:cNvPr>
          <p:cNvSpPr>
            <a:spLocks noGrp="1"/>
          </p:cNvSpPr>
          <p:nvPr>
            <p:ph type="title" idx="4294967295"/>
          </p:nvPr>
        </p:nvSpPr>
        <p:spPr>
          <a:xfrm>
            <a:off x="200690" y="149225"/>
            <a:ext cx="11991309" cy="633451"/>
          </a:xfrm>
        </p:spPr>
        <p:txBody>
          <a:bodyPr vert="horz" lIns="91440" tIns="45720" rIns="91440" bIns="45720" rtlCol="0" anchor="ctr">
            <a:normAutofit/>
          </a:bodyPr>
          <a:lstStyle/>
          <a:p>
            <a:r>
              <a:rPr lang="en-US" sz="2800" dirty="0">
                <a:latin typeface="Arial" panose="020B0604020202020204" pitchFamily="34" charset="0"/>
                <a:cs typeface="Arial" panose="020B0604020202020204" pitchFamily="34" charset="0"/>
              </a:rPr>
              <a:t>AUD-related encounters occur disproportionately in acute care settings</a:t>
            </a:r>
          </a:p>
        </p:txBody>
      </p:sp>
      <p:sp>
        <p:nvSpPr>
          <p:cNvPr id="10" name="Content Placeholder 2">
            <a:extLst>
              <a:ext uri="{FF2B5EF4-FFF2-40B4-BE49-F238E27FC236}">
                <a16:creationId xmlns:a16="http://schemas.microsoft.com/office/drawing/2014/main" id="{9907642B-5FCD-624E-8A71-37D6254870D2}"/>
              </a:ext>
            </a:extLst>
          </p:cNvPr>
          <p:cNvSpPr txBox="1">
            <a:spLocks/>
          </p:cNvSpPr>
          <p:nvPr/>
        </p:nvSpPr>
        <p:spPr>
          <a:xfrm>
            <a:off x="74968" y="2580401"/>
            <a:ext cx="6021031" cy="293287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39725" marR="0" lvl="1" indent="-168275"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lang="en-US" sz="1400" b="1" u="sng" dirty="0">
                <a:solidFill>
                  <a:prstClr val="black"/>
                </a:solidFill>
                <a:latin typeface="Arial Nova" panose="020B0504020202020204" pitchFamily="34" charset="0"/>
              </a:rPr>
              <a:t>DESIGN</a:t>
            </a:r>
            <a:r>
              <a:rPr lang="en-US" sz="1400" dirty="0">
                <a:solidFill>
                  <a:prstClr val="black"/>
                </a:solidFill>
                <a:latin typeface="Arial Nova" panose="020B0504020202020204" pitchFamily="34" charset="0"/>
              </a:rPr>
              <a:t>:</a:t>
            </a:r>
            <a:endParaRPr kumimoji="0" lang="en-US" sz="1400" b="0" i="0" u="none" strike="noStrike" kern="1200" cap="none" spc="0" normalizeH="0" baseline="0" noProof="0" dirty="0">
              <a:ln>
                <a:noFill/>
              </a:ln>
              <a:solidFill>
                <a:prstClr val="black"/>
              </a:solidFill>
              <a:effectLst/>
              <a:uLnTx/>
              <a:uFillTx/>
              <a:latin typeface="Arial Nova" panose="020B0504020202020204" pitchFamily="34" charset="0"/>
            </a:endParaRPr>
          </a:p>
          <a:p>
            <a:pPr marL="339725" lvl="1" indent="-168275">
              <a:spcBef>
                <a:spcPts val="0"/>
              </a:spcBef>
              <a:spcAft>
                <a:spcPts val="600"/>
              </a:spcAft>
              <a:defRPr/>
            </a:pPr>
            <a:r>
              <a:rPr lang="en-US" sz="1400" dirty="0">
                <a:solidFill>
                  <a:prstClr val="black"/>
                </a:solidFill>
                <a:latin typeface="Arial Nova" panose="020B0504020202020204" pitchFamily="34" charset="0"/>
              </a:rPr>
              <a:t>EHR database review of all alcohol-related health care encounters at University of Colorado Health system from Jan 2016- Dec 2019</a:t>
            </a:r>
          </a:p>
          <a:p>
            <a:pPr marL="339725" lvl="1" indent="-168275">
              <a:spcBef>
                <a:spcPts val="0"/>
              </a:spcBef>
              <a:spcAft>
                <a:spcPts val="600"/>
              </a:spcAft>
              <a:defRPr/>
            </a:pPr>
            <a:r>
              <a:rPr lang="en-US" sz="1400" dirty="0">
                <a:solidFill>
                  <a:prstClr val="black"/>
                </a:solidFill>
                <a:latin typeface="Arial Nova" panose="020B0504020202020204" pitchFamily="34" charset="0"/>
              </a:rPr>
              <a:t>Include patients from throughout Colorado, southern Wyoming, and western Nebraska; and data from acute care hospitals, EDs, outpatient primary and specialty clinics, inpatient SUD programs, and urgent care center</a:t>
            </a:r>
          </a:p>
          <a:p>
            <a:pPr marL="339725" marR="0" lvl="1" indent="-168275"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1400" b="1" i="0" u="sng" strike="noStrike" kern="1200" cap="none" spc="0" normalizeH="0" baseline="0" noProof="0" dirty="0">
                <a:ln>
                  <a:noFill/>
                </a:ln>
                <a:solidFill>
                  <a:prstClr val="black"/>
                </a:solidFill>
                <a:effectLst/>
                <a:uLnTx/>
                <a:uFillTx/>
                <a:latin typeface="Arial Nova" panose="020B0504020202020204" pitchFamily="34" charset="0"/>
              </a:rPr>
              <a:t>EXPOSURE:</a:t>
            </a:r>
          </a:p>
          <a:p>
            <a:pPr marL="339725" lvl="1" indent="-168275">
              <a:spcBef>
                <a:spcPts val="0"/>
              </a:spcBef>
              <a:spcAft>
                <a:spcPts val="600"/>
              </a:spcAft>
              <a:defRPr/>
            </a:pPr>
            <a:r>
              <a:rPr kumimoji="0" lang="en-US" sz="1400" i="0" strike="noStrike" kern="1200" cap="none" spc="0" normalizeH="0" baseline="0" noProof="0" dirty="0">
                <a:ln>
                  <a:noFill/>
                </a:ln>
                <a:solidFill>
                  <a:prstClr val="black"/>
                </a:solidFill>
                <a:effectLst/>
                <a:uLnTx/>
                <a:uFillTx/>
                <a:latin typeface="Arial Nova" panose="020B0504020202020204" pitchFamily="34" charset="0"/>
              </a:rPr>
              <a:t>Alcohol-related disorder</a:t>
            </a:r>
          </a:p>
          <a:p>
            <a:pPr marL="339725" marR="0" lvl="1" indent="-168275"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1400" b="1" i="0" u="sng" strike="noStrike" kern="1200" cap="none" spc="0" normalizeH="0" baseline="0" noProof="0" dirty="0">
                <a:ln>
                  <a:noFill/>
                </a:ln>
                <a:solidFill>
                  <a:prstClr val="black"/>
                </a:solidFill>
                <a:effectLst/>
                <a:uLnTx/>
                <a:uFillTx/>
                <a:latin typeface="Arial Nova" panose="020B0504020202020204" pitchFamily="34" charset="0"/>
              </a:rPr>
              <a:t>OUTCOMES</a:t>
            </a:r>
            <a:r>
              <a:rPr kumimoji="0" lang="en-US" sz="1400" b="1" i="0" strike="noStrike" kern="1200" cap="none" spc="0" normalizeH="0" baseline="0" noProof="0" dirty="0">
                <a:ln>
                  <a:noFill/>
                </a:ln>
                <a:solidFill>
                  <a:prstClr val="black"/>
                </a:solidFill>
                <a:effectLst/>
                <a:uLnTx/>
                <a:uFillTx/>
                <a:latin typeface="Arial Nova" panose="020B0504020202020204" pitchFamily="34" charset="0"/>
              </a:rPr>
              <a:t>: </a:t>
            </a:r>
          </a:p>
          <a:p>
            <a:pPr marL="339725" lvl="1" indent="-168275">
              <a:spcBef>
                <a:spcPts val="0"/>
              </a:spcBef>
              <a:spcAft>
                <a:spcPts val="600"/>
              </a:spcAft>
              <a:defRPr/>
            </a:pPr>
            <a:r>
              <a:rPr lang="en-US" sz="1400" dirty="0">
                <a:solidFill>
                  <a:prstClr val="black"/>
                </a:solidFill>
                <a:latin typeface="Arial Nova" panose="020B0504020202020204" pitchFamily="34" charset="0"/>
              </a:rPr>
              <a:t>Prescribing of any MAUD (naltrexone, acamprosate, disulfiram)</a:t>
            </a:r>
          </a:p>
        </p:txBody>
      </p:sp>
      <p:sp>
        <p:nvSpPr>
          <p:cNvPr id="3" name="Rectangle 2">
            <a:extLst>
              <a:ext uri="{FF2B5EF4-FFF2-40B4-BE49-F238E27FC236}">
                <a16:creationId xmlns:a16="http://schemas.microsoft.com/office/drawing/2014/main" id="{0136D733-8EF6-264C-9F69-1E92D8D20A36}"/>
              </a:ext>
            </a:extLst>
          </p:cNvPr>
          <p:cNvSpPr/>
          <p:nvPr/>
        </p:nvSpPr>
        <p:spPr>
          <a:xfrm>
            <a:off x="5348177" y="1038696"/>
            <a:ext cx="6627960" cy="871008"/>
          </a:xfrm>
          <a:prstGeom prst="rect">
            <a:avLst/>
          </a:prstGeom>
        </p:spPr>
        <p:txBody>
          <a:bodyPr wrap="square">
            <a:spAutoFit/>
          </a:bodyPr>
          <a:lstStyle/>
          <a:p>
            <a:pPr marL="171450" lvl="1">
              <a:lnSpc>
                <a:spcPct val="90000"/>
              </a:lnSpc>
              <a:spcAft>
                <a:spcPts val="600"/>
              </a:spcAft>
              <a:defRPr/>
            </a:pPr>
            <a:r>
              <a:rPr lang="en-US" sz="1400" b="1" u="sng" dirty="0">
                <a:solidFill>
                  <a:prstClr val="black"/>
                </a:solidFill>
                <a:latin typeface="Arial Nova" panose="020B0504020202020204" pitchFamily="34" charset="0"/>
              </a:rPr>
              <a:t>RESULTS</a:t>
            </a:r>
            <a:r>
              <a:rPr lang="en-US" sz="1400" b="1" dirty="0">
                <a:solidFill>
                  <a:prstClr val="black"/>
                </a:solidFill>
                <a:latin typeface="Arial Nova" panose="020B0504020202020204" pitchFamily="34" charset="0"/>
              </a:rPr>
              <a:t>: </a:t>
            </a:r>
          </a:p>
          <a:p>
            <a:pPr marL="339725" lvl="1" indent="-168275">
              <a:spcAft>
                <a:spcPts val="600"/>
              </a:spcAft>
              <a:buFont typeface="Arial" panose="020B0604020202020204" pitchFamily="34" charset="0"/>
              <a:buChar char="•"/>
              <a:defRPr/>
            </a:pPr>
            <a:r>
              <a:rPr lang="en-US" sz="1400" dirty="0">
                <a:solidFill>
                  <a:prstClr val="black"/>
                </a:solidFill>
                <a:latin typeface="Arial Nova" panose="020B0504020202020204" pitchFamily="34" charset="0"/>
              </a:rPr>
              <a:t>Cohort = 48,421 individuals with AUD representing 134,441 encounters</a:t>
            </a:r>
          </a:p>
          <a:p>
            <a:pPr marL="339725" lvl="1" indent="-168275">
              <a:spcAft>
                <a:spcPts val="600"/>
              </a:spcAft>
              <a:buFont typeface="Arial" panose="020B0604020202020204" pitchFamily="34" charset="0"/>
              <a:buChar char="•"/>
              <a:defRPr/>
            </a:pPr>
            <a:r>
              <a:rPr lang="en-US" sz="1400" b="1" dirty="0">
                <a:solidFill>
                  <a:srgbClr val="FF0000"/>
                </a:solidFill>
                <a:latin typeface="Arial Nova" panose="020B0504020202020204" pitchFamily="34" charset="0"/>
              </a:rPr>
              <a:t>MAUD prescribed to 2,270 individuals (5%) during 5,964 encounters (4%) </a:t>
            </a:r>
          </a:p>
        </p:txBody>
      </p:sp>
      <p:pic>
        <p:nvPicPr>
          <p:cNvPr id="8" name="Picture 7">
            <a:extLst>
              <a:ext uri="{FF2B5EF4-FFF2-40B4-BE49-F238E27FC236}">
                <a16:creationId xmlns:a16="http://schemas.microsoft.com/office/drawing/2014/main" id="{BB408AA0-B1B7-D2BE-508F-167F00AB1E90}"/>
              </a:ext>
            </a:extLst>
          </p:cNvPr>
          <p:cNvPicPr>
            <a:picLocks noChangeAspect="1"/>
          </p:cNvPicPr>
          <p:nvPr/>
        </p:nvPicPr>
        <p:blipFill rotWithShape="1">
          <a:blip r:embed="rId3"/>
          <a:srcRect l="3663" t="11425" r="59099" b="42511"/>
          <a:stretch/>
        </p:blipFill>
        <p:spPr>
          <a:xfrm>
            <a:off x="215863" y="849281"/>
            <a:ext cx="4212427" cy="16283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15" name="Chart 14">
            <a:extLst>
              <a:ext uri="{FF2B5EF4-FFF2-40B4-BE49-F238E27FC236}">
                <a16:creationId xmlns:a16="http://schemas.microsoft.com/office/drawing/2014/main" id="{DF845090-CEF4-7AF4-200E-065441FB18A5}"/>
              </a:ext>
            </a:extLst>
          </p:cNvPr>
          <p:cNvGraphicFramePr/>
          <p:nvPr>
            <p:extLst>
              <p:ext uri="{D42A27DB-BD31-4B8C-83A1-F6EECF244321}">
                <p14:modId xmlns:p14="http://schemas.microsoft.com/office/powerpoint/2010/main" val="1252607579"/>
              </p:ext>
            </p:extLst>
          </p:nvPr>
        </p:nvGraphicFramePr>
        <p:xfrm>
          <a:off x="5948254" y="2011835"/>
          <a:ext cx="3174482" cy="242294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Chart 17">
            <a:extLst>
              <a:ext uri="{FF2B5EF4-FFF2-40B4-BE49-F238E27FC236}">
                <a16:creationId xmlns:a16="http://schemas.microsoft.com/office/drawing/2014/main" id="{D2AB30AC-5B2E-4FF6-255C-DFC9EFCE8C28}"/>
              </a:ext>
            </a:extLst>
          </p:cNvPr>
          <p:cNvGraphicFramePr/>
          <p:nvPr>
            <p:extLst>
              <p:ext uri="{D42A27DB-BD31-4B8C-83A1-F6EECF244321}">
                <p14:modId xmlns:p14="http://schemas.microsoft.com/office/powerpoint/2010/main" val="1979079652"/>
              </p:ext>
            </p:extLst>
          </p:nvPr>
        </p:nvGraphicFramePr>
        <p:xfrm>
          <a:off x="8942550" y="2086261"/>
          <a:ext cx="3174482" cy="2507004"/>
        </p:xfrm>
        <a:graphic>
          <a:graphicData uri="http://schemas.openxmlformats.org/drawingml/2006/chart">
            <c:chart xmlns:c="http://schemas.openxmlformats.org/drawingml/2006/chart" xmlns:r="http://schemas.openxmlformats.org/officeDocument/2006/relationships" r:id="rId5"/>
          </a:graphicData>
        </a:graphic>
      </p:graphicFrame>
      <p:sp>
        <p:nvSpPr>
          <p:cNvPr id="21" name="Content Placeholder 2">
            <a:extLst>
              <a:ext uri="{FF2B5EF4-FFF2-40B4-BE49-F238E27FC236}">
                <a16:creationId xmlns:a16="http://schemas.microsoft.com/office/drawing/2014/main" id="{C3ADC8B3-C727-446A-C87A-D0FD44D34B48}"/>
              </a:ext>
            </a:extLst>
          </p:cNvPr>
          <p:cNvSpPr txBox="1">
            <a:spLocks/>
          </p:cNvSpPr>
          <p:nvPr/>
        </p:nvSpPr>
        <p:spPr>
          <a:xfrm>
            <a:off x="5831508" y="4897723"/>
            <a:ext cx="5661297" cy="85361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39725" marR="0" lvl="1" indent="-168275"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sz="1400" b="1" u="sng" dirty="0">
                <a:solidFill>
                  <a:prstClr val="black"/>
                </a:solidFill>
                <a:latin typeface="Arial Nova" panose="020B0504020202020204" pitchFamily="34" charset="0"/>
              </a:rPr>
              <a:t>CONCLUSION:</a:t>
            </a:r>
          </a:p>
          <a:p>
            <a:pPr marL="339725" lvl="1" indent="-168275">
              <a:defRPr/>
            </a:pPr>
            <a:r>
              <a:rPr lang="en-US" sz="1400" dirty="0">
                <a:solidFill>
                  <a:prstClr val="black"/>
                </a:solidFill>
                <a:latin typeface="Arial Nova" panose="020B0504020202020204" pitchFamily="34" charset="0"/>
              </a:rPr>
              <a:t>Enormous burden of AUD in the ED and hospital</a:t>
            </a:r>
          </a:p>
          <a:p>
            <a:pPr marL="339725" lvl="1" indent="-168275">
              <a:defRPr/>
            </a:pPr>
            <a:r>
              <a:rPr lang="en-US" sz="1400" dirty="0">
                <a:solidFill>
                  <a:prstClr val="black"/>
                </a:solidFill>
                <a:latin typeface="Arial Nova" panose="020B0504020202020204" pitchFamily="34" charset="0"/>
              </a:rPr>
              <a:t>Leveraging ED encounter to initiate MAUD critically important</a:t>
            </a:r>
          </a:p>
        </p:txBody>
      </p:sp>
    </p:spTree>
    <p:extLst>
      <p:ext uri="{BB962C8B-B14F-4D97-AF65-F5344CB8AC3E}">
        <p14:creationId xmlns:p14="http://schemas.microsoft.com/office/powerpoint/2010/main" val="163184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Graphic spid="15" grpId="0">
        <p:bldAsOne/>
      </p:bldGraphic>
      <p:bldGraphic spid="18" grpId="0">
        <p:bldAsOne/>
      </p:bldGraphic>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599D2-9C3B-CBA5-9C6B-3C34B63E67D5}"/>
              </a:ext>
            </a:extLst>
          </p:cNvPr>
          <p:cNvSpPr>
            <a:spLocks noGrp="1"/>
          </p:cNvSpPr>
          <p:nvPr>
            <p:ph type="title"/>
          </p:nvPr>
        </p:nvSpPr>
        <p:spPr>
          <a:xfrm>
            <a:off x="838200" y="2278986"/>
            <a:ext cx="10515600" cy="1325563"/>
          </a:xfrm>
        </p:spPr>
        <p:txBody>
          <a:bodyPr/>
          <a:lstStyle/>
          <a:p>
            <a:pPr algn="ctr"/>
            <a:r>
              <a:rPr lang="en-US" dirty="0">
                <a:latin typeface="Arial" panose="020B0604020202020204" pitchFamily="34" charset="0"/>
                <a:cs typeface="Arial" panose="020B0604020202020204" pitchFamily="34" charset="0"/>
              </a:rPr>
              <a:t>SBIRT?</a:t>
            </a:r>
          </a:p>
        </p:txBody>
      </p:sp>
    </p:spTree>
    <p:extLst>
      <p:ext uri="{BB962C8B-B14F-4D97-AF65-F5344CB8AC3E}">
        <p14:creationId xmlns:p14="http://schemas.microsoft.com/office/powerpoint/2010/main" val="36491358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5DCFCD-A520-2015-F136-FA056698DB00}"/>
              </a:ext>
            </a:extLst>
          </p:cNvPr>
          <p:cNvPicPr>
            <a:picLocks noChangeAspect="1"/>
          </p:cNvPicPr>
          <p:nvPr/>
        </p:nvPicPr>
        <p:blipFill rotWithShape="1">
          <a:blip r:embed="rId3"/>
          <a:srcRect l="67316" t="27917" r="15885" b="15630"/>
          <a:stretch/>
        </p:blipFill>
        <p:spPr>
          <a:xfrm>
            <a:off x="4566100" y="324303"/>
            <a:ext cx="5222639" cy="5484567"/>
          </a:xfrm>
          <a:prstGeom prst="rect">
            <a:avLst/>
          </a:prstGeom>
        </p:spPr>
      </p:pic>
      <p:sp>
        <p:nvSpPr>
          <p:cNvPr id="5" name="TextBox 4">
            <a:extLst>
              <a:ext uri="{FF2B5EF4-FFF2-40B4-BE49-F238E27FC236}">
                <a16:creationId xmlns:a16="http://schemas.microsoft.com/office/drawing/2014/main" id="{750E3A56-6A4F-051D-B1F3-EAFF5856FF21}"/>
              </a:ext>
            </a:extLst>
          </p:cNvPr>
          <p:cNvSpPr txBox="1"/>
          <p:nvPr/>
        </p:nvSpPr>
        <p:spPr>
          <a:xfrm>
            <a:off x="601602" y="2460488"/>
            <a:ext cx="3252281" cy="646331"/>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SBIRT for AUD</a:t>
            </a:r>
          </a:p>
        </p:txBody>
      </p:sp>
      <p:sp>
        <p:nvSpPr>
          <p:cNvPr id="7" name="TextBox 6">
            <a:extLst>
              <a:ext uri="{FF2B5EF4-FFF2-40B4-BE49-F238E27FC236}">
                <a16:creationId xmlns:a16="http://schemas.microsoft.com/office/drawing/2014/main" id="{E6CFC289-DF8B-B657-21AA-C984E764F966}"/>
              </a:ext>
            </a:extLst>
          </p:cNvPr>
          <p:cNvSpPr txBox="1"/>
          <p:nvPr/>
        </p:nvSpPr>
        <p:spPr>
          <a:xfrm>
            <a:off x="11074400" y="5501093"/>
            <a:ext cx="843280"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NIAAA</a:t>
            </a:r>
          </a:p>
        </p:txBody>
      </p:sp>
    </p:spTree>
    <p:extLst>
      <p:ext uri="{BB962C8B-B14F-4D97-AF65-F5344CB8AC3E}">
        <p14:creationId xmlns:p14="http://schemas.microsoft.com/office/powerpoint/2010/main" val="42585740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50E3A56-6A4F-051D-B1F3-EAFF5856FF21}"/>
              </a:ext>
            </a:extLst>
          </p:cNvPr>
          <p:cNvSpPr txBox="1"/>
          <p:nvPr/>
        </p:nvSpPr>
        <p:spPr>
          <a:xfrm>
            <a:off x="758455" y="640697"/>
            <a:ext cx="6882581" cy="646331"/>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Current SBIRT recommendation</a:t>
            </a:r>
          </a:p>
        </p:txBody>
      </p:sp>
      <p:sp>
        <p:nvSpPr>
          <p:cNvPr id="6" name="TextBox 5">
            <a:extLst>
              <a:ext uri="{FF2B5EF4-FFF2-40B4-BE49-F238E27FC236}">
                <a16:creationId xmlns:a16="http://schemas.microsoft.com/office/drawing/2014/main" id="{CEE17DED-68BB-00A1-8661-8983DCC1F5DB}"/>
              </a:ext>
            </a:extLst>
          </p:cNvPr>
          <p:cNvSpPr txBox="1"/>
          <p:nvPr/>
        </p:nvSpPr>
        <p:spPr>
          <a:xfrm>
            <a:off x="962531" y="1751791"/>
            <a:ext cx="10557964" cy="3539430"/>
          </a:xfrm>
          <a:prstGeom prst="rect">
            <a:avLst/>
          </a:prstGeom>
          <a:noFill/>
        </p:spPr>
        <p:txBody>
          <a:bodyPr wrap="square" rtlCol="0">
            <a:spAutoFit/>
          </a:bodyPr>
          <a:lstStyle/>
          <a:p>
            <a:pPr marL="285750" indent="-28575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US Preventative Services Task Force recommends screening for </a:t>
            </a:r>
            <a:r>
              <a:rPr lang="en-US" sz="2800" b="1" dirty="0">
                <a:latin typeface="Arial" panose="020B0604020202020204" pitchFamily="34" charset="0"/>
                <a:cs typeface="Arial" panose="020B0604020202020204" pitchFamily="34" charset="0"/>
              </a:rPr>
              <a:t>unhealthy</a:t>
            </a:r>
            <a:r>
              <a:rPr lang="en-US" sz="2800" dirty="0">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alcohol</a:t>
            </a:r>
            <a:r>
              <a:rPr lang="en-US" sz="2800" dirty="0">
                <a:latin typeface="Arial" panose="020B0604020202020204" pitchFamily="34" charset="0"/>
                <a:cs typeface="Arial" panose="020B0604020202020204" pitchFamily="34" charset="0"/>
              </a:rPr>
              <a:t> use in </a:t>
            </a:r>
            <a:r>
              <a:rPr lang="en-US" sz="2800" u="sng" dirty="0">
                <a:latin typeface="Arial" panose="020B0604020202020204" pitchFamily="34" charset="0"/>
                <a:cs typeface="Arial" panose="020B0604020202020204" pitchFamily="34" charset="0"/>
              </a:rPr>
              <a:t>primary care </a:t>
            </a:r>
            <a:r>
              <a:rPr lang="en-US" sz="2800" dirty="0">
                <a:latin typeface="Arial" panose="020B0604020202020204" pitchFamily="34" charset="0"/>
                <a:cs typeface="Arial" panose="020B0604020202020204" pitchFamily="34" charset="0"/>
              </a:rPr>
              <a:t>settings in adults 18 years and older, including pregnant women and providing persons engaged in risky or hazardous drinking with brief behavioral counseling interventions to reduce unhealthy alcohol use (B recommendation).</a:t>
            </a:r>
          </a:p>
          <a:p>
            <a:pPr marL="742950" lvl="1" indent="-28575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0849E0B-5E5A-A81F-A372-558B6106275A}"/>
              </a:ext>
            </a:extLst>
          </p:cNvPr>
          <p:cNvSpPr txBox="1"/>
          <p:nvPr/>
        </p:nvSpPr>
        <p:spPr>
          <a:xfrm>
            <a:off x="9113520" y="5504426"/>
            <a:ext cx="2885440"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USPSTF JAMA 20108:320(18)</a:t>
            </a:r>
          </a:p>
        </p:txBody>
      </p:sp>
    </p:spTree>
    <p:extLst>
      <p:ext uri="{BB962C8B-B14F-4D97-AF65-F5344CB8AC3E}">
        <p14:creationId xmlns:p14="http://schemas.microsoft.com/office/powerpoint/2010/main" val="36059488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F3A5D-BF73-65B1-14F7-AAD172093C25}"/>
              </a:ext>
            </a:extLst>
          </p:cNvPr>
          <p:cNvSpPr>
            <a:spLocks noGrp="1"/>
          </p:cNvSpPr>
          <p:nvPr>
            <p:ph type="title"/>
          </p:nvPr>
        </p:nvSpPr>
        <p:spPr>
          <a:xfrm>
            <a:off x="944524" y="3661218"/>
            <a:ext cx="10942675" cy="1325563"/>
          </a:xfrm>
        </p:spPr>
        <p:txBody>
          <a:bodyPr>
            <a:normAutofit/>
          </a:bodyPr>
          <a:lstStyle/>
          <a:p>
            <a:r>
              <a:rPr lang="en-US" sz="3600" dirty="0"/>
              <a:t>Screening, Treatment Initiation, and Referral (STIR)</a:t>
            </a:r>
          </a:p>
        </p:txBody>
      </p:sp>
      <p:sp>
        <p:nvSpPr>
          <p:cNvPr id="3" name="Title 1">
            <a:extLst>
              <a:ext uri="{FF2B5EF4-FFF2-40B4-BE49-F238E27FC236}">
                <a16:creationId xmlns:a16="http://schemas.microsoft.com/office/drawing/2014/main" id="{A1EE24C9-F189-C639-4667-E3A2ED515488}"/>
              </a:ext>
            </a:extLst>
          </p:cNvPr>
          <p:cNvSpPr txBox="1">
            <a:spLocks/>
          </p:cNvSpPr>
          <p:nvPr/>
        </p:nvSpPr>
        <p:spPr>
          <a:xfrm>
            <a:off x="529856" y="109164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n-US" dirty="0"/>
              <a:t>SBIRT?</a:t>
            </a:r>
          </a:p>
        </p:txBody>
      </p:sp>
      <p:sp>
        <p:nvSpPr>
          <p:cNvPr id="4" name="Arrow: Down 3">
            <a:extLst>
              <a:ext uri="{FF2B5EF4-FFF2-40B4-BE49-F238E27FC236}">
                <a16:creationId xmlns:a16="http://schemas.microsoft.com/office/drawing/2014/main" id="{F1E4FE01-8913-BB6F-345B-1E2ED9C99D3A}"/>
              </a:ext>
            </a:extLst>
          </p:cNvPr>
          <p:cNvSpPr/>
          <p:nvPr/>
        </p:nvSpPr>
        <p:spPr>
          <a:xfrm>
            <a:off x="5603358" y="2317898"/>
            <a:ext cx="492642" cy="145666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Box 5">
            <a:extLst>
              <a:ext uri="{FF2B5EF4-FFF2-40B4-BE49-F238E27FC236}">
                <a16:creationId xmlns:a16="http://schemas.microsoft.com/office/drawing/2014/main" id="{47B16B1A-18BB-37DF-EB6E-746E098BCF17}"/>
              </a:ext>
            </a:extLst>
          </p:cNvPr>
          <p:cNvSpPr txBox="1">
            <a:spLocks noChangeArrowheads="1"/>
          </p:cNvSpPr>
          <p:nvPr/>
        </p:nvSpPr>
        <p:spPr bwMode="auto">
          <a:xfrm>
            <a:off x="200690" y="5513279"/>
            <a:ext cx="4227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defRPr sz="1400" b="1" kern="0">
                <a:latin typeface="Helvetica" charset="0"/>
                <a:ea typeface="Osaka" charset="-128"/>
              </a:defRPr>
            </a:lvl1pPr>
            <a:lvl2pPr marL="742950" indent="-285750">
              <a:defRPr sz="2400">
                <a:latin typeface="Times" charset="0"/>
                <a:ea typeface="Osaka" charset="-128"/>
              </a:defRPr>
            </a:lvl2pPr>
            <a:lvl3pPr marL="1143000" indent="-228600">
              <a:defRPr sz="2400">
                <a:latin typeface="Times" charset="0"/>
                <a:ea typeface="Osaka" charset="-128"/>
              </a:defRPr>
            </a:lvl3pPr>
            <a:lvl4pPr marL="1600200" indent="-228600">
              <a:defRPr sz="2400">
                <a:latin typeface="Times" charset="0"/>
                <a:ea typeface="Osaka" charset="-128"/>
              </a:defRPr>
            </a:lvl4pPr>
            <a:lvl5pPr marL="2057400" indent="-228600">
              <a:defRPr sz="2400">
                <a:latin typeface="Times" charset="0"/>
                <a:ea typeface="Osaka" charset="-128"/>
              </a:defRPr>
            </a:lvl5pPr>
            <a:lvl6pPr marL="2514600" indent="-228600" eaLnBrk="0" fontAlgn="base" hangingPunct="0">
              <a:spcBef>
                <a:spcPct val="0"/>
              </a:spcBef>
              <a:spcAft>
                <a:spcPct val="0"/>
              </a:spcAft>
              <a:defRPr sz="2400">
                <a:latin typeface="Times" charset="0"/>
                <a:ea typeface="Osaka" charset="-128"/>
              </a:defRPr>
            </a:lvl6pPr>
            <a:lvl7pPr marL="2971800" indent="-228600" eaLnBrk="0" fontAlgn="base" hangingPunct="0">
              <a:spcBef>
                <a:spcPct val="0"/>
              </a:spcBef>
              <a:spcAft>
                <a:spcPct val="0"/>
              </a:spcAft>
              <a:defRPr sz="2400">
                <a:latin typeface="Times" charset="0"/>
                <a:ea typeface="Osaka" charset="-128"/>
              </a:defRPr>
            </a:lvl7pPr>
            <a:lvl8pPr marL="3429000" indent="-228600" eaLnBrk="0" fontAlgn="base" hangingPunct="0">
              <a:spcBef>
                <a:spcPct val="0"/>
              </a:spcBef>
              <a:spcAft>
                <a:spcPct val="0"/>
              </a:spcAft>
              <a:defRPr sz="2400">
                <a:latin typeface="Times" charset="0"/>
                <a:ea typeface="Osaka" charset="-128"/>
              </a:defRPr>
            </a:lvl8pPr>
            <a:lvl9pPr marL="3886200" indent="-228600" eaLnBrk="0" fontAlgn="base" hangingPunct="0">
              <a:spcBef>
                <a:spcPct val="0"/>
              </a:spcBef>
              <a:spcAft>
                <a:spcPct val="0"/>
              </a:spcAft>
              <a:defRPr sz="2400">
                <a:latin typeface="Times" charset="0"/>
                <a:ea typeface="Osaka"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kern="0" cap="none" spc="0" normalizeH="0" baseline="0" noProof="0" dirty="0">
                <a:ln>
                  <a:noFill/>
                </a:ln>
                <a:solidFill>
                  <a:prstClr val="black"/>
                </a:solidFill>
                <a:effectLst/>
                <a:uLnTx/>
                <a:uFillTx/>
                <a:latin typeface="Helvetica" charset="0"/>
                <a:ea typeface="Osaka" charset="-128"/>
                <a:cs typeface="+mn-cs"/>
              </a:rPr>
              <a:t>Hawk and D’Onofrio 2022</a:t>
            </a:r>
          </a:p>
        </p:txBody>
      </p:sp>
    </p:spTree>
    <p:extLst>
      <p:ext uri="{BB962C8B-B14F-4D97-AF65-F5344CB8AC3E}">
        <p14:creationId xmlns:p14="http://schemas.microsoft.com/office/powerpoint/2010/main" val="6615499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49FCCEE-1C3C-379A-303E-16813FCE9B02}"/>
              </a:ext>
            </a:extLst>
          </p:cNvPr>
          <p:cNvPicPr>
            <a:picLocks noChangeAspect="1"/>
          </p:cNvPicPr>
          <p:nvPr/>
        </p:nvPicPr>
        <p:blipFill rotWithShape="1">
          <a:blip r:embed="rId3"/>
          <a:srcRect l="15261" t="16372" r="64855" b="50000"/>
          <a:stretch/>
        </p:blipFill>
        <p:spPr>
          <a:xfrm>
            <a:off x="6866758" y="2856131"/>
            <a:ext cx="4705454" cy="2486875"/>
          </a:xfrm>
          <a:prstGeom prst="rect">
            <a:avLst/>
          </a:prstGeom>
        </p:spPr>
      </p:pic>
      <p:sp>
        <p:nvSpPr>
          <p:cNvPr id="11" name="Isosceles Triangle 6">
            <a:extLst>
              <a:ext uri="{FF2B5EF4-FFF2-40B4-BE49-F238E27FC236}">
                <a16:creationId xmlns:a16="http://schemas.microsoft.com/office/drawing/2014/main" id="{4C136A9F-A13D-934A-BA75-97D8BFE0A848}"/>
              </a:ext>
            </a:extLst>
          </p:cNvPr>
          <p:cNvSpPr/>
          <p:nvPr/>
        </p:nvSpPr>
        <p:spPr>
          <a:xfrm rot="7375547">
            <a:off x="5291522" y="942216"/>
            <a:ext cx="569278" cy="3150555"/>
          </a:xfrm>
          <a:prstGeom prst="triangle">
            <a:avLst/>
          </a:prstGeom>
          <a:gradFill>
            <a:gsLst>
              <a:gs pos="0">
                <a:schemeClr val="accent1">
                  <a:lumMod val="5000"/>
                  <a:lumOff val="95000"/>
                </a:schemeClr>
              </a:gs>
              <a:gs pos="47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 Box 5">
            <a:extLst>
              <a:ext uri="{FF2B5EF4-FFF2-40B4-BE49-F238E27FC236}">
                <a16:creationId xmlns:a16="http://schemas.microsoft.com/office/drawing/2014/main" id="{F40C2B16-CAC7-A740-A9A9-4BB13823D5AE}"/>
              </a:ext>
            </a:extLst>
          </p:cNvPr>
          <p:cNvSpPr txBox="1">
            <a:spLocks noChangeArrowheads="1"/>
          </p:cNvSpPr>
          <p:nvPr/>
        </p:nvSpPr>
        <p:spPr bwMode="auto">
          <a:xfrm>
            <a:off x="200690" y="5513279"/>
            <a:ext cx="4227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defRPr sz="1400" b="1" kern="0">
                <a:latin typeface="Helvetica" charset="0"/>
                <a:ea typeface="Osaka" charset="-128"/>
              </a:defRPr>
            </a:lvl1pPr>
            <a:lvl2pPr marL="742950" indent="-285750">
              <a:defRPr sz="2400">
                <a:latin typeface="Times" charset="0"/>
                <a:ea typeface="Osaka" charset="-128"/>
              </a:defRPr>
            </a:lvl2pPr>
            <a:lvl3pPr marL="1143000" indent="-228600">
              <a:defRPr sz="2400">
                <a:latin typeface="Times" charset="0"/>
                <a:ea typeface="Osaka" charset="-128"/>
              </a:defRPr>
            </a:lvl3pPr>
            <a:lvl4pPr marL="1600200" indent="-228600">
              <a:defRPr sz="2400">
                <a:latin typeface="Times" charset="0"/>
                <a:ea typeface="Osaka" charset="-128"/>
              </a:defRPr>
            </a:lvl4pPr>
            <a:lvl5pPr marL="2057400" indent="-228600">
              <a:defRPr sz="2400">
                <a:latin typeface="Times" charset="0"/>
                <a:ea typeface="Osaka" charset="-128"/>
              </a:defRPr>
            </a:lvl5pPr>
            <a:lvl6pPr marL="2514600" indent="-228600" eaLnBrk="0" fontAlgn="base" hangingPunct="0">
              <a:spcBef>
                <a:spcPct val="0"/>
              </a:spcBef>
              <a:spcAft>
                <a:spcPct val="0"/>
              </a:spcAft>
              <a:defRPr sz="2400">
                <a:latin typeface="Times" charset="0"/>
                <a:ea typeface="Osaka" charset="-128"/>
              </a:defRPr>
            </a:lvl6pPr>
            <a:lvl7pPr marL="2971800" indent="-228600" eaLnBrk="0" fontAlgn="base" hangingPunct="0">
              <a:spcBef>
                <a:spcPct val="0"/>
              </a:spcBef>
              <a:spcAft>
                <a:spcPct val="0"/>
              </a:spcAft>
              <a:defRPr sz="2400">
                <a:latin typeface="Times" charset="0"/>
                <a:ea typeface="Osaka" charset="-128"/>
              </a:defRPr>
            </a:lvl7pPr>
            <a:lvl8pPr marL="3429000" indent="-228600" eaLnBrk="0" fontAlgn="base" hangingPunct="0">
              <a:spcBef>
                <a:spcPct val="0"/>
              </a:spcBef>
              <a:spcAft>
                <a:spcPct val="0"/>
              </a:spcAft>
              <a:defRPr sz="2400">
                <a:latin typeface="Times" charset="0"/>
                <a:ea typeface="Osaka" charset="-128"/>
              </a:defRPr>
            </a:lvl8pPr>
            <a:lvl9pPr marL="3886200" indent="-228600" eaLnBrk="0" fontAlgn="base" hangingPunct="0">
              <a:spcBef>
                <a:spcPct val="0"/>
              </a:spcBef>
              <a:spcAft>
                <a:spcPct val="0"/>
              </a:spcAft>
              <a:defRPr sz="2400">
                <a:latin typeface="Times" charset="0"/>
                <a:ea typeface="Osaka"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kern="0" cap="none" spc="0" normalizeH="0" baseline="0" noProof="0" dirty="0">
                <a:ln>
                  <a:noFill/>
                </a:ln>
                <a:solidFill>
                  <a:prstClr val="black"/>
                </a:solidFill>
                <a:effectLst/>
                <a:uLnTx/>
                <a:uFillTx/>
                <a:latin typeface="Helvetica" charset="0"/>
                <a:ea typeface="Osaka" charset="-128"/>
                <a:cs typeface="+mn-cs"/>
              </a:rPr>
              <a:t>Murphy et al </a:t>
            </a:r>
            <a:r>
              <a:rPr lang="en-US" altLang="en-US" dirty="0">
                <a:solidFill>
                  <a:prstClr val="black"/>
                </a:solidFill>
              </a:rPr>
              <a:t>Addiction 2022</a:t>
            </a:r>
            <a:endParaRPr kumimoji="0" lang="en-US" altLang="en-US" sz="1400" b="1" i="0" u="none" strike="noStrike" kern="0" cap="none" spc="0" normalizeH="0" baseline="0" noProof="0" dirty="0">
              <a:ln>
                <a:noFill/>
              </a:ln>
              <a:solidFill>
                <a:prstClr val="black"/>
              </a:solidFill>
              <a:effectLst/>
              <a:uLnTx/>
              <a:uFillTx/>
              <a:latin typeface="Helvetica" charset="0"/>
              <a:ea typeface="Osaka" charset="-128"/>
              <a:cs typeface="+mn-cs"/>
            </a:endParaRPr>
          </a:p>
        </p:txBody>
      </p:sp>
      <p:sp>
        <p:nvSpPr>
          <p:cNvPr id="7" name="Title 3">
            <a:extLst>
              <a:ext uri="{FF2B5EF4-FFF2-40B4-BE49-F238E27FC236}">
                <a16:creationId xmlns:a16="http://schemas.microsoft.com/office/drawing/2014/main" id="{B0831D75-B452-7A49-A468-D0627BC3A5C0}"/>
              </a:ext>
            </a:extLst>
          </p:cNvPr>
          <p:cNvSpPr>
            <a:spLocks noGrp="1"/>
          </p:cNvSpPr>
          <p:nvPr>
            <p:ph type="title" idx="4294967295"/>
          </p:nvPr>
        </p:nvSpPr>
        <p:spPr>
          <a:xfrm>
            <a:off x="200690" y="149225"/>
            <a:ext cx="11991309" cy="633451"/>
          </a:xfrm>
        </p:spPr>
        <p:txBody>
          <a:bodyPr vert="horz" lIns="91440" tIns="45720" rIns="91440" bIns="45720" rtlCol="0" anchor="ctr">
            <a:normAutofit/>
          </a:bodyPr>
          <a:lstStyle/>
          <a:p>
            <a:r>
              <a:rPr lang="en-US" sz="2800" dirty="0">
                <a:latin typeface="Arial" panose="020B0604020202020204" pitchFamily="34" charset="0"/>
                <a:cs typeface="Arial" panose="020B0604020202020204" pitchFamily="34" charset="0"/>
              </a:rPr>
              <a:t>IM Naltrexone for AUD in the ED might be effective</a:t>
            </a:r>
          </a:p>
        </p:txBody>
      </p:sp>
      <p:sp>
        <p:nvSpPr>
          <p:cNvPr id="10" name="Content Placeholder 2">
            <a:extLst>
              <a:ext uri="{FF2B5EF4-FFF2-40B4-BE49-F238E27FC236}">
                <a16:creationId xmlns:a16="http://schemas.microsoft.com/office/drawing/2014/main" id="{9907642B-5FCD-624E-8A71-37D6254870D2}"/>
              </a:ext>
            </a:extLst>
          </p:cNvPr>
          <p:cNvSpPr txBox="1">
            <a:spLocks/>
          </p:cNvSpPr>
          <p:nvPr/>
        </p:nvSpPr>
        <p:spPr>
          <a:xfrm>
            <a:off x="74968" y="2889027"/>
            <a:ext cx="6021031" cy="259085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39725" marR="0" lvl="1" indent="-168275"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lang="en-US" sz="1400" b="1" u="sng" dirty="0">
                <a:solidFill>
                  <a:prstClr val="black"/>
                </a:solidFill>
                <a:latin typeface="Arial" panose="020B0604020202020204" pitchFamily="34" charset="0"/>
                <a:cs typeface="Arial" panose="020B0604020202020204" pitchFamily="34" charset="0"/>
              </a:rPr>
              <a:t>DESIGN</a:t>
            </a:r>
            <a:r>
              <a:rPr lang="en-US" sz="1400" dirty="0">
                <a:solidFill>
                  <a:prstClr val="black"/>
                </a:solidFill>
                <a:latin typeface="Arial" panose="020B0604020202020204" pitchFamily="34" charset="0"/>
                <a:cs typeface="Arial" panose="020B0604020202020204" pitchFamily="34" charset="0"/>
              </a:rPr>
              <a:t>:</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39725" lvl="1" indent="-168275">
              <a:spcBef>
                <a:spcPts val="0"/>
              </a:spcBef>
              <a:spcAft>
                <a:spcPts val="600"/>
              </a:spcAft>
              <a:defRPr/>
            </a:pPr>
            <a:r>
              <a:rPr lang="en-US" sz="1400" dirty="0">
                <a:solidFill>
                  <a:prstClr val="black"/>
                </a:solidFill>
                <a:latin typeface="Arial" panose="020B0604020202020204" pitchFamily="34" charset="0"/>
                <a:cs typeface="Arial" panose="020B0604020202020204" pitchFamily="34" charset="0"/>
              </a:rPr>
              <a:t>Open-label, single-arm, 12-week prospective study</a:t>
            </a:r>
          </a:p>
          <a:p>
            <a:pPr marL="339725" lvl="1" indent="-168275">
              <a:spcBef>
                <a:spcPts val="0"/>
              </a:spcBef>
              <a:spcAft>
                <a:spcPts val="600"/>
              </a:spcAft>
              <a:defRPr/>
            </a:pPr>
            <a:r>
              <a:rPr lang="en-US" sz="1400" dirty="0">
                <a:solidFill>
                  <a:prstClr val="black"/>
                </a:solidFill>
                <a:latin typeface="Arial" panose="020B0604020202020204" pitchFamily="34" charset="0"/>
                <a:cs typeface="Arial" panose="020B0604020202020204" pitchFamily="34" charset="0"/>
              </a:rPr>
              <a:t>AUD patients in academic ED with AUDIT-C score greater than 4</a:t>
            </a:r>
          </a:p>
          <a:p>
            <a:pPr marL="171450" lvl="1" indent="0">
              <a:spcBef>
                <a:spcPts val="0"/>
              </a:spcBef>
              <a:spcAft>
                <a:spcPts val="600"/>
              </a:spcAft>
              <a:buNone/>
              <a:defRPr/>
            </a:pPr>
            <a:r>
              <a:rPr lang="en-US" sz="1400" b="1" u="sng" dirty="0">
                <a:solidFill>
                  <a:prstClr val="black"/>
                </a:solidFill>
                <a:latin typeface="Arial" panose="020B0604020202020204" pitchFamily="34" charset="0"/>
                <a:cs typeface="Arial" panose="020B0604020202020204" pitchFamily="34" charset="0"/>
              </a:rPr>
              <a:t>INTERVENTION</a:t>
            </a:r>
            <a:r>
              <a:rPr lang="en-US" sz="1400" dirty="0">
                <a:solidFill>
                  <a:prstClr val="black"/>
                </a:solidFill>
                <a:latin typeface="Arial" panose="020B0604020202020204" pitchFamily="34" charset="0"/>
                <a:cs typeface="Arial" panose="020B0604020202020204" pitchFamily="34" charset="0"/>
              </a:rPr>
              <a:t>:</a:t>
            </a:r>
          </a:p>
          <a:p>
            <a:pPr marL="457200" lvl="1" indent="-285750">
              <a:spcBef>
                <a:spcPts val="0"/>
              </a:spcBef>
              <a:spcAft>
                <a:spcPts val="600"/>
              </a:spcAft>
              <a:defRPr/>
            </a:pPr>
            <a:r>
              <a:rPr lang="en-US" sz="1400" dirty="0">
                <a:solidFill>
                  <a:prstClr val="black"/>
                </a:solidFill>
                <a:latin typeface="Arial" panose="020B0604020202020204" pitchFamily="34" charset="0"/>
                <a:cs typeface="Arial" panose="020B0604020202020204" pitchFamily="34" charset="0"/>
              </a:rPr>
              <a:t>IM Naltrexone at weeks 0, 4, and 8</a:t>
            </a:r>
          </a:p>
          <a:p>
            <a:pPr marL="457200" lvl="1" indent="-285750">
              <a:spcBef>
                <a:spcPts val="0"/>
              </a:spcBef>
              <a:spcAft>
                <a:spcPts val="600"/>
              </a:spcAft>
              <a:defRPr/>
            </a:pPr>
            <a:r>
              <a:rPr lang="en-US" sz="1400" dirty="0">
                <a:solidFill>
                  <a:prstClr val="black"/>
                </a:solidFill>
                <a:latin typeface="Arial" panose="020B0604020202020204" pitchFamily="34" charset="0"/>
                <a:cs typeface="Arial" panose="020B0604020202020204" pitchFamily="34" charset="0"/>
              </a:rPr>
              <a:t>Case management (MI, triggers, coping skills, med management, transportation, scheduling, housing referrals, etc.)</a:t>
            </a:r>
          </a:p>
          <a:p>
            <a:pPr marL="339725" marR="0" lvl="1" indent="-168275"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1400" b="1" i="0" u="sng"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OUTCOMES</a:t>
            </a:r>
            <a:r>
              <a:rPr kumimoji="0" lang="en-US" sz="1400" b="1" i="0"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a:p>
            <a:pPr marL="339725" lvl="1" indent="-168275">
              <a:spcBef>
                <a:spcPts val="0"/>
              </a:spcBef>
              <a:spcAft>
                <a:spcPts val="600"/>
              </a:spcAft>
              <a:defRPr/>
            </a:pPr>
            <a:r>
              <a:rPr lang="en-US" sz="1400" dirty="0">
                <a:solidFill>
                  <a:prstClr val="black"/>
                </a:solidFill>
                <a:latin typeface="Arial" panose="020B0604020202020204" pitchFamily="34" charset="0"/>
                <a:cs typeface="Arial" panose="020B0604020202020204" pitchFamily="34" charset="0"/>
              </a:rPr>
              <a:t>Alcohol consumption: Drinks per day, change in QoL</a:t>
            </a:r>
          </a:p>
        </p:txBody>
      </p:sp>
      <p:sp>
        <p:nvSpPr>
          <p:cNvPr id="3" name="Rectangle 2">
            <a:extLst>
              <a:ext uri="{FF2B5EF4-FFF2-40B4-BE49-F238E27FC236}">
                <a16:creationId xmlns:a16="http://schemas.microsoft.com/office/drawing/2014/main" id="{0136D733-8EF6-264C-9F69-1E92D8D20A36}"/>
              </a:ext>
            </a:extLst>
          </p:cNvPr>
          <p:cNvSpPr/>
          <p:nvPr/>
        </p:nvSpPr>
        <p:spPr>
          <a:xfrm>
            <a:off x="5908601" y="815572"/>
            <a:ext cx="5940056" cy="2040559"/>
          </a:xfrm>
          <a:prstGeom prst="rect">
            <a:avLst/>
          </a:prstGeom>
          <a:solidFill>
            <a:schemeClr val="bg1"/>
          </a:solidFill>
          <a:ln>
            <a:solidFill>
              <a:schemeClr val="tx1"/>
            </a:solidFill>
          </a:ln>
        </p:spPr>
        <p:txBody>
          <a:bodyPr wrap="square">
            <a:spAutoFit/>
          </a:bodyPr>
          <a:lstStyle/>
          <a:p>
            <a:pPr marL="171450" lvl="1">
              <a:lnSpc>
                <a:spcPct val="90000"/>
              </a:lnSpc>
              <a:spcAft>
                <a:spcPts val="600"/>
              </a:spcAft>
              <a:defRPr/>
            </a:pPr>
            <a:r>
              <a:rPr lang="en-US" sz="1400" b="1" u="sng" dirty="0">
                <a:solidFill>
                  <a:prstClr val="black"/>
                </a:solidFill>
                <a:latin typeface="Arial Nova" panose="020B0504020202020204" pitchFamily="34" charset="0"/>
              </a:rPr>
              <a:t>RESULTS</a:t>
            </a:r>
            <a:r>
              <a:rPr lang="en-US" sz="1400" b="1" dirty="0">
                <a:solidFill>
                  <a:prstClr val="black"/>
                </a:solidFill>
                <a:latin typeface="Arial Nova" panose="020B0504020202020204" pitchFamily="34" charset="0"/>
              </a:rPr>
              <a:t>: </a:t>
            </a:r>
          </a:p>
          <a:p>
            <a:pPr marL="339725" lvl="1" indent="-168275">
              <a:spcAft>
                <a:spcPts val="600"/>
              </a:spcAft>
              <a:buFont typeface="Arial" panose="020B0604020202020204" pitchFamily="34" charset="0"/>
              <a:buChar char="•"/>
              <a:defRPr/>
            </a:pPr>
            <a:r>
              <a:rPr lang="en-US" sz="1400" dirty="0">
                <a:latin typeface="Arial Nova" panose="020B0504020202020204" pitchFamily="34" charset="0"/>
              </a:rPr>
              <a:t>179 met inclusion, 25 provided f/u data</a:t>
            </a:r>
          </a:p>
          <a:p>
            <a:pPr marL="339725" lvl="1" indent="-168275">
              <a:spcAft>
                <a:spcPts val="600"/>
              </a:spcAft>
              <a:buFont typeface="Arial" panose="020B0604020202020204" pitchFamily="34" charset="0"/>
              <a:buChar char="•"/>
              <a:defRPr/>
            </a:pPr>
            <a:r>
              <a:rPr lang="en-US" sz="1400" dirty="0">
                <a:latin typeface="Arial Nova" panose="020B0504020202020204" pitchFamily="34" charset="0"/>
              </a:rPr>
              <a:t>Median AUDIT-C score: 11; WHO Risk: 4</a:t>
            </a:r>
          </a:p>
          <a:p>
            <a:pPr marL="339725" lvl="1" indent="-168275">
              <a:spcAft>
                <a:spcPts val="600"/>
              </a:spcAft>
              <a:buFont typeface="Arial" panose="020B0604020202020204" pitchFamily="34" charset="0"/>
              <a:buChar char="•"/>
              <a:defRPr/>
            </a:pPr>
            <a:r>
              <a:rPr lang="en-US" sz="1400" dirty="0">
                <a:latin typeface="Arial Nova" panose="020B0504020202020204" pitchFamily="34" charset="0"/>
              </a:rPr>
              <a:t>Attending 12-week follow-up: </a:t>
            </a:r>
            <a:r>
              <a:rPr lang="en-US" sz="1400" b="1" dirty="0">
                <a:solidFill>
                  <a:srgbClr val="FF0000"/>
                </a:solidFill>
                <a:latin typeface="Arial Nova" panose="020B0504020202020204" pitchFamily="34" charset="0"/>
              </a:rPr>
              <a:t>84%</a:t>
            </a:r>
          </a:p>
          <a:p>
            <a:pPr marL="339725" lvl="1" indent="-168275">
              <a:spcAft>
                <a:spcPts val="600"/>
              </a:spcAft>
              <a:buFont typeface="Arial" panose="020B0604020202020204" pitchFamily="34" charset="0"/>
              <a:buChar char="•"/>
              <a:defRPr/>
            </a:pPr>
            <a:r>
              <a:rPr lang="en-US" sz="1400" dirty="0">
                <a:latin typeface="Arial Nova" panose="020B0504020202020204" pitchFamily="34" charset="0"/>
              </a:rPr>
              <a:t>Change in alcohol consumption:</a:t>
            </a:r>
          </a:p>
          <a:p>
            <a:pPr marL="796925" lvl="2" indent="-168275">
              <a:spcAft>
                <a:spcPts val="600"/>
              </a:spcAft>
              <a:buFont typeface="Arial" panose="020B0604020202020204" pitchFamily="34" charset="0"/>
              <a:buChar char="•"/>
              <a:defRPr/>
            </a:pPr>
            <a:r>
              <a:rPr lang="en-US" sz="1400" dirty="0">
                <a:latin typeface="Arial Nova" panose="020B0504020202020204" pitchFamily="34" charset="0"/>
              </a:rPr>
              <a:t>Drinks per day: </a:t>
            </a:r>
            <a:r>
              <a:rPr lang="en-US" sz="1400" b="1" dirty="0">
                <a:solidFill>
                  <a:srgbClr val="FF0000"/>
                </a:solidFill>
                <a:latin typeface="Arial Nova" panose="020B0504020202020204" pitchFamily="34" charset="0"/>
              </a:rPr>
              <a:t>-7.5</a:t>
            </a:r>
          </a:p>
          <a:p>
            <a:pPr marL="796925" lvl="2" indent="-168275">
              <a:spcAft>
                <a:spcPts val="600"/>
              </a:spcAft>
              <a:buFont typeface="Arial" panose="020B0604020202020204" pitchFamily="34" charset="0"/>
              <a:buChar char="•"/>
              <a:defRPr/>
            </a:pPr>
            <a:r>
              <a:rPr lang="en-US" sz="1400" dirty="0">
                <a:latin typeface="Arial Nova" panose="020B0504020202020204" pitchFamily="34" charset="0"/>
              </a:rPr>
              <a:t>WHO risk: </a:t>
            </a:r>
            <a:r>
              <a:rPr lang="en-US" sz="1400" b="1" dirty="0">
                <a:solidFill>
                  <a:srgbClr val="FF0000"/>
                </a:solidFill>
                <a:latin typeface="Arial Nova" panose="020B0504020202020204" pitchFamily="34" charset="0"/>
              </a:rPr>
              <a:t>-2 </a:t>
            </a:r>
          </a:p>
        </p:txBody>
      </p:sp>
      <p:sp>
        <p:nvSpPr>
          <p:cNvPr id="21" name="Content Placeholder 2">
            <a:extLst>
              <a:ext uri="{FF2B5EF4-FFF2-40B4-BE49-F238E27FC236}">
                <a16:creationId xmlns:a16="http://schemas.microsoft.com/office/drawing/2014/main" id="{C3ADC8B3-C727-446A-C87A-D0FD44D34B48}"/>
              </a:ext>
            </a:extLst>
          </p:cNvPr>
          <p:cNvSpPr txBox="1">
            <a:spLocks/>
          </p:cNvSpPr>
          <p:nvPr/>
        </p:nvSpPr>
        <p:spPr>
          <a:xfrm>
            <a:off x="5908601" y="4962482"/>
            <a:ext cx="5663611" cy="85361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39725" marR="0" lvl="1" indent="-168275"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sz="1400" b="1" u="sng" dirty="0">
                <a:solidFill>
                  <a:prstClr val="black"/>
                </a:solidFill>
                <a:latin typeface="Arial Nova" panose="020B0504020202020204" pitchFamily="34" charset="0"/>
              </a:rPr>
              <a:t>CONCLUSION:</a:t>
            </a:r>
          </a:p>
          <a:p>
            <a:pPr marL="339725" lvl="1" indent="-168275">
              <a:defRPr/>
            </a:pPr>
            <a:r>
              <a:rPr lang="en-US" sz="1400" dirty="0">
                <a:solidFill>
                  <a:prstClr val="black"/>
                </a:solidFill>
                <a:latin typeface="Arial Nova" panose="020B0504020202020204" pitchFamily="34" charset="0"/>
              </a:rPr>
              <a:t>IM naltrexone reduces drinking after ED-initiation</a:t>
            </a:r>
          </a:p>
          <a:p>
            <a:pPr marL="339725" lvl="1" indent="-168275">
              <a:defRPr/>
            </a:pPr>
            <a:r>
              <a:rPr lang="en-US" sz="1400" dirty="0">
                <a:solidFill>
                  <a:prstClr val="black"/>
                </a:solidFill>
                <a:latin typeface="Arial Nova" panose="020B0504020202020204" pitchFamily="34" charset="0"/>
              </a:rPr>
              <a:t>Case management?</a:t>
            </a:r>
          </a:p>
        </p:txBody>
      </p:sp>
      <p:pic>
        <p:nvPicPr>
          <p:cNvPr id="8" name="Picture 7">
            <a:extLst>
              <a:ext uri="{FF2B5EF4-FFF2-40B4-BE49-F238E27FC236}">
                <a16:creationId xmlns:a16="http://schemas.microsoft.com/office/drawing/2014/main" id="{0A43E77D-63ED-86E8-996C-39DF8AAD6171}"/>
              </a:ext>
            </a:extLst>
          </p:cNvPr>
          <p:cNvPicPr>
            <a:picLocks noChangeAspect="1"/>
          </p:cNvPicPr>
          <p:nvPr/>
        </p:nvPicPr>
        <p:blipFill rotWithShape="1">
          <a:blip r:embed="rId4"/>
          <a:srcRect l="12209" t="14140" r="61017" b="59628"/>
          <a:stretch/>
        </p:blipFill>
        <p:spPr>
          <a:xfrm>
            <a:off x="200690" y="1036944"/>
            <a:ext cx="5345077" cy="16366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8186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599D2-9C3B-CBA5-9C6B-3C34B63E67D5}"/>
              </a:ext>
            </a:extLst>
          </p:cNvPr>
          <p:cNvSpPr>
            <a:spLocks noGrp="1"/>
          </p:cNvSpPr>
          <p:nvPr>
            <p:ph type="title"/>
          </p:nvPr>
        </p:nvSpPr>
        <p:spPr>
          <a:xfrm>
            <a:off x="838200" y="2449106"/>
            <a:ext cx="10515600" cy="1325563"/>
          </a:xfrm>
        </p:spPr>
        <p:txBody>
          <a:bodyPr/>
          <a:lstStyle/>
          <a:p>
            <a:pPr algn="ctr"/>
            <a:r>
              <a:rPr lang="en-US" dirty="0">
                <a:latin typeface="Arial" panose="020B0604020202020204" pitchFamily="34" charset="0"/>
                <a:cs typeface="Arial" panose="020B0604020202020204" pitchFamily="34" charset="0"/>
              </a:rPr>
              <a:t>Bridge Clinic model</a:t>
            </a:r>
          </a:p>
        </p:txBody>
      </p:sp>
    </p:spTree>
    <p:extLst>
      <p:ext uri="{BB962C8B-B14F-4D97-AF65-F5344CB8AC3E}">
        <p14:creationId xmlns:p14="http://schemas.microsoft.com/office/powerpoint/2010/main" val="3009829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CA9CE-9CB9-AB57-65C9-DF519EE91F9B}"/>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302EF124-6208-D035-A4EF-18219BB7CAF1}"/>
              </a:ext>
            </a:extLst>
          </p:cNvPr>
          <p:cNvSpPr>
            <a:spLocks noGrp="1"/>
          </p:cNvSpPr>
          <p:nvPr>
            <p:ph idx="1"/>
          </p:nvPr>
        </p:nvSpPr>
        <p:spPr>
          <a:xfrm>
            <a:off x="838200" y="2137144"/>
            <a:ext cx="10515600" cy="3516310"/>
          </a:xfrm>
        </p:spPr>
        <p:txBody>
          <a:bodyPr/>
          <a:lstStyle/>
          <a:p>
            <a:r>
              <a:rPr lang="en-US" dirty="0">
                <a:latin typeface="Arial" panose="020B0604020202020204" pitchFamily="34" charset="0"/>
                <a:cs typeface="Arial" panose="020B0604020202020204" pitchFamily="34" charset="0"/>
              </a:rPr>
              <a:t>Epidemiology AUD</a:t>
            </a:r>
          </a:p>
          <a:p>
            <a:r>
              <a:rPr lang="en-US" dirty="0">
                <a:latin typeface="Arial" panose="020B0604020202020204" pitchFamily="34" charset="0"/>
                <a:cs typeface="Arial" panose="020B0604020202020204" pitchFamily="34" charset="0"/>
              </a:rPr>
              <a:t>Approach to AUD treatment</a:t>
            </a:r>
          </a:p>
          <a:p>
            <a:r>
              <a:rPr lang="en-US" dirty="0"/>
              <a:t>MAUD</a:t>
            </a:r>
            <a:r>
              <a:rPr lang="en-US" dirty="0">
                <a:latin typeface="Arial" panose="020B0604020202020204" pitchFamily="34" charset="0"/>
                <a:cs typeface="Arial" panose="020B0604020202020204" pitchFamily="34" charset="0"/>
              </a:rPr>
              <a:t> evidence base</a:t>
            </a:r>
          </a:p>
          <a:p>
            <a:r>
              <a:rPr lang="en-US" dirty="0">
                <a:latin typeface="Arial" panose="020B0604020202020204" pitchFamily="34" charset="0"/>
                <a:cs typeface="Arial" panose="020B0604020202020204" pitchFamily="34" charset="0"/>
              </a:rPr>
              <a:t>SBIRT?</a:t>
            </a:r>
          </a:p>
          <a:p>
            <a:r>
              <a:rPr lang="en-US" dirty="0">
                <a:latin typeface="Arial" panose="020B0604020202020204" pitchFamily="34" charset="0"/>
                <a:cs typeface="Arial" panose="020B0604020202020204" pitchFamily="34" charset="0"/>
              </a:rPr>
              <a:t> Bridge Clinic model</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54035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ext uri="{D42A27DB-BD31-4B8C-83A1-F6EECF244321}">
                <p14:modId xmlns:p14="http://schemas.microsoft.com/office/powerpoint/2010/main" val="3749354247"/>
              </p:ext>
            </p:extLst>
          </p:nvPr>
        </p:nvGraphicFramePr>
        <p:xfrm>
          <a:off x="281355" y="1093664"/>
          <a:ext cx="11265876" cy="4181721"/>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3845169" y="1888913"/>
            <a:ext cx="3733800" cy="369332"/>
          </a:xfrm>
          <a:prstGeom prst="rect">
            <a:avLst/>
          </a:prstGeom>
          <a:noFill/>
        </p:spPr>
        <p:txBody>
          <a:bodyPr wrap="square" rtlCol="0">
            <a:spAutoFit/>
          </a:bodyPr>
          <a:lstStyle/>
          <a:p>
            <a:r>
              <a:rPr lang="en-US" dirty="0">
                <a:latin typeface="Arial Nova Light" panose="020B0304020202020204" pitchFamily="34" charset="0"/>
                <a:cs typeface="Arial" panose="020B0604020202020204" pitchFamily="34" charset="0"/>
              </a:rPr>
              <a:t>Typical outpatient treatment</a:t>
            </a:r>
          </a:p>
        </p:txBody>
      </p:sp>
      <p:sp>
        <p:nvSpPr>
          <p:cNvPr id="7" name="TextBox 6"/>
          <p:cNvSpPr txBox="1"/>
          <p:nvPr/>
        </p:nvSpPr>
        <p:spPr>
          <a:xfrm>
            <a:off x="3336681" y="3734693"/>
            <a:ext cx="1704512" cy="338554"/>
          </a:xfrm>
          <a:prstGeom prst="rect">
            <a:avLst/>
          </a:prstGeom>
          <a:noFill/>
        </p:spPr>
        <p:txBody>
          <a:bodyPr wrap="square" rtlCol="0">
            <a:spAutoFit/>
          </a:bodyPr>
          <a:lstStyle/>
          <a:p>
            <a:r>
              <a:rPr lang="en-US" sz="1600" dirty="0">
                <a:latin typeface="Arial Nova Light" panose="020B0304020202020204" pitchFamily="34" charset="0"/>
                <a:cs typeface="Arial" panose="020B0604020202020204" pitchFamily="34" charset="0"/>
              </a:rPr>
              <a:t>BMC consult</a:t>
            </a:r>
          </a:p>
        </p:txBody>
      </p:sp>
      <p:sp>
        <p:nvSpPr>
          <p:cNvPr id="8" name="TextBox 7"/>
          <p:cNvSpPr txBox="1"/>
          <p:nvPr/>
        </p:nvSpPr>
        <p:spPr>
          <a:xfrm>
            <a:off x="4719734" y="3149546"/>
            <a:ext cx="1704512" cy="338554"/>
          </a:xfrm>
          <a:prstGeom prst="rect">
            <a:avLst/>
          </a:prstGeom>
          <a:noFill/>
        </p:spPr>
        <p:txBody>
          <a:bodyPr wrap="square" rtlCol="0">
            <a:spAutoFit/>
          </a:bodyPr>
          <a:lstStyle/>
          <a:p>
            <a:r>
              <a:rPr lang="en-US" sz="1600" dirty="0">
                <a:latin typeface="Arial Nova Light" panose="020B0304020202020204" pitchFamily="34" charset="0"/>
                <a:cs typeface="Arial" panose="020B0604020202020204" pitchFamily="34" charset="0"/>
              </a:rPr>
              <a:t>BMC bup RCT</a:t>
            </a:r>
          </a:p>
        </p:txBody>
      </p:sp>
      <p:sp>
        <p:nvSpPr>
          <p:cNvPr id="9" name="TextBox 8"/>
          <p:cNvSpPr txBox="1"/>
          <p:nvPr/>
        </p:nvSpPr>
        <p:spPr>
          <a:xfrm>
            <a:off x="3539232" y="2595814"/>
            <a:ext cx="1704512" cy="338554"/>
          </a:xfrm>
          <a:prstGeom prst="rect">
            <a:avLst/>
          </a:prstGeom>
          <a:noFill/>
        </p:spPr>
        <p:txBody>
          <a:bodyPr wrap="square" rtlCol="0">
            <a:spAutoFit/>
          </a:bodyPr>
          <a:lstStyle/>
          <a:p>
            <a:r>
              <a:rPr lang="en-US" sz="1600" dirty="0">
                <a:latin typeface="Arial Nova Light" panose="020B0304020202020204" pitchFamily="34" charset="0"/>
                <a:cs typeface="Arial" panose="020B0604020202020204" pitchFamily="34" charset="0"/>
              </a:rPr>
              <a:t>MGH consult</a:t>
            </a:r>
          </a:p>
        </p:txBody>
      </p:sp>
      <p:sp>
        <p:nvSpPr>
          <p:cNvPr id="10" name="TextBox 9"/>
          <p:cNvSpPr txBox="1"/>
          <p:nvPr/>
        </p:nvSpPr>
        <p:spPr>
          <a:xfrm>
            <a:off x="1436077" y="2845970"/>
            <a:ext cx="1704512" cy="338554"/>
          </a:xfrm>
          <a:prstGeom prst="rect">
            <a:avLst/>
          </a:prstGeom>
          <a:noFill/>
        </p:spPr>
        <p:txBody>
          <a:bodyPr wrap="square" rtlCol="0">
            <a:spAutoFit/>
          </a:bodyPr>
          <a:lstStyle/>
          <a:p>
            <a:r>
              <a:rPr lang="en-US" sz="1600" dirty="0">
                <a:latin typeface="Arial Nova Light" panose="020B0304020202020204" pitchFamily="34" charset="0"/>
                <a:cs typeface="Arial" panose="020B0604020202020204" pitchFamily="34" charset="0"/>
              </a:rPr>
              <a:t>BWH consult</a:t>
            </a:r>
          </a:p>
        </p:txBody>
      </p:sp>
      <p:sp>
        <p:nvSpPr>
          <p:cNvPr id="11" name="TextBox 10"/>
          <p:cNvSpPr txBox="1"/>
          <p:nvPr/>
        </p:nvSpPr>
        <p:spPr>
          <a:xfrm>
            <a:off x="2450123" y="2329540"/>
            <a:ext cx="2138266" cy="338554"/>
          </a:xfrm>
          <a:prstGeom prst="rect">
            <a:avLst/>
          </a:prstGeom>
          <a:noFill/>
        </p:spPr>
        <p:txBody>
          <a:bodyPr wrap="square" rtlCol="0">
            <a:spAutoFit/>
          </a:bodyPr>
          <a:lstStyle/>
          <a:p>
            <a:r>
              <a:rPr lang="en-US" sz="1600" dirty="0">
                <a:latin typeface="Arial Nova Light" panose="020B0304020202020204" pitchFamily="34" charset="0"/>
                <a:cs typeface="Arial" panose="020B0604020202020204" pitchFamily="34" charset="0"/>
              </a:rPr>
              <a:t>Yale ED </a:t>
            </a:r>
            <a:r>
              <a:rPr lang="en-US" sz="1600" dirty="0" err="1">
                <a:latin typeface="Arial Nova Light" panose="020B0304020202020204" pitchFamily="34" charset="0"/>
                <a:cs typeface="Arial" panose="020B0604020202020204" pitchFamily="34" charset="0"/>
              </a:rPr>
              <a:t>bup</a:t>
            </a:r>
            <a:r>
              <a:rPr lang="en-US" sz="1600" dirty="0">
                <a:latin typeface="Arial Nova Light" panose="020B0304020202020204" pitchFamily="34" charset="0"/>
                <a:cs typeface="Arial" panose="020B0604020202020204" pitchFamily="34" charset="0"/>
              </a:rPr>
              <a:t> RCT</a:t>
            </a:r>
          </a:p>
        </p:txBody>
      </p:sp>
      <p:sp>
        <p:nvSpPr>
          <p:cNvPr id="12" name="TextBox 11">
            <a:extLst>
              <a:ext uri="{FF2B5EF4-FFF2-40B4-BE49-F238E27FC236}">
                <a16:creationId xmlns:a16="http://schemas.microsoft.com/office/drawing/2014/main" id="{CB893C22-6A4C-4166-AEA7-1900E0EE1B4F}"/>
              </a:ext>
            </a:extLst>
          </p:cNvPr>
          <p:cNvSpPr txBox="1"/>
          <p:nvPr/>
        </p:nvSpPr>
        <p:spPr>
          <a:xfrm>
            <a:off x="3405554" y="5490563"/>
            <a:ext cx="8686800" cy="276999"/>
          </a:xfrm>
          <a:prstGeom prst="rect">
            <a:avLst/>
          </a:prstGeom>
          <a:noFill/>
        </p:spPr>
        <p:txBody>
          <a:bodyPr wrap="square" rtlCol="0">
            <a:spAutoFit/>
          </a:bodyPr>
          <a:lstStyle/>
          <a:p>
            <a:pPr algn="r"/>
            <a:r>
              <a:rPr lang="en-US" sz="1200" dirty="0">
                <a:latin typeface="Arial Nova Light" panose="020B0304020202020204" pitchFamily="34" charset="0"/>
                <a:cs typeface="Helvetica Neue Light"/>
              </a:rPr>
              <a:t>Suzuki et al 2014; </a:t>
            </a:r>
            <a:r>
              <a:rPr lang="en-US" sz="1200" dirty="0" err="1">
                <a:latin typeface="Arial Nova Light" panose="020B0304020202020204" pitchFamily="34" charset="0"/>
                <a:cs typeface="Helvetica Neue Light"/>
              </a:rPr>
              <a:t>Liebschutz</a:t>
            </a:r>
            <a:r>
              <a:rPr lang="en-US" sz="1200" dirty="0">
                <a:latin typeface="Arial Nova Light" panose="020B0304020202020204" pitchFamily="34" charset="0"/>
                <a:cs typeface="Helvetica Neue Light"/>
              </a:rPr>
              <a:t> et al 2016; Trowbridge et al 2016; </a:t>
            </a:r>
            <a:r>
              <a:rPr lang="en-US" sz="1200" dirty="0" err="1">
                <a:latin typeface="Arial Nova Light" panose="020B0304020202020204" pitchFamily="34" charset="0"/>
                <a:cs typeface="Helvetica Neue Light"/>
              </a:rPr>
              <a:t>Wakeman</a:t>
            </a:r>
            <a:r>
              <a:rPr lang="en-US" sz="1200" dirty="0">
                <a:latin typeface="Arial Nova Light" panose="020B0304020202020204" pitchFamily="34" charset="0"/>
                <a:cs typeface="Helvetica Neue Light"/>
              </a:rPr>
              <a:t> et al 2017; D’Onofrio et al 2015; Suzuki et al 2015</a:t>
            </a:r>
          </a:p>
        </p:txBody>
      </p:sp>
      <p:sp>
        <p:nvSpPr>
          <p:cNvPr id="2" name="Title 1">
            <a:extLst>
              <a:ext uri="{FF2B5EF4-FFF2-40B4-BE49-F238E27FC236}">
                <a16:creationId xmlns:a16="http://schemas.microsoft.com/office/drawing/2014/main" id="{422B1EB7-A06D-432F-A8B8-093318B801E8}"/>
              </a:ext>
            </a:extLst>
          </p:cNvPr>
          <p:cNvSpPr>
            <a:spLocks noGrp="1"/>
          </p:cNvSpPr>
          <p:nvPr>
            <p:ph type="title"/>
          </p:nvPr>
        </p:nvSpPr>
        <p:spPr>
          <a:xfrm>
            <a:off x="134815" y="176100"/>
            <a:ext cx="11846170" cy="917564"/>
          </a:xfrm>
        </p:spPr>
        <p:txBody>
          <a:bodyPr>
            <a:noAutofit/>
          </a:bodyPr>
          <a:lstStyle/>
          <a:p>
            <a:r>
              <a:rPr lang="en-US" sz="3200" dirty="0"/>
              <a:t>Linkage to treatment after buprenorphine initiation in the hospital </a:t>
            </a:r>
          </a:p>
        </p:txBody>
      </p:sp>
      <p:sp>
        <p:nvSpPr>
          <p:cNvPr id="3" name="Oval 2">
            <a:extLst>
              <a:ext uri="{FF2B5EF4-FFF2-40B4-BE49-F238E27FC236}">
                <a16:creationId xmlns:a16="http://schemas.microsoft.com/office/drawing/2014/main" id="{30E5F579-D268-439C-8D4F-5701496E7756}"/>
              </a:ext>
            </a:extLst>
          </p:cNvPr>
          <p:cNvSpPr/>
          <p:nvPr/>
        </p:nvSpPr>
        <p:spPr>
          <a:xfrm>
            <a:off x="1752600" y="1724845"/>
            <a:ext cx="697523" cy="98318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Nova Light" panose="020B0304020202020204" pitchFamily="34" charset="0"/>
            </a:endParaRPr>
          </a:p>
        </p:txBody>
      </p:sp>
    </p:spTree>
    <p:extLst>
      <p:ext uri="{BB962C8B-B14F-4D97-AF65-F5344CB8AC3E}">
        <p14:creationId xmlns:p14="http://schemas.microsoft.com/office/powerpoint/2010/main" val="4109165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animEffect transition="in" filter="wipe(left)">
                                      <p:cBhvr>
                                        <p:cTn id="7" dur="500"/>
                                        <p:tgtEl>
                                          <p:spTgt spid="5">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graphicEl>
                                              <a:chart seriesIdx="0" categoryIdx="-4" bldStep="series"/>
                                            </p:graphicEl>
                                          </p:spTgt>
                                        </p:tgtEl>
                                        <p:attrNameLst>
                                          <p:attrName>style.visibility</p:attrName>
                                        </p:attrNameLst>
                                      </p:cBhvr>
                                      <p:to>
                                        <p:strVal val="visible"/>
                                      </p:to>
                                    </p:set>
                                    <p:animEffect transition="in" filter="wipe(left)">
                                      <p:cBhvr>
                                        <p:cTn id="12" dur="500"/>
                                        <p:tgtEl>
                                          <p:spTgt spid="5">
                                            <p:graphicEl>
                                              <a:chart seriesIdx="0" categoryIdx="-4" bldStep="series"/>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graphicEl>
                                              <a:chart seriesIdx="1" categoryIdx="-4" bldStep="series"/>
                                            </p:graphicEl>
                                          </p:spTgt>
                                        </p:tgtEl>
                                        <p:attrNameLst>
                                          <p:attrName>style.visibility</p:attrName>
                                        </p:attrNameLst>
                                      </p:cBhvr>
                                      <p:to>
                                        <p:strVal val="visible"/>
                                      </p:to>
                                    </p:set>
                                    <p:animEffect transition="in" filter="wipe(left)">
                                      <p:cBhvr>
                                        <p:cTn id="20" dur="500"/>
                                        <p:tgtEl>
                                          <p:spTgt spid="5">
                                            <p:graphicEl>
                                              <a:chart seriesIdx="1" categoryIdx="-4" bldStep="series"/>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
                                            <p:graphicEl>
                                              <a:chart seriesIdx="2" categoryIdx="-4" bldStep="series"/>
                                            </p:graphicEl>
                                          </p:spTgt>
                                        </p:tgtEl>
                                        <p:attrNameLst>
                                          <p:attrName>style.visibility</p:attrName>
                                        </p:attrNameLst>
                                      </p:cBhvr>
                                      <p:to>
                                        <p:strVal val="visible"/>
                                      </p:to>
                                    </p:set>
                                    <p:animEffect transition="in" filter="wipe(left)">
                                      <p:cBhvr>
                                        <p:cTn id="28" dur="500"/>
                                        <p:tgtEl>
                                          <p:spTgt spid="5">
                                            <p:graphicEl>
                                              <a:chart seriesIdx="2" categoryIdx="-4" bldStep="series"/>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5">
                                            <p:graphicEl>
                                              <a:chart seriesIdx="3" categoryIdx="-4" bldStep="series"/>
                                            </p:graphicEl>
                                          </p:spTgt>
                                        </p:tgtEl>
                                        <p:attrNameLst>
                                          <p:attrName>style.visibility</p:attrName>
                                        </p:attrNameLst>
                                      </p:cBhvr>
                                      <p:to>
                                        <p:strVal val="visible"/>
                                      </p:to>
                                    </p:set>
                                    <p:animEffect transition="in" filter="wipe(left)">
                                      <p:cBhvr>
                                        <p:cTn id="36" dur="500"/>
                                        <p:tgtEl>
                                          <p:spTgt spid="5">
                                            <p:graphicEl>
                                              <a:chart seriesIdx="3" categoryIdx="-4" bldStep="series"/>
                                            </p:graphic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5">
                                            <p:graphicEl>
                                              <a:chart seriesIdx="4" categoryIdx="-4" bldStep="series"/>
                                            </p:graphicEl>
                                          </p:spTgt>
                                        </p:tgtEl>
                                        <p:attrNameLst>
                                          <p:attrName>style.visibility</p:attrName>
                                        </p:attrNameLst>
                                      </p:cBhvr>
                                      <p:to>
                                        <p:strVal val="visible"/>
                                      </p:to>
                                    </p:set>
                                    <p:animEffect transition="in" filter="wipe(left)">
                                      <p:cBhvr>
                                        <p:cTn id="44" dur="500"/>
                                        <p:tgtEl>
                                          <p:spTgt spid="5">
                                            <p:graphicEl>
                                              <a:chart seriesIdx="4" categoryIdx="-4" bldStep="series"/>
                                            </p:graphic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5">
                                            <p:graphicEl>
                                              <a:chart seriesIdx="5" categoryIdx="-4" bldStep="series"/>
                                            </p:graphicEl>
                                          </p:spTgt>
                                        </p:tgtEl>
                                        <p:attrNameLst>
                                          <p:attrName>style.visibility</p:attrName>
                                        </p:attrNameLst>
                                      </p:cBhvr>
                                      <p:to>
                                        <p:strVal val="visible"/>
                                      </p:to>
                                    </p:set>
                                    <p:animEffect transition="in" filter="wipe(left)">
                                      <p:cBhvr>
                                        <p:cTn id="52" dur="500"/>
                                        <p:tgtEl>
                                          <p:spTgt spid="5">
                                            <p:graphicEl>
                                              <a:chart seriesIdx="5" categoryIdx="-4" bldStep="series"/>
                                            </p:graphic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Chart bld="series"/>
        </p:bldSub>
      </p:bldGraphic>
      <p:bldP spid="6" grpId="0"/>
      <p:bldP spid="7" grpId="0"/>
      <p:bldP spid="8" grpId="0"/>
      <p:bldP spid="9" grpId="0"/>
      <p:bldP spid="10" grpId="0"/>
      <p:bldP spid="11" grpId="0"/>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sosceles Triangle 6">
            <a:extLst>
              <a:ext uri="{FF2B5EF4-FFF2-40B4-BE49-F238E27FC236}">
                <a16:creationId xmlns:a16="http://schemas.microsoft.com/office/drawing/2014/main" id="{E46AAEE8-0C98-4C9C-B9E7-9B755201E939}"/>
              </a:ext>
            </a:extLst>
          </p:cNvPr>
          <p:cNvSpPr/>
          <p:nvPr/>
        </p:nvSpPr>
        <p:spPr>
          <a:xfrm rot="7925745">
            <a:off x="5151750" y="886199"/>
            <a:ext cx="571078" cy="2168335"/>
          </a:xfrm>
          <a:prstGeom prst="triangle">
            <a:avLst/>
          </a:prstGeom>
          <a:gradFill>
            <a:gsLst>
              <a:gs pos="0">
                <a:schemeClr val="accent1">
                  <a:lumMod val="5000"/>
                  <a:lumOff val="95000"/>
                </a:schemeClr>
              </a:gs>
              <a:gs pos="47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ova Light" panose="020B0304020202020204" pitchFamily="34" charset="0"/>
            </a:endParaRPr>
          </a:p>
        </p:txBody>
      </p:sp>
      <p:sp>
        <p:nvSpPr>
          <p:cNvPr id="6" name="Title 5">
            <a:extLst>
              <a:ext uri="{FF2B5EF4-FFF2-40B4-BE49-F238E27FC236}">
                <a16:creationId xmlns:a16="http://schemas.microsoft.com/office/drawing/2014/main" id="{E5DE7240-8F32-435F-B0FF-C109942A7CDF}"/>
              </a:ext>
            </a:extLst>
          </p:cNvPr>
          <p:cNvSpPr>
            <a:spLocks noGrp="1"/>
          </p:cNvSpPr>
          <p:nvPr>
            <p:ph type="title"/>
          </p:nvPr>
        </p:nvSpPr>
        <p:spPr>
          <a:xfrm>
            <a:off x="224681" y="218821"/>
            <a:ext cx="11913326" cy="622427"/>
          </a:xfrm>
        </p:spPr>
        <p:txBody>
          <a:bodyPr>
            <a:normAutofit/>
          </a:bodyPr>
          <a:lstStyle/>
          <a:p>
            <a:r>
              <a:rPr lang="en-US" sz="2800" dirty="0">
                <a:cs typeface="Arial" panose="020B0604020202020204" pitchFamily="34" charset="0"/>
              </a:rPr>
              <a:t>Shorter wait-times may be critical for OUD patients leaving the hospital</a:t>
            </a:r>
          </a:p>
        </p:txBody>
      </p:sp>
      <p:sp>
        <p:nvSpPr>
          <p:cNvPr id="7" name="TextBox 6">
            <a:extLst>
              <a:ext uri="{FF2B5EF4-FFF2-40B4-BE49-F238E27FC236}">
                <a16:creationId xmlns:a16="http://schemas.microsoft.com/office/drawing/2014/main" id="{E9B33D9C-09B4-4483-A7E1-4820231194CA}"/>
              </a:ext>
            </a:extLst>
          </p:cNvPr>
          <p:cNvSpPr txBox="1"/>
          <p:nvPr/>
        </p:nvSpPr>
        <p:spPr>
          <a:xfrm>
            <a:off x="313507" y="3381112"/>
            <a:ext cx="4822808" cy="1569660"/>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Design</a:t>
            </a:r>
            <a:r>
              <a:rPr lang="en-US" sz="1600" dirty="0">
                <a:latin typeface="Arial" panose="020B0604020202020204" pitchFamily="34" charset="0"/>
                <a:cs typeface="Arial" panose="020B0604020202020204" pitchFamily="34" charset="0"/>
              </a:rPr>
              <a:t>: Retrospective of hospitalized OUD patients initiated on SL buprenorphine</a:t>
            </a:r>
          </a:p>
          <a:p>
            <a:endParaRPr lang="en-US" sz="1600" dirty="0">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Method</a:t>
            </a:r>
            <a:r>
              <a:rPr lang="en-US" sz="1600" dirty="0">
                <a:latin typeface="Arial" panose="020B0604020202020204" pitchFamily="34" charset="0"/>
                <a:cs typeface="Arial" panose="020B0604020202020204" pitchFamily="34" charset="0"/>
              </a:rPr>
              <a:t>: Assess whether shorter wait-times (either 0-1 vs 2+ days) were associated with improved linkage to treatment</a:t>
            </a:r>
          </a:p>
        </p:txBody>
      </p:sp>
      <p:sp>
        <p:nvSpPr>
          <p:cNvPr id="8" name="TextBox 7">
            <a:extLst>
              <a:ext uri="{FF2B5EF4-FFF2-40B4-BE49-F238E27FC236}">
                <a16:creationId xmlns:a16="http://schemas.microsoft.com/office/drawing/2014/main" id="{FE67AD5A-202F-410B-9D64-7F0E204770AB}"/>
              </a:ext>
            </a:extLst>
          </p:cNvPr>
          <p:cNvSpPr txBox="1"/>
          <p:nvPr/>
        </p:nvSpPr>
        <p:spPr>
          <a:xfrm>
            <a:off x="313507" y="5469975"/>
            <a:ext cx="3725528" cy="30777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Roy et al Drug Alcohol Dep 2021</a:t>
            </a:r>
          </a:p>
        </p:txBody>
      </p:sp>
      <p:sp>
        <p:nvSpPr>
          <p:cNvPr id="10" name="TextBox 9">
            <a:extLst>
              <a:ext uri="{FF2B5EF4-FFF2-40B4-BE49-F238E27FC236}">
                <a16:creationId xmlns:a16="http://schemas.microsoft.com/office/drawing/2014/main" id="{865ECC14-C7F7-4D6A-B963-CFA14B4F2428}"/>
              </a:ext>
            </a:extLst>
          </p:cNvPr>
          <p:cNvSpPr txBox="1"/>
          <p:nvPr/>
        </p:nvSpPr>
        <p:spPr>
          <a:xfrm>
            <a:off x="5437290" y="1877987"/>
            <a:ext cx="6441203" cy="1815882"/>
          </a:xfrm>
          <a:prstGeom prst="rect">
            <a:avLst/>
          </a:prstGeom>
          <a:solidFill>
            <a:schemeClr val="bg1"/>
          </a:solidFill>
          <a:ln>
            <a:solidFill>
              <a:schemeClr val="tx1"/>
            </a:solidFill>
          </a:ln>
        </p:spPr>
        <p:txBody>
          <a:bodyPr wrap="square" rtlCol="0">
            <a:spAutoFit/>
          </a:bodyPr>
          <a:lstStyle/>
          <a:p>
            <a:r>
              <a:rPr lang="en-US" sz="1600" b="1" dirty="0">
                <a:latin typeface="Arial" panose="020B0604020202020204" pitchFamily="34" charset="0"/>
                <a:cs typeface="Arial" panose="020B0604020202020204" pitchFamily="34" charset="0"/>
              </a:rPr>
              <a:t>Results</a:t>
            </a:r>
            <a:r>
              <a:rPr lang="en-US" sz="16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Total 142 charts included</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For 0-1 day wait times: 63% successfully arrived</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For 2+ days wait times: 42% successful arrived</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Shorter wait time had </a:t>
            </a:r>
            <a:r>
              <a:rPr lang="en-US" sz="1600" b="1" u="sng" dirty="0">
                <a:solidFill>
                  <a:srgbClr val="FF0000"/>
                </a:solidFill>
                <a:latin typeface="Arial" panose="020B0604020202020204" pitchFamily="34" charset="0"/>
                <a:cs typeface="Arial" panose="020B0604020202020204" pitchFamily="34" charset="0"/>
              </a:rPr>
              <a:t>2.6 times the odds of successful linkage </a:t>
            </a:r>
            <a:r>
              <a:rPr lang="en-US" sz="1600" dirty="0">
                <a:latin typeface="Arial" panose="020B0604020202020204" pitchFamily="34" charset="0"/>
                <a:cs typeface="Arial" panose="020B0604020202020204" pitchFamily="34" charset="0"/>
              </a:rPr>
              <a:t>(</a:t>
            </a:r>
            <a:r>
              <a:rPr lang="en-US" sz="1600" dirty="0" err="1">
                <a:latin typeface="Arial" panose="020B0604020202020204" pitchFamily="34" charset="0"/>
                <a:cs typeface="Arial" panose="020B0604020202020204" pitchFamily="34" charset="0"/>
              </a:rPr>
              <a:t>aOR</a:t>
            </a:r>
            <a:r>
              <a:rPr lang="en-US" sz="1600" dirty="0">
                <a:latin typeface="Arial" panose="020B0604020202020204" pitchFamily="34" charset="0"/>
                <a:cs typeface="Arial" panose="020B0604020202020204" pitchFamily="34" charset="0"/>
              </a:rPr>
              <a:t> 2.6; 95%CI 1.3-5.5)</a:t>
            </a:r>
          </a:p>
        </p:txBody>
      </p:sp>
      <p:sp>
        <p:nvSpPr>
          <p:cNvPr id="11" name="TextBox 10">
            <a:extLst>
              <a:ext uri="{FF2B5EF4-FFF2-40B4-BE49-F238E27FC236}">
                <a16:creationId xmlns:a16="http://schemas.microsoft.com/office/drawing/2014/main" id="{6F5D9228-A5E3-44F3-B2C0-F480898A2E9A}"/>
              </a:ext>
            </a:extLst>
          </p:cNvPr>
          <p:cNvSpPr txBox="1"/>
          <p:nvPr/>
        </p:nvSpPr>
        <p:spPr>
          <a:xfrm>
            <a:off x="5645593" y="4165942"/>
            <a:ext cx="6543622" cy="646331"/>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Conclusion</a:t>
            </a:r>
            <a:r>
              <a:rPr lang="en-US"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b="1" u="sng" dirty="0">
                <a:latin typeface="Arial" panose="020B0604020202020204" pitchFamily="34" charset="0"/>
                <a:cs typeface="Arial" panose="020B0604020202020204" pitchFamily="34" charset="0"/>
              </a:rPr>
              <a:t>Same day or next appointment </a:t>
            </a:r>
            <a:r>
              <a:rPr lang="en-US" dirty="0">
                <a:latin typeface="Arial" panose="020B0604020202020204" pitchFamily="34" charset="0"/>
                <a:cs typeface="Arial" panose="020B0604020202020204" pitchFamily="34" charset="0"/>
              </a:rPr>
              <a:t>increases odds of linkage</a:t>
            </a:r>
          </a:p>
        </p:txBody>
      </p:sp>
      <p:pic>
        <p:nvPicPr>
          <p:cNvPr id="3" name="Picture 2">
            <a:extLst>
              <a:ext uri="{FF2B5EF4-FFF2-40B4-BE49-F238E27FC236}">
                <a16:creationId xmlns:a16="http://schemas.microsoft.com/office/drawing/2014/main" id="{AEB24482-9598-4483-8C39-C8565E1E31F6}"/>
              </a:ext>
            </a:extLst>
          </p:cNvPr>
          <p:cNvPicPr>
            <a:picLocks noChangeAspect="1"/>
          </p:cNvPicPr>
          <p:nvPr/>
        </p:nvPicPr>
        <p:blipFill rotWithShape="1">
          <a:blip r:embed="rId2"/>
          <a:srcRect l="10585" t="6657" r="73386" b="74486"/>
          <a:stretch/>
        </p:blipFill>
        <p:spPr>
          <a:xfrm>
            <a:off x="313507" y="841248"/>
            <a:ext cx="4734755" cy="2088863"/>
          </a:xfrm>
          <a:prstGeom prst="rect">
            <a:avLst/>
          </a:prstGeom>
        </p:spPr>
      </p:pic>
    </p:spTree>
    <p:extLst>
      <p:ext uri="{BB962C8B-B14F-4D97-AF65-F5344CB8AC3E}">
        <p14:creationId xmlns:p14="http://schemas.microsoft.com/office/powerpoint/2010/main" val="25751582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shape&#10;&#10;Description automatically generated">
            <a:extLst>
              <a:ext uri="{FF2B5EF4-FFF2-40B4-BE49-F238E27FC236}">
                <a16:creationId xmlns:a16="http://schemas.microsoft.com/office/drawing/2014/main" id="{9B2982A0-8020-4D5D-9725-2CE6F8BC7641}"/>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544882" y="1778913"/>
            <a:ext cx="11377485" cy="4382306"/>
          </a:xfrm>
          <a:prstGeom prst="rect">
            <a:avLst/>
          </a:prstGeom>
        </p:spPr>
      </p:pic>
      <p:sp>
        <p:nvSpPr>
          <p:cNvPr id="2" name="Text Placeholder 1"/>
          <p:cNvSpPr>
            <a:spLocks noGrp="1"/>
          </p:cNvSpPr>
          <p:nvPr>
            <p:ph type="body" sz="quarter" idx="10"/>
          </p:nvPr>
        </p:nvSpPr>
        <p:spPr>
          <a:xfrm>
            <a:off x="257908" y="161925"/>
            <a:ext cx="11413392" cy="723900"/>
          </a:xfrm>
        </p:spPr>
        <p:txBody>
          <a:bodyPr/>
          <a:lstStyle/>
          <a:p>
            <a:r>
              <a:rPr lang="en-US" dirty="0">
                <a:solidFill>
                  <a:schemeClr val="tx1"/>
                </a:solidFill>
                <a:latin typeface="Arial Nova Light" panose="020B0304020202020204" pitchFamily="34" charset="0"/>
                <a:cs typeface="Arial"/>
              </a:rPr>
              <a:t>The Bridge Clinic model (low barrier, low threshold)</a:t>
            </a:r>
          </a:p>
        </p:txBody>
      </p:sp>
      <p:sp>
        <p:nvSpPr>
          <p:cNvPr id="6" name="TextBox 5"/>
          <p:cNvSpPr txBox="1"/>
          <p:nvPr/>
        </p:nvSpPr>
        <p:spPr>
          <a:xfrm>
            <a:off x="357553" y="1009471"/>
            <a:ext cx="11564815" cy="769441"/>
          </a:xfrm>
          <a:prstGeom prst="rect">
            <a:avLst/>
          </a:prstGeom>
          <a:solidFill>
            <a:srgbClr val="002060"/>
          </a:solidFill>
          <a:ln>
            <a:solidFill>
              <a:srgbClr val="002060"/>
            </a:solidFill>
          </a:ln>
        </p:spPr>
        <p:txBody>
          <a:bodyPr wrap="square" rtlCol="0">
            <a:spAutoFit/>
          </a:bodyPr>
          <a:lstStyle/>
          <a:p>
            <a:r>
              <a:rPr lang="en-US" sz="2400" b="1" dirty="0">
                <a:solidFill>
                  <a:schemeClr val="bg1"/>
                </a:solidFill>
                <a:latin typeface="Arial Nova Light" panose="020B0304020202020204" pitchFamily="34" charset="0"/>
                <a:cs typeface="Arial"/>
              </a:rPr>
              <a:t>Objective: </a:t>
            </a:r>
            <a:r>
              <a:rPr lang="en-US" sz="2000" dirty="0">
                <a:solidFill>
                  <a:schemeClr val="bg1"/>
                </a:solidFill>
                <a:latin typeface="Arial Nova Light" panose="020B0304020202020204" pitchFamily="34" charset="0"/>
                <a:cs typeface="Arial"/>
              </a:rPr>
              <a:t>Allow on-demand, rapid-access to outpatient treatment for patients with SUDs and connect them to long-term, community-based treatment &amp; resources</a:t>
            </a:r>
          </a:p>
        </p:txBody>
      </p:sp>
      <p:sp>
        <p:nvSpPr>
          <p:cNvPr id="3" name="TextBox 2"/>
          <p:cNvSpPr txBox="1"/>
          <p:nvPr/>
        </p:nvSpPr>
        <p:spPr>
          <a:xfrm>
            <a:off x="304801" y="2081470"/>
            <a:ext cx="2892310" cy="10156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000" u="sng" dirty="0">
                <a:latin typeface="Arial Nova Light" panose="020B0304020202020204" pitchFamily="34" charset="0"/>
                <a:cs typeface="Arial"/>
              </a:rPr>
              <a:t>Hospital inpatients </a:t>
            </a:r>
            <a:r>
              <a:rPr lang="en-US" sz="2000" dirty="0">
                <a:latin typeface="Arial Nova Light" panose="020B0304020202020204" pitchFamily="34" charset="0"/>
                <a:cs typeface="Arial"/>
              </a:rPr>
              <a:t>needing timely SUD care after discharge</a:t>
            </a:r>
          </a:p>
        </p:txBody>
      </p:sp>
      <p:sp>
        <p:nvSpPr>
          <p:cNvPr id="7" name="TextBox 6"/>
          <p:cNvSpPr txBox="1"/>
          <p:nvPr/>
        </p:nvSpPr>
        <p:spPr>
          <a:xfrm>
            <a:off x="357553" y="4158963"/>
            <a:ext cx="2961920" cy="10156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000" u="sng" dirty="0">
                <a:latin typeface="Arial Nova Light" panose="020B0304020202020204" pitchFamily="34" charset="0"/>
                <a:cs typeface="Arial"/>
              </a:rPr>
              <a:t>ED patients</a:t>
            </a:r>
            <a:r>
              <a:rPr lang="en-US" sz="2000" dirty="0">
                <a:latin typeface="Arial Nova Light" panose="020B0304020202020204" pitchFamily="34" charset="0"/>
                <a:cs typeface="Arial"/>
              </a:rPr>
              <a:t> who presented seeking care or had non-fatal overdose</a:t>
            </a:r>
          </a:p>
        </p:txBody>
      </p:sp>
      <p:grpSp>
        <p:nvGrpSpPr>
          <p:cNvPr id="20" name="Group 19">
            <a:extLst>
              <a:ext uri="{FF2B5EF4-FFF2-40B4-BE49-F238E27FC236}">
                <a16:creationId xmlns:a16="http://schemas.microsoft.com/office/drawing/2014/main" id="{76721E21-92AE-4279-86D6-774E29E0A90F}"/>
              </a:ext>
            </a:extLst>
          </p:cNvPr>
          <p:cNvGrpSpPr/>
          <p:nvPr/>
        </p:nvGrpSpPr>
        <p:grpSpPr>
          <a:xfrm>
            <a:off x="3979942" y="2016862"/>
            <a:ext cx="5192016" cy="2580547"/>
            <a:chOff x="4507165" y="2193623"/>
            <a:chExt cx="3885271" cy="3019420"/>
          </a:xfrm>
        </p:grpSpPr>
        <p:sp>
          <p:nvSpPr>
            <p:cNvPr id="21" name="Freeform: Shape 20">
              <a:extLst>
                <a:ext uri="{FF2B5EF4-FFF2-40B4-BE49-F238E27FC236}">
                  <a16:creationId xmlns:a16="http://schemas.microsoft.com/office/drawing/2014/main" id="{97044CF6-5D62-4B1F-B8D2-028211DD0012}"/>
                </a:ext>
              </a:extLst>
            </p:cNvPr>
            <p:cNvSpPr/>
            <p:nvPr/>
          </p:nvSpPr>
          <p:spPr>
            <a:xfrm>
              <a:off x="4507165" y="2193623"/>
              <a:ext cx="3885271" cy="921600"/>
            </a:xfrm>
            <a:custGeom>
              <a:avLst/>
              <a:gdLst>
                <a:gd name="connsiteX0" fmla="*/ 0 w 3885271"/>
                <a:gd name="connsiteY0" fmla="*/ 0 h 921600"/>
                <a:gd name="connsiteX1" fmla="*/ 3885271 w 3885271"/>
                <a:gd name="connsiteY1" fmla="*/ 0 h 921600"/>
                <a:gd name="connsiteX2" fmla="*/ 3885271 w 3885271"/>
                <a:gd name="connsiteY2" fmla="*/ 921600 h 921600"/>
                <a:gd name="connsiteX3" fmla="*/ 0 w 3885271"/>
                <a:gd name="connsiteY3" fmla="*/ 921600 h 921600"/>
                <a:gd name="connsiteX4" fmla="*/ 0 w 3885271"/>
                <a:gd name="connsiteY4" fmla="*/ 0 h 9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5271" h="921600">
                  <a:moveTo>
                    <a:pt x="0" y="0"/>
                  </a:moveTo>
                  <a:lnTo>
                    <a:pt x="3885271" y="0"/>
                  </a:lnTo>
                  <a:lnTo>
                    <a:pt x="3885271" y="921600"/>
                  </a:lnTo>
                  <a:lnTo>
                    <a:pt x="0" y="921600"/>
                  </a:lnTo>
                  <a:lnTo>
                    <a:pt x="0" y="0"/>
                  </a:lnTo>
                  <a:close/>
                </a:path>
              </a:pathLst>
            </a:custGeom>
            <a:gradFill>
              <a:gsLst>
                <a:gs pos="0">
                  <a:schemeClr val="accent1">
                    <a:hueOff val="0"/>
                    <a:satOff val="0"/>
                    <a:lumOff val="0"/>
                    <a:satMod val="103000"/>
                    <a:lumMod val="102000"/>
                    <a:tint val="94000"/>
                    <a:alpha val="88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gradFill>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latin typeface="Arial Nova Light" panose="020B0304020202020204" pitchFamily="34" charset="0"/>
                  <a:cs typeface="Arial"/>
                </a:rPr>
                <a:t>Bridge Clinic</a:t>
              </a:r>
            </a:p>
          </p:txBody>
        </p:sp>
        <p:sp>
          <p:nvSpPr>
            <p:cNvPr id="22" name="Freeform: Shape 21">
              <a:extLst>
                <a:ext uri="{FF2B5EF4-FFF2-40B4-BE49-F238E27FC236}">
                  <a16:creationId xmlns:a16="http://schemas.microsoft.com/office/drawing/2014/main" id="{868F321A-7549-49F5-AB43-338F79D0BF10}"/>
                </a:ext>
              </a:extLst>
            </p:cNvPr>
            <p:cNvSpPr/>
            <p:nvPr/>
          </p:nvSpPr>
          <p:spPr>
            <a:xfrm>
              <a:off x="4507165" y="3104883"/>
              <a:ext cx="3885271" cy="2108160"/>
            </a:xfrm>
            <a:custGeom>
              <a:avLst/>
              <a:gdLst>
                <a:gd name="connsiteX0" fmla="*/ 0 w 3885271"/>
                <a:gd name="connsiteY0" fmla="*/ 0 h 2108160"/>
                <a:gd name="connsiteX1" fmla="*/ 3885271 w 3885271"/>
                <a:gd name="connsiteY1" fmla="*/ 0 h 2108160"/>
                <a:gd name="connsiteX2" fmla="*/ 3885271 w 3885271"/>
                <a:gd name="connsiteY2" fmla="*/ 2108160 h 2108160"/>
                <a:gd name="connsiteX3" fmla="*/ 0 w 3885271"/>
                <a:gd name="connsiteY3" fmla="*/ 2108160 h 2108160"/>
                <a:gd name="connsiteX4" fmla="*/ 0 w 3885271"/>
                <a:gd name="connsiteY4" fmla="*/ 0 h 2108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5271" h="2108160">
                  <a:moveTo>
                    <a:pt x="0" y="0"/>
                  </a:moveTo>
                  <a:lnTo>
                    <a:pt x="3885271" y="0"/>
                  </a:lnTo>
                  <a:lnTo>
                    <a:pt x="3885271" y="2108160"/>
                  </a:lnTo>
                  <a:lnTo>
                    <a:pt x="0" y="2108160"/>
                  </a:lnTo>
                  <a:lnTo>
                    <a:pt x="0" y="0"/>
                  </a:lnTo>
                  <a:close/>
                </a:path>
              </a:pathLst>
            </a:custGeom>
            <a:solidFill>
              <a:schemeClr val="accent1">
                <a:tint val="40000"/>
                <a:hueOff val="0"/>
                <a:satOff val="0"/>
                <a:lumOff val="0"/>
                <a:alpha val="90000"/>
              </a:schemeClr>
            </a:solidFill>
            <a:ln>
              <a:solidFill>
                <a:schemeClr val="accent1">
                  <a:tint val="40000"/>
                  <a:hueOff val="0"/>
                  <a:satOff val="0"/>
                  <a:lumOff val="0"/>
                </a:schemeClr>
              </a:solidFill>
            </a:ln>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latin typeface="Arial Nova Light" panose="020B0304020202020204" pitchFamily="34" charset="0"/>
                  <a:cs typeface="Arial"/>
                </a:rPr>
                <a:t>In heart of hospital, 50 ft from ED</a:t>
              </a:r>
            </a:p>
            <a:p>
              <a:pPr marL="171450" lvl="1" indent="-171450" algn="l" defTabSz="800100">
                <a:lnSpc>
                  <a:spcPct val="90000"/>
                </a:lnSpc>
                <a:spcBef>
                  <a:spcPct val="0"/>
                </a:spcBef>
                <a:spcAft>
                  <a:spcPct val="15000"/>
                </a:spcAft>
                <a:buChar char="•"/>
              </a:pPr>
              <a:r>
                <a:rPr lang="en-US" sz="1800" kern="1200" dirty="0">
                  <a:latin typeface="Arial Nova Light" panose="020B0304020202020204" pitchFamily="34" charset="0"/>
                  <a:cs typeface="Arial"/>
                </a:rPr>
                <a:t>Staffed by </a:t>
              </a:r>
              <a:r>
                <a:rPr lang="en-US" sz="1800" b="1" u="sng" kern="1200" dirty="0">
                  <a:latin typeface="Arial Nova Light" panose="020B0304020202020204" pitchFamily="34" charset="0"/>
                  <a:cs typeface="Arial"/>
                </a:rPr>
                <a:t>Addiction CL</a:t>
              </a:r>
              <a:r>
                <a:rPr lang="en-US" sz="1800" kern="1200" dirty="0">
                  <a:latin typeface="Arial Nova Light" panose="020B0304020202020204" pitchFamily="34" charset="0"/>
                  <a:cs typeface="Arial"/>
                </a:rPr>
                <a:t>, primary care, and ID physicians</a:t>
              </a:r>
            </a:p>
            <a:p>
              <a:pPr marL="171450" lvl="1" indent="-171450" algn="l" defTabSz="800100">
                <a:lnSpc>
                  <a:spcPct val="90000"/>
                </a:lnSpc>
                <a:spcBef>
                  <a:spcPct val="0"/>
                </a:spcBef>
                <a:spcAft>
                  <a:spcPct val="15000"/>
                </a:spcAft>
                <a:buChar char="•"/>
              </a:pPr>
              <a:r>
                <a:rPr lang="en-US" sz="1800" kern="1200" dirty="0">
                  <a:latin typeface="Arial Nova Light" panose="020B0304020202020204" pitchFamily="34" charset="0"/>
                  <a:cs typeface="Arial"/>
                </a:rPr>
                <a:t>On-demand treatment including walk-ins (AUD/OUD)</a:t>
              </a:r>
            </a:p>
            <a:p>
              <a:pPr marL="171450" lvl="1" indent="-171450" algn="l" defTabSz="800100">
                <a:lnSpc>
                  <a:spcPct val="90000"/>
                </a:lnSpc>
                <a:spcBef>
                  <a:spcPct val="0"/>
                </a:spcBef>
                <a:spcAft>
                  <a:spcPct val="15000"/>
                </a:spcAft>
                <a:buChar char="•"/>
              </a:pPr>
              <a:r>
                <a:rPr lang="en-US" sz="1800" kern="1200" dirty="0">
                  <a:latin typeface="Arial Nova Light" panose="020B0304020202020204" pitchFamily="34" charset="0"/>
                  <a:cs typeface="Arial"/>
                </a:rPr>
                <a:t>Recovery coaches / Resource specialist</a:t>
              </a:r>
            </a:p>
          </p:txBody>
        </p:sp>
      </p:grpSp>
      <p:cxnSp>
        <p:nvCxnSpPr>
          <p:cNvPr id="9" name="Straight Arrow Connector 8"/>
          <p:cNvCxnSpPr>
            <a:cxnSpLocks/>
          </p:cNvCxnSpPr>
          <p:nvPr/>
        </p:nvCxnSpPr>
        <p:spPr>
          <a:xfrm>
            <a:off x="1786912" y="3116856"/>
            <a:ext cx="2193030" cy="38939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cxnSpLocks/>
            <a:stCxn id="7" idx="0"/>
          </p:cNvCxnSpPr>
          <p:nvPr/>
        </p:nvCxnSpPr>
        <p:spPr>
          <a:xfrm flipV="1">
            <a:off x="1838513" y="3506252"/>
            <a:ext cx="2206367" cy="65271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9527893" y="2965089"/>
            <a:ext cx="2306554"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dirty="0">
                <a:latin typeface="Arial Nova Light" panose="020B0304020202020204" pitchFamily="34" charset="0"/>
                <a:cs typeface="Arial"/>
              </a:rPr>
              <a:t>Longer-term SUD treatment</a:t>
            </a:r>
          </a:p>
        </p:txBody>
      </p:sp>
      <p:cxnSp>
        <p:nvCxnSpPr>
          <p:cNvPr id="19" name="Straight Arrow Connector 18"/>
          <p:cNvCxnSpPr>
            <a:cxnSpLocks/>
            <a:endCxn id="17" idx="1"/>
          </p:cNvCxnSpPr>
          <p:nvPr/>
        </p:nvCxnSpPr>
        <p:spPr>
          <a:xfrm flipV="1">
            <a:off x="9171958" y="3380588"/>
            <a:ext cx="355935" cy="12566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1100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p:cNvSpPr>
            <a:spLocks noGrp="1" noChangeArrowheads="1"/>
          </p:cNvSpPr>
          <p:nvPr>
            <p:ph type="title"/>
          </p:nvPr>
        </p:nvSpPr>
        <p:spPr>
          <a:xfrm>
            <a:off x="838200" y="365125"/>
            <a:ext cx="10515600" cy="854075"/>
          </a:xfrm>
        </p:spPr>
        <p:txBody>
          <a:bodyPr/>
          <a:lstStyle/>
          <a:p>
            <a:pPr eaLnBrk="1" hangingPunct="1"/>
            <a:r>
              <a:rPr lang="en-US" dirty="0">
                <a:latin typeface="Arial" panose="020B0604020202020204" pitchFamily="34" charset="0"/>
                <a:ea typeface="ＭＳ Ｐゴシック" charset="0"/>
                <a:cs typeface="Arial" panose="020B0604020202020204" pitchFamily="34" charset="0"/>
              </a:rPr>
              <a:t>Conclusions</a:t>
            </a:r>
          </a:p>
        </p:txBody>
      </p:sp>
      <p:sp>
        <p:nvSpPr>
          <p:cNvPr id="68611" name="Rectangle 3"/>
          <p:cNvSpPr>
            <a:spLocks noGrp="1" noChangeArrowheads="1"/>
          </p:cNvSpPr>
          <p:nvPr>
            <p:ph type="body" idx="1"/>
          </p:nvPr>
        </p:nvSpPr>
        <p:spPr>
          <a:xfrm>
            <a:off x="625289" y="1380565"/>
            <a:ext cx="11160312" cy="4368053"/>
          </a:xfrm>
        </p:spPr>
        <p:txBody>
          <a:bodyPr>
            <a:normAutofit/>
          </a:bodyPr>
          <a:lstStyle/>
          <a:p>
            <a:pPr>
              <a:lnSpc>
                <a:spcPct val="100000"/>
              </a:lnSpc>
              <a:spcBef>
                <a:spcPts val="0"/>
              </a:spcBef>
              <a:spcAft>
                <a:spcPts val="600"/>
              </a:spcAft>
              <a:defRPr/>
            </a:pPr>
            <a:r>
              <a:rPr lang="en-US" sz="1800" dirty="0">
                <a:latin typeface="Arial" panose="020B0604020202020204" pitchFamily="34" charset="0"/>
                <a:cs typeface="Arial" panose="020B0604020202020204" pitchFamily="34" charset="0"/>
              </a:rPr>
              <a:t>AUD remains highly prevalent in the US, with increasing alcohol-related mortality, rivaling that of OUD</a:t>
            </a:r>
          </a:p>
          <a:p>
            <a:pPr eaLnBrk="1" hangingPunct="1">
              <a:lnSpc>
                <a:spcPct val="100000"/>
              </a:lnSpc>
              <a:spcBef>
                <a:spcPts val="0"/>
              </a:spcBef>
              <a:spcAft>
                <a:spcPts val="600"/>
              </a:spcAft>
              <a:defRPr/>
            </a:pPr>
            <a:endParaRPr lang="en-US" sz="1800" dirty="0"/>
          </a:p>
          <a:p>
            <a:pPr eaLnBrk="1" hangingPunct="1">
              <a:lnSpc>
                <a:spcPct val="100000"/>
              </a:lnSpc>
              <a:spcBef>
                <a:spcPts val="0"/>
              </a:spcBef>
              <a:spcAft>
                <a:spcPts val="600"/>
              </a:spcAft>
              <a:defRPr/>
            </a:pPr>
            <a:r>
              <a:rPr lang="en-US" sz="1800" dirty="0">
                <a:latin typeface="Arial" panose="020B0604020202020204" pitchFamily="34" charset="0"/>
                <a:cs typeface="Arial" panose="020B0604020202020204" pitchFamily="34" charset="0"/>
              </a:rPr>
              <a:t>MAUDs a critical element of treatment of AUD, but highly under-utilized</a:t>
            </a:r>
          </a:p>
          <a:p>
            <a:pPr eaLnBrk="1" hangingPunct="1">
              <a:lnSpc>
                <a:spcPct val="100000"/>
              </a:lnSpc>
              <a:spcBef>
                <a:spcPts val="0"/>
              </a:spcBef>
              <a:spcAft>
                <a:spcPts val="600"/>
              </a:spcAft>
              <a:defRPr/>
            </a:pPr>
            <a:endParaRPr lang="en-US" sz="1800" dirty="0"/>
          </a:p>
          <a:p>
            <a:pPr eaLnBrk="1" hangingPunct="1">
              <a:lnSpc>
                <a:spcPct val="100000"/>
              </a:lnSpc>
              <a:spcBef>
                <a:spcPts val="0"/>
              </a:spcBef>
              <a:spcAft>
                <a:spcPts val="600"/>
              </a:spcAft>
              <a:defRPr/>
            </a:pPr>
            <a:r>
              <a:rPr lang="en-US" sz="1800" dirty="0">
                <a:latin typeface="Arial" panose="020B0604020202020204" pitchFamily="34" charset="0"/>
                <a:cs typeface="Arial" panose="020B0604020202020204" pitchFamily="34" charset="0"/>
              </a:rPr>
              <a:t>Growing evidence</a:t>
            </a:r>
            <a:r>
              <a:rPr lang="en-US" sz="1800" dirty="0"/>
              <a:t>-base in support of all MAUDs including IM naltrexone</a:t>
            </a:r>
          </a:p>
          <a:p>
            <a:pPr eaLnBrk="1" hangingPunct="1">
              <a:lnSpc>
                <a:spcPct val="100000"/>
              </a:lnSpc>
              <a:spcBef>
                <a:spcPts val="0"/>
              </a:spcBef>
              <a:spcAft>
                <a:spcPts val="600"/>
              </a:spcAft>
              <a:defRPr/>
            </a:pPr>
            <a:endParaRPr lang="en-US" sz="1800" dirty="0">
              <a:latin typeface="Arial" panose="020B0604020202020204" pitchFamily="34" charset="0"/>
              <a:cs typeface="Arial" panose="020B0604020202020204" pitchFamily="34" charset="0"/>
            </a:endParaRPr>
          </a:p>
          <a:p>
            <a:pPr eaLnBrk="1" hangingPunct="1">
              <a:lnSpc>
                <a:spcPct val="100000"/>
              </a:lnSpc>
              <a:spcBef>
                <a:spcPts val="0"/>
              </a:spcBef>
              <a:spcAft>
                <a:spcPts val="600"/>
              </a:spcAft>
              <a:defRPr/>
            </a:pPr>
            <a:r>
              <a:rPr lang="en-US" sz="1800" dirty="0">
                <a:latin typeface="Arial" panose="020B0604020202020204" pitchFamily="34" charset="0"/>
                <a:cs typeface="Arial" panose="020B0604020202020204" pitchFamily="34" charset="0"/>
              </a:rPr>
              <a:t>AUD-related </a:t>
            </a:r>
            <a:r>
              <a:rPr lang="en-US" sz="1800" dirty="0"/>
              <a:t>encounters occur disproportionately in the EDs</a:t>
            </a:r>
          </a:p>
          <a:p>
            <a:pPr eaLnBrk="1" hangingPunct="1">
              <a:lnSpc>
                <a:spcPct val="100000"/>
              </a:lnSpc>
              <a:spcBef>
                <a:spcPts val="0"/>
              </a:spcBef>
              <a:spcAft>
                <a:spcPts val="600"/>
              </a:spcAft>
              <a:defRPr/>
            </a:pPr>
            <a:endParaRPr lang="en-US" sz="1800" dirty="0"/>
          </a:p>
          <a:p>
            <a:pPr eaLnBrk="1" hangingPunct="1">
              <a:lnSpc>
                <a:spcPct val="100000"/>
              </a:lnSpc>
              <a:spcBef>
                <a:spcPts val="0"/>
              </a:spcBef>
              <a:spcAft>
                <a:spcPts val="600"/>
              </a:spcAft>
              <a:defRPr/>
            </a:pPr>
            <a:r>
              <a:rPr lang="en-US" sz="1800" dirty="0"/>
              <a:t>SBIRT is ok, but we should prefer STIR whenever possible</a:t>
            </a:r>
          </a:p>
          <a:p>
            <a:pPr eaLnBrk="1" hangingPunct="1">
              <a:lnSpc>
                <a:spcPct val="100000"/>
              </a:lnSpc>
              <a:spcBef>
                <a:spcPts val="0"/>
              </a:spcBef>
              <a:spcAft>
                <a:spcPts val="600"/>
              </a:spcAft>
              <a:defRPr/>
            </a:pPr>
            <a:endParaRPr lang="en-US" sz="1800" dirty="0"/>
          </a:p>
          <a:p>
            <a:pPr eaLnBrk="1" hangingPunct="1">
              <a:lnSpc>
                <a:spcPct val="100000"/>
              </a:lnSpc>
              <a:spcBef>
                <a:spcPts val="0"/>
              </a:spcBef>
              <a:spcAft>
                <a:spcPts val="600"/>
              </a:spcAft>
              <a:defRPr/>
            </a:pPr>
            <a:r>
              <a:rPr lang="en-US" sz="1800" dirty="0"/>
              <a:t>Bridge model will likely further improve outcomes</a:t>
            </a:r>
          </a:p>
          <a:p>
            <a:pPr eaLnBrk="1" hangingPunct="1">
              <a:lnSpc>
                <a:spcPct val="100000"/>
              </a:lnSpc>
              <a:spcBef>
                <a:spcPts val="0"/>
              </a:spcBef>
              <a:spcAft>
                <a:spcPts val="600"/>
              </a:spcAft>
              <a:defRPr/>
            </a:pPr>
            <a:endParaRPr lang="en-US" sz="1800" dirty="0">
              <a:latin typeface="Arial" panose="020B0604020202020204" pitchFamily="34" charset="0"/>
              <a:cs typeface="Arial" panose="020B0604020202020204" pitchFamily="34" charset="0"/>
            </a:endParaRPr>
          </a:p>
          <a:p>
            <a:pPr eaLnBrk="1" hangingPunct="1">
              <a:lnSpc>
                <a:spcPct val="100000"/>
              </a:lnSpc>
              <a:spcBef>
                <a:spcPts val="0"/>
              </a:spcBef>
              <a:spcAft>
                <a:spcPts val="600"/>
              </a:spcAft>
              <a:defRPr/>
            </a:pPr>
            <a:endParaRPr lang="en-US" sz="1800" dirty="0">
              <a:latin typeface="Arial" panose="020B0604020202020204" pitchFamily="34" charset="0"/>
              <a:cs typeface="Arial" panose="020B0604020202020204" pitchFamily="34" charset="0"/>
            </a:endParaRPr>
          </a:p>
          <a:p>
            <a:pPr eaLnBrk="1" hangingPunct="1">
              <a:lnSpc>
                <a:spcPct val="100000"/>
              </a:lnSpc>
              <a:spcBef>
                <a:spcPts val="0"/>
              </a:spcBef>
              <a:spcAft>
                <a:spcPts val="600"/>
              </a:spcAft>
              <a:defRPr/>
            </a:pP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30874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599D2-9C3B-CBA5-9C6B-3C34B63E67D5}"/>
              </a:ext>
            </a:extLst>
          </p:cNvPr>
          <p:cNvSpPr>
            <a:spLocks noGrp="1"/>
          </p:cNvSpPr>
          <p:nvPr>
            <p:ph type="title"/>
          </p:nvPr>
        </p:nvSpPr>
        <p:spPr>
          <a:xfrm>
            <a:off x="838200" y="2193925"/>
            <a:ext cx="10515600" cy="1325563"/>
          </a:xfrm>
        </p:spPr>
        <p:txBody>
          <a:bodyPr/>
          <a:lstStyle/>
          <a:p>
            <a:pPr algn="ctr"/>
            <a:r>
              <a:rPr lang="en-US" dirty="0">
                <a:latin typeface="Arial" panose="020B0604020202020204" pitchFamily="34" charset="0"/>
                <a:cs typeface="Arial" panose="020B0604020202020204" pitchFamily="34" charset="0"/>
              </a:rPr>
              <a:t>AUD epidemiology</a:t>
            </a:r>
          </a:p>
        </p:txBody>
      </p:sp>
    </p:spTree>
    <p:extLst>
      <p:ext uri="{BB962C8B-B14F-4D97-AF65-F5344CB8AC3E}">
        <p14:creationId xmlns:p14="http://schemas.microsoft.com/office/powerpoint/2010/main" val="4622507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25E0F04-C589-4B6F-BDC1-9FECE1EF8AE0}"/>
              </a:ext>
            </a:extLst>
          </p:cNvPr>
          <p:cNvPicPr>
            <a:picLocks noChangeAspect="1"/>
          </p:cNvPicPr>
          <p:nvPr/>
        </p:nvPicPr>
        <p:blipFill rotWithShape="1">
          <a:blip r:embed="rId2"/>
          <a:srcRect l="54141" t="37408" r="29431" b="30304"/>
          <a:stretch/>
        </p:blipFill>
        <p:spPr>
          <a:xfrm>
            <a:off x="7930202" y="1601265"/>
            <a:ext cx="4229841" cy="3117435"/>
          </a:xfrm>
          <a:prstGeom prst="rect">
            <a:avLst/>
          </a:prstGeom>
        </p:spPr>
      </p:pic>
      <p:sp>
        <p:nvSpPr>
          <p:cNvPr id="2" name="Title 1">
            <a:extLst>
              <a:ext uri="{FF2B5EF4-FFF2-40B4-BE49-F238E27FC236}">
                <a16:creationId xmlns:a16="http://schemas.microsoft.com/office/drawing/2014/main" id="{2F0C8F2C-3482-4918-9152-439AE60EFAC3}"/>
              </a:ext>
            </a:extLst>
          </p:cNvPr>
          <p:cNvSpPr>
            <a:spLocks noGrp="1"/>
          </p:cNvSpPr>
          <p:nvPr>
            <p:ph type="title"/>
          </p:nvPr>
        </p:nvSpPr>
        <p:spPr>
          <a:xfrm>
            <a:off x="490959" y="286213"/>
            <a:ext cx="10515600" cy="572424"/>
          </a:xfrm>
        </p:spPr>
        <p:txBody>
          <a:bodyPr>
            <a:normAutofit fontScale="90000"/>
          </a:bodyPr>
          <a:lstStyle/>
          <a:p>
            <a:r>
              <a:rPr lang="en-US" dirty="0">
                <a:latin typeface="Arial" panose="020B0604020202020204" pitchFamily="34" charset="0"/>
                <a:cs typeface="Arial" panose="020B0604020202020204" pitchFamily="34" charset="0"/>
              </a:rPr>
              <a:t>Spectrum of unhealthy alcohol use</a:t>
            </a:r>
          </a:p>
        </p:txBody>
      </p:sp>
      <p:sp>
        <p:nvSpPr>
          <p:cNvPr id="3" name="Slide Number Placeholder 2">
            <a:extLst>
              <a:ext uri="{FF2B5EF4-FFF2-40B4-BE49-F238E27FC236}">
                <a16:creationId xmlns:a16="http://schemas.microsoft.com/office/drawing/2014/main" id="{6130FA7B-7F90-4991-BC41-A52094032466}"/>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25C0F7-8877-4DF7-9DDC-7358225ABBAC}" type="slidenum">
              <a:rPr lang="en-US" smtClean="0"/>
              <a:pPr/>
              <a:t>5</a:t>
            </a:fld>
            <a:endParaRPr lang="en-US">
              <a:latin typeface="Arial Nova" panose="020B0504020202020204" pitchFamily="34" charset="0"/>
            </a:endParaRPr>
          </a:p>
        </p:txBody>
      </p:sp>
      <p:grpSp>
        <p:nvGrpSpPr>
          <p:cNvPr id="5" name="Group 4">
            <a:extLst>
              <a:ext uri="{FF2B5EF4-FFF2-40B4-BE49-F238E27FC236}">
                <a16:creationId xmlns:a16="http://schemas.microsoft.com/office/drawing/2014/main" id="{AF0F6581-E4A2-4830-B639-B4A871765106}"/>
              </a:ext>
            </a:extLst>
          </p:cNvPr>
          <p:cNvGrpSpPr/>
          <p:nvPr/>
        </p:nvGrpSpPr>
        <p:grpSpPr>
          <a:xfrm>
            <a:off x="3032567" y="1093808"/>
            <a:ext cx="5862577" cy="4519914"/>
            <a:chOff x="2032000" y="719666"/>
            <a:chExt cx="8128000" cy="5418666"/>
          </a:xfrm>
        </p:grpSpPr>
        <p:sp>
          <p:nvSpPr>
            <p:cNvPr id="6" name="Freeform: Shape 5">
              <a:extLst>
                <a:ext uri="{FF2B5EF4-FFF2-40B4-BE49-F238E27FC236}">
                  <a16:creationId xmlns:a16="http://schemas.microsoft.com/office/drawing/2014/main" id="{03F5A92B-27F8-434B-9BD8-55BC560E4645}"/>
                </a:ext>
              </a:extLst>
            </p:cNvPr>
            <p:cNvSpPr/>
            <p:nvPr/>
          </p:nvSpPr>
          <p:spPr>
            <a:xfrm>
              <a:off x="4741333" y="719666"/>
              <a:ext cx="2709333" cy="1806222"/>
            </a:xfrm>
            <a:custGeom>
              <a:avLst/>
              <a:gdLst>
                <a:gd name="connsiteX0" fmla="*/ 0 w 2709333"/>
                <a:gd name="connsiteY0" fmla="*/ 1806222 h 1806222"/>
                <a:gd name="connsiteX1" fmla="*/ 1354667 w 2709333"/>
                <a:gd name="connsiteY1" fmla="*/ 0 h 1806222"/>
                <a:gd name="connsiteX2" fmla="*/ 1354667 w 2709333"/>
                <a:gd name="connsiteY2" fmla="*/ 0 h 1806222"/>
                <a:gd name="connsiteX3" fmla="*/ 2709333 w 2709333"/>
                <a:gd name="connsiteY3" fmla="*/ 1806222 h 1806222"/>
                <a:gd name="connsiteX4" fmla="*/ 0 w 2709333"/>
                <a:gd name="connsiteY4" fmla="*/ 1806222 h 1806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333" h="1806222">
                  <a:moveTo>
                    <a:pt x="0" y="1806222"/>
                  </a:moveTo>
                  <a:lnTo>
                    <a:pt x="1354667" y="0"/>
                  </a:lnTo>
                  <a:lnTo>
                    <a:pt x="1354667" y="0"/>
                  </a:lnTo>
                  <a:lnTo>
                    <a:pt x="2709333" y="1806222"/>
                  </a:lnTo>
                  <a:lnTo>
                    <a:pt x="0" y="1806222"/>
                  </a:lnTo>
                  <a:close/>
                </a:path>
              </a:pathLst>
            </a:custGeom>
            <a:solidFill>
              <a:srgbClr val="FF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spcAft>
                  <a:spcPct val="35000"/>
                </a:spcAft>
                <a:buNone/>
              </a:pPr>
              <a:endParaRPr lang="en-US" sz="3600" kern="1200" dirty="0">
                <a:solidFill>
                  <a:schemeClr val="tx1"/>
                </a:solidFill>
                <a:latin typeface="Arial Nova" panose="020B0504020202020204" pitchFamily="34" charset="0"/>
              </a:endParaRPr>
            </a:p>
          </p:txBody>
        </p:sp>
        <p:sp>
          <p:nvSpPr>
            <p:cNvPr id="7" name="Freeform: Shape 6">
              <a:extLst>
                <a:ext uri="{FF2B5EF4-FFF2-40B4-BE49-F238E27FC236}">
                  <a16:creationId xmlns:a16="http://schemas.microsoft.com/office/drawing/2014/main" id="{BF4460D2-212D-4C69-8CE0-F65C6A220C7E}"/>
                </a:ext>
              </a:extLst>
            </p:cNvPr>
            <p:cNvSpPr/>
            <p:nvPr/>
          </p:nvSpPr>
          <p:spPr>
            <a:xfrm>
              <a:off x="3386666" y="2525888"/>
              <a:ext cx="5418666" cy="1806222"/>
            </a:xfrm>
            <a:custGeom>
              <a:avLst/>
              <a:gdLst>
                <a:gd name="connsiteX0" fmla="*/ 0 w 5418666"/>
                <a:gd name="connsiteY0" fmla="*/ 1806222 h 1806222"/>
                <a:gd name="connsiteX1" fmla="*/ 1354667 w 5418666"/>
                <a:gd name="connsiteY1" fmla="*/ 0 h 1806222"/>
                <a:gd name="connsiteX2" fmla="*/ 4064000 w 5418666"/>
                <a:gd name="connsiteY2" fmla="*/ 0 h 1806222"/>
                <a:gd name="connsiteX3" fmla="*/ 5418666 w 5418666"/>
                <a:gd name="connsiteY3" fmla="*/ 1806222 h 1806222"/>
                <a:gd name="connsiteX4" fmla="*/ 0 w 5418666"/>
                <a:gd name="connsiteY4" fmla="*/ 1806222 h 1806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8666" h="1806222">
                  <a:moveTo>
                    <a:pt x="0" y="1806222"/>
                  </a:moveTo>
                  <a:lnTo>
                    <a:pt x="1354667" y="0"/>
                  </a:lnTo>
                  <a:lnTo>
                    <a:pt x="4064000" y="0"/>
                  </a:lnTo>
                  <a:lnTo>
                    <a:pt x="5418666" y="1806222"/>
                  </a:lnTo>
                  <a:lnTo>
                    <a:pt x="0" y="1806222"/>
                  </a:lnTo>
                  <a:close/>
                </a:path>
              </a:pathLst>
            </a:custGeom>
            <a:solidFill>
              <a:srgbClr val="FFC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02877" tIns="54610" rIns="1002876" bIns="54610" numCol="1" spcCol="1270" anchor="ctr" anchorCtr="0">
              <a:noAutofit/>
            </a:bodyPr>
            <a:lstStyle/>
            <a:p>
              <a:pPr marL="0" lvl="0" indent="0" algn="ctr" defTabSz="1911350">
                <a:lnSpc>
                  <a:spcPct val="90000"/>
                </a:lnSpc>
                <a:spcBef>
                  <a:spcPct val="0"/>
                </a:spcBef>
                <a:spcAft>
                  <a:spcPct val="35000"/>
                </a:spcAft>
                <a:buNone/>
              </a:pPr>
              <a:r>
                <a:rPr lang="en-US" sz="3200" kern="1200" dirty="0">
                  <a:solidFill>
                    <a:schemeClr val="tx1"/>
                  </a:solidFill>
                  <a:latin typeface="Arial Nova" panose="020B0504020202020204" pitchFamily="34" charset="0"/>
                </a:rPr>
                <a:t>At-risk drinking</a:t>
              </a:r>
            </a:p>
          </p:txBody>
        </p:sp>
        <p:sp>
          <p:nvSpPr>
            <p:cNvPr id="8" name="Freeform: Shape 7">
              <a:extLst>
                <a:ext uri="{FF2B5EF4-FFF2-40B4-BE49-F238E27FC236}">
                  <a16:creationId xmlns:a16="http://schemas.microsoft.com/office/drawing/2014/main" id="{2C9AC6A2-B59E-4386-B2F7-C570495BCC1F}"/>
                </a:ext>
              </a:extLst>
            </p:cNvPr>
            <p:cNvSpPr/>
            <p:nvPr/>
          </p:nvSpPr>
          <p:spPr>
            <a:xfrm>
              <a:off x="2032000" y="4332110"/>
              <a:ext cx="8128000" cy="1806222"/>
            </a:xfrm>
            <a:custGeom>
              <a:avLst/>
              <a:gdLst>
                <a:gd name="connsiteX0" fmla="*/ 0 w 8128000"/>
                <a:gd name="connsiteY0" fmla="*/ 1806222 h 1806222"/>
                <a:gd name="connsiteX1" fmla="*/ 1354667 w 8128000"/>
                <a:gd name="connsiteY1" fmla="*/ 0 h 1806222"/>
                <a:gd name="connsiteX2" fmla="*/ 6773334 w 8128000"/>
                <a:gd name="connsiteY2" fmla="*/ 0 h 1806222"/>
                <a:gd name="connsiteX3" fmla="*/ 8128000 w 8128000"/>
                <a:gd name="connsiteY3" fmla="*/ 1806222 h 1806222"/>
                <a:gd name="connsiteX4" fmla="*/ 0 w 8128000"/>
                <a:gd name="connsiteY4" fmla="*/ 1806222 h 1806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0" h="1806222">
                  <a:moveTo>
                    <a:pt x="0" y="1806222"/>
                  </a:moveTo>
                  <a:lnTo>
                    <a:pt x="1354667" y="0"/>
                  </a:lnTo>
                  <a:lnTo>
                    <a:pt x="6773334" y="0"/>
                  </a:lnTo>
                  <a:lnTo>
                    <a:pt x="8128000" y="1806222"/>
                  </a:lnTo>
                  <a:lnTo>
                    <a:pt x="0" y="1806222"/>
                  </a:lnTo>
                  <a:close/>
                </a:path>
              </a:pathLst>
            </a:cu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77009" tIns="54610" rIns="1477011" bIns="54610" numCol="1" spcCol="1270" anchor="ctr" anchorCtr="0">
              <a:noAutofit/>
            </a:bodyPr>
            <a:lstStyle/>
            <a:p>
              <a:pPr marL="0" lvl="0" indent="0" algn="ctr" defTabSz="1911350">
                <a:lnSpc>
                  <a:spcPct val="90000"/>
                </a:lnSpc>
                <a:spcBef>
                  <a:spcPct val="0"/>
                </a:spcBef>
                <a:spcAft>
                  <a:spcPct val="35000"/>
                </a:spcAft>
                <a:buNone/>
              </a:pPr>
              <a:r>
                <a:rPr lang="en-US" sz="3200" kern="1200" dirty="0">
                  <a:solidFill>
                    <a:schemeClr val="tx1"/>
                  </a:solidFill>
                  <a:latin typeface="Arial Nova" panose="020B0504020202020204" pitchFamily="34" charset="0"/>
                </a:rPr>
                <a:t>Low-risk (or no) drinking</a:t>
              </a:r>
            </a:p>
          </p:txBody>
        </p:sp>
      </p:grpSp>
      <p:sp>
        <p:nvSpPr>
          <p:cNvPr id="9" name="TextBox 8">
            <a:extLst>
              <a:ext uri="{FF2B5EF4-FFF2-40B4-BE49-F238E27FC236}">
                <a16:creationId xmlns:a16="http://schemas.microsoft.com/office/drawing/2014/main" id="{D2CC3196-7B16-4050-A612-A8907FD6193F}"/>
              </a:ext>
            </a:extLst>
          </p:cNvPr>
          <p:cNvSpPr txBox="1"/>
          <p:nvPr/>
        </p:nvSpPr>
        <p:spPr>
          <a:xfrm>
            <a:off x="4009663" y="1565149"/>
            <a:ext cx="3999053" cy="584775"/>
          </a:xfrm>
          <a:prstGeom prst="rect">
            <a:avLst/>
          </a:prstGeom>
          <a:noFill/>
        </p:spPr>
        <p:txBody>
          <a:bodyPr wrap="square" rtlCol="0">
            <a:spAutoFit/>
          </a:bodyPr>
          <a:lstStyle/>
          <a:p>
            <a:r>
              <a:rPr lang="en-US" sz="3200" dirty="0">
                <a:latin typeface="Arial Nova" panose="020B0504020202020204" pitchFamily="34" charset="0"/>
              </a:rPr>
              <a:t>Alcohol use disorder</a:t>
            </a:r>
          </a:p>
        </p:txBody>
      </p:sp>
      <p:sp>
        <p:nvSpPr>
          <p:cNvPr id="11" name="Left Brace 10">
            <a:extLst>
              <a:ext uri="{FF2B5EF4-FFF2-40B4-BE49-F238E27FC236}">
                <a16:creationId xmlns:a16="http://schemas.microsoft.com/office/drawing/2014/main" id="{BB08D89D-22B5-418A-A175-55BC917C5413}"/>
              </a:ext>
            </a:extLst>
          </p:cNvPr>
          <p:cNvSpPr/>
          <p:nvPr/>
        </p:nvSpPr>
        <p:spPr>
          <a:xfrm>
            <a:off x="3688009" y="1129862"/>
            <a:ext cx="547333" cy="1400537"/>
          </a:xfrm>
          <a:prstGeom prst="leftBrace">
            <a:avLst>
              <a:gd name="adj1" fmla="val 33156"/>
              <a:gd name="adj2" fmla="val 52881"/>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Left Brace 12">
            <a:extLst>
              <a:ext uri="{FF2B5EF4-FFF2-40B4-BE49-F238E27FC236}">
                <a16:creationId xmlns:a16="http://schemas.microsoft.com/office/drawing/2014/main" id="{FC4062B7-98B6-452A-B899-8EF5428F36C5}"/>
              </a:ext>
            </a:extLst>
          </p:cNvPr>
          <p:cNvSpPr/>
          <p:nvPr/>
        </p:nvSpPr>
        <p:spPr>
          <a:xfrm>
            <a:off x="3707649" y="2653497"/>
            <a:ext cx="547333" cy="1400537"/>
          </a:xfrm>
          <a:prstGeom prst="leftBrace">
            <a:avLst>
              <a:gd name="adj1" fmla="val 33156"/>
              <a:gd name="adj2" fmla="val 52881"/>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 name="TextBox 11">
            <a:extLst>
              <a:ext uri="{FF2B5EF4-FFF2-40B4-BE49-F238E27FC236}">
                <a16:creationId xmlns:a16="http://schemas.microsoft.com/office/drawing/2014/main" id="{3882ADF4-6625-43FB-B792-39DF351465C9}"/>
              </a:ext>
            </a:extLst>
          </p:cNvPr>
          <p:cNvSpPr txBox="1"/>
          <p:nvPr/>
        </p:nvSpPr>
        <p:spPr>
          <a:xfrm>
            <a:off x="1095669" y="1352343"/>
            <a:ext cx="3240912" cy="1231106"/>
          </a:xfrm>
          <a:prstGeom prst="rect">
            <a:avLst/>
          </a:prstGeom>
          <a:noFill/>
          <a:ln>
            <a:noFill/>
          </a:ln>
        </p:spPr>
        <p:txBody>
          <a:bodyPr wrap="square" rtlCol="0">
            <a:spAutoFit/>
          </a:bodyPr>
          <a:lstStyle/>
          <a:p>
            <a:r>
              <a:rPr lang="en-US" u="sng" dirty="0">
                <a:latin typeface="Arial Nova" panose="020B0504020202020204" pitchFamily="34" charset="0"/>
              </a:rPr>
              <a:t>DSM5 criteria</a:t>
            </a:r>
          </a:p>
          <a:p>
            <a:pPr marL="285750" indent="-285750">
              <a:buFont typeface="Arial" panose="020B0604020202020204" pitchFamily="34" charset="0"/>
              <a:buChar char="•"/>
            </a:pPr>
            <a:r>
              <a:rPr lang="en-US" sz="1400" dirty="0">
                <a:latin typeface="Arial Nova" panose="020B0504020202020204" pitchFamily="34" charset="0"/>
              </a:rPr>
              <a:t>Physiologic tolerance</a:t>
            </a:r>
          </a:p>
          <a:p>
            <a:pPr marL="285750" indent="-285750">
              <a:buFont typeface="Arial" panose="020B0604020202020204" pitchFamily="34" charset="0"/>
              <a:buChar char="•"/>
            </a:pPr>
            <a:r>
              <a:rPr lang="en-US" sz="1400" dirty="0">
                <a:latin typeface="Arial Nova" panose="020B0504020202020204" pitchFamily="34" charset="0"/>
              </a:rPr>
              <a:t>Loss of </a:t>
            </a:r>
            <a:r>
              <a:rPr lang="en-US" sz="1400" b="1" u="sng" dirty="0">
                <a:latin typeface="Arial Nova" panose="020B0504020202020204" pitchFamily="34" charset="0"/>
              </a:rPr>
              <a:t>C</a:t>
            </a:r>
            <a:r>
              <a:rPr lang="en-US" sz="1400" dirty="0">
                <a:latin typeface="Arial Nova" panose="020B0504020202020204" pitchFamily="34" charset="0"/>
              </a:rPr>
              <a:t>ontrol</a:t>
            </a:r>
          </a:p>
          <a:p>
            <a:pPr marL="285750" indent="-285750">
              <a:buFont typeface="Arial" panose="020B0604020202020204" pitchFamily="34" charset="0"/>
              <a:buChar char="•"/>
            </a:pPr>
            <a:r>
              <a:rPr lang="en-US" sz="1400" b="1" u="sng" dirty="0">
                <a:latin typeface="Arial Nova" panose="020B0504020202020204" pitchFamily="34" charset="0"/>
              </a:rPr>
              <a:t>C</a:t>
            </a:r>
            <a:r>
              <a:rPr lang="en-US" sz="1400" dirty="0">
                <a:latin typeface="Arial Nova" panose="020B0504020202020204" pitchFamily="34" charset="0"/>
              </a:rPr>
              <a:t>ravings</a:t>
            </a:r>
          </a:p>
          <a:p>
            <a:pPr marL="285750" indent="-285750">
              <a:buFont typeface="Arial" panose="020B0604020202020204" pitchFamily="34" charset="0"/>
              <a:buChar char="•"/>
            </a:pPr>
            <a:r>
              <a:rPr lang="en-US" sz="1400" dirty="0">
                <a:latin typeface="Arial Nova" panose="020B0504020202020204" pitchFamily="34" charset="0"/>
              </a:rPr>
              <a:t>Negative </a:t>
            </a:r>
            <a:r>
              <a:rPr lang="en-US" sz="1400" b="1" u="sng" dirty="0">
                <a:latin typeface="Arial Nova" panose="020B0504020202020204" pitchFamily="34" charset="0"/>
              </a:rPr>
              <a:t>C</a:t>
            </a:r>
            <a:r>
              <a:rPr lang="en-US" sz="1400" dirty="0">
                <a:latin typeface="Arial Nova" panose="020B0504020202020204" pitchFamily="34" charset="0"/>
              </a:rPr>
              <a:t>onsequences</a:t>
            </a:r>
          </a:p>
        </p:txBody>
      </p:sp>
      <p:sp>
        <p:nvSpPr>
          <p:cNvPr id="15" name="TextBox 14">
            <a:extLst>
              <a:ext uri="{FF2B5EF4-FFF2-40B4-BE49-F238E27FC236}">
                <a16:creationId xmlns:a16="http://schemas.microsoft.com/office/drawing/2014/main" id="{19E8A98A-2A49-479B-B162-7493802344E6}"/>
              </a:ext>
            </a:extLst>
          </p:cNvPr>
          <p:cNvSpPr txBox="1"/>
          <p:nvPr/>
        </p:nvSpPr>
        <p:spPr>
          <a:xfrm>
            <a:off x="472579" y="3206040"/>
            <a:ext cx="3240912" cy="1661993"/>
          </a:xfrm>
          <a:prstGeom prst="rect">
            <a:avLst/>
          </a:prstGeom>
          <a:noFill/>
          <a:ln>
            <a:noFill/>
          </a:ln>
        </p:spPr>
        <p:txBody>
          <a:bodyPr wrap="square" rtlCol="0">
            <a:spAutoFit/>
          </a:bodyPr>
          <a:lstStyle/>
          <a:p>
            <a:r>
              <a:rPr lang="en-US" u="sng" dirty="0">
                <a:latin typeface="Arial Nova" panose="020B0504020202020204" pitchFamily="34" charset="0"/>
              </a:rPr>
              <a:t>“Safe” drinking limits</a:t>
            </a:r>
          </a:p>
          <a:p>
            <a:pPr marL="111125" indent="-111125">
              <a:buFont typeface="Arial" panose="020B0604020202020204" pitchFamily="34" charset="0"/>
              <a:buChar char="•"/>
            </a:pPr>
            <a:r>
              <a:rPr lang="en-US" sz="1400" dirty="0">
                <a:latin typeface="Arial Nova" panose="020B0504020202020204" pitchFamily="34" charset="0"/>
              </a:rPr>
              <a:t>Daily limits</a:t>
            </a:r>
          </a:p>
          <a:p>
            <a:pPr marL="568325" lvl="1" indent="-111125">
              <a:buFont typeface="Arial" panose="020B0604020202020204" pitchFamily="34" charset="0"/>
              <a:buChar char="•"/>
            </a:pPr>
            <a:r>
              <a:rPr lang="en-US" sz="1400" dirty="0">
                <a:latin typeface="Arial Nova" panose="020B0504020202020204" pitchFamily="34" charset="0"/>
              </a:rPr>
              <a:t>5 for men age&lt;65</a:t>
            </a:r>
          </a:p>
          <a:p>
            <a:pPr marL="568325" lvl="1" indent="-111125">
              <a:buFont typeface="Arial" panose="020B0604020202020204" pitchFamily="34" charset="0"/>
              <a:buChar char="•"/>
            </a:pPr>
            <a:r>
              <a:rPr lang="en-US" sz="1400" dirty="0">
                <a:latin typeface="Arial Nova" panose="020B0504020202020204" pitchFamily="34" charset="0"/>
              </a:rPr>
              <a:t>4 for women or men age&gt;65</a:t>
            </a:r>
          </a:p>
          <a:p>
            <a:pPr marL="111125" indent="-111125">
              <a:buFont typeface="Arial" panose="020B0604020202020204" pitchFamily="34" charset="0"/>
              <a:buChar char="•"/>
            </a:pPr>
            <a:r>
              <a:rPr lang="en-US" sz="1400" dirty="0">
                <a:latin typeface="Arial Nova" panose="020B0504020202020204" pitchFamily="34" charset="0"/>
              </a:rPr>
              <a:t>Weekly limits</a:t>
            </a:r>
          </a:p>
          <a:p>
            <a:pPr marL="568325" lvl="1" indent="-111125">
              <a:buFont typeface="Arial" panose="020B0604020202020204" pitchFamily="34" charset="0"/>
              <a:buChar char="•"/>
            </a:pPr>
            <a:r>
              <a:rPr lang="en-US" sz="1400" dirty="0">
                <a:latin typeface="Arial Nova" panose="020B0504020202020204" pitchFamily="34" charset="0"/>
              </a:rPr>
              <a:t>14 for men age&lt;65</a:t>
            </a:r>
          </a:p>
          <a:p>
            <a:pPr marL="568325" lvl="1" indent="-111125">
              <a:buFont typeface="Arial" panose="020B0604020202020204" pitchFamily="34" charset="0"/>
              <a:buChar char="•"/>
            </a:pPr>
            <a:r>
              <a:rPr lang="en-US" sz="1400" dirty="0">
                <a:latin typeface="Arial Nova" panose="020B0504020202020204" pitchFamily="34" charset="0"/>
              </a:rPr>
              <a:t>4 for women or men age&gt;65</a:t>
            </a:r>
          </a:p>
        </p:txBody>
      </p:sp>
      <p:sp>
        <p:nvSpPr>
          <p:cNvPr id="16" name="Text Box 5">
            <a:extLst>
              <a:ext uri="{FF2B5EF4-FFF2-40B4-BE49-F238E27FC236}">
                <a16:creationId xmlns:a16="http://schemas.microsoft.com/office/drawing/2014/main" id="{54F4998A-09AA-4DFE-9184-400E58DB3BBC}"/>
              </a:ext>
            </a:extLst>
          </p:cNvPr>
          <p:cNvSpPr txBox="1">
            <a:spLocks noChangeArrowheads="1"/>
          </p:cNvSpPr>
          <p:nvPr/>
        </p:nvSpPr>
        <p:spPr bwMode="auto">
          <a:xfrm>
            <a:off x="9159433" y="5513280"/>
            <a:ext cx="294473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defRPr sz="1400" b="1" kern="0">
                <a:latin typeface="Helvetica" charset="0"/>
                <a:ea typeface="Osaka" charset="-128"/>
              </a:defRPr>
            </a:lvl1pPr>
            <a:lvl2pPr marL="742950" indent="-285750">
              <a:defRPr sz="2400">
                <a:latin typeface="Times" charset="0"/>
                <a:ea typeface="Osaka" charset="-128"/>
              </a:defRPr>
            </a:lvl2pPr>
            <a:lvl3pPr marL="1143000" indent="-228600">
              <a:defRPr sz="2400">
                <a:latin typeface="Times" charset="0"/>
                <a:ea typeface="Osaka" charset="-128"/>
              </a:defRPr>
            </a:lvl3pPr>
            <a:lvl4pPr marL="1600200" indent="-228600">
              <a:defRPr sz="2400">
                <a:latin typeface="Times" charset="0"/>
                <a:ea typeface="Osaka" charset="-128"/>
              </a:defRPr>
            </a:lvl4pPr>
            <a:lvl5pPr marL="2057400" indent="-228600">
              <a:defRPr sz="2400">
                <a:latin typeface="Times" charset="0"/>
                <a:ea typeface="Osaka" charset="-128"/>
              </a:defRPr>
            </a:lvl5pPr>
            <a:lvl6pPr marL="2514600" indent="-228600" eaLnBrk="0" fontAlgn="base" hangingPunct="0">
              <a:spcBef>
                <a:spcPct val="0"/>
              </a:spcBef>
              <a:spcAft>
                <a:spcPct val="0"/>
              </a:spcAft>
              <a:defRPr sz="2400">
                <a:latin typeface="Times" charset="0"/>
                <a:ea typeface="Osaka" charset="-128"/>
              </a:defRPr>
            </a:lvl6pPr>
            <a:lvl7pPr marL="2971800" indent="-228600" eaLnBrk="0" fontAlgn="base" hangingPunct="0">
              <a:spcBef>
                <a:spcPct val="0"/>
              </a:spcBef>
              <a:spcAft>
                <a:spcPct val="0"/>
              </a:spcAft>
              <a:defRPr sz="2400">
                <a:latin typeface="Times" charset="0"/>
                <a:ea typeface="Osaka" charset="-128"/>
              </a:defRPr>
            </a:lvl7pPr>
            <a:lvl8pPr marL="3429000" indent="-228600" eaLnBrk="0" fontAlgn="base" hangingPunct="0">
              <a:spcBef>
                <a:spcPct val="0"/>
              </a:spcBef>
              <a:spcAft>
                <a:spcPct val="0"/>
              </a:spcAft>
              <a:defRPr sz="2400">
                <a:latin typeface="Times" charset="0"/>
                <a:ea typeface="Osaka" charset="-128"/>
              </a:defRPr>
            </a:lvl8pPr>
            <a:lvl9pPr marL="3886200" indent="-228600" eaLnBrk="0" fontAlgn="base" hangingPunct="0">
              <a:spcBef>
                <a:spcPct val="0"/>
              </a:spcBef>
              <a:spcAft>
                <a:spcPct val="0"/>
              </a:spcAft>
              <a:defRPr sz="2400">
                <a:latin typeface="Times" charset="0"/>
                <a:ea typeface="Osaka"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kern="0" cap="none" spc="0" normalizeH="0" baseline="0" noProof="0" dirty="0">
                <a:ln>
                  <a:noFill/>
                </a:ln>
                <a:solidFill>
                  <a:prstClr val="black"/>
                </a:solidFill>
                <a:effectLst/>
                <a:uLnTx/>
                <a:uFillTx/>
                <a:latin typeface="Helvetica" charset="0"/>
                <a:ea typeface="Osaka" charset="-128"/>
                <a:cs typeface="+mn-cs"/>
              </a:rPr>
              <a:t>Saitz NEJM 2005; NSDUH 2020</a:t>
            </a:r>
          </a:p>
        </p:txBody>
      </p:sp>
    </p:spTree>
    <p:extLst>
      <p:ext uri="{BB962C8B-B14F-4D97-AF65-F5344CB8AC3E}">
        <p14:creationId xmlns:p14="http://schemas.microsoft.com/office/powerpoint/2010/main" val="968382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0154A5-69DC-48AC-B12B-7A18F6CDAC15}"/>
              </a:ext>
            </a:extLst>
          </p:cNvPr>
          <p:cNvSpPr txBox="1"/>
          <p:nvPr/>
        </p:nvSpPr>
        <p:spPr>
          <a:xfrm>
            <a:off x="685800" y="0"/>
            <a:ext cx="10947400" cy="927100"/>
          </a:xfrm>
          <a:prstGeom prst="rect">
            <a:avLst/>
          </a:prstGeom>
          <a:noFill/>
        </p:spPr>
        <p:txBody>
          <a:bodyPr vert="horz" rtlCol="0" anchor="ctr">
            <a:noAutofit/>
          </a:bodyPr>
          <a:lstStyle/>
          <a:p>
            <a:r>
              <a:rPr lang="en-US" sz="2800" dirty="0">
                <a:latin typeface="Arial Nova" panose="020B0504020202020204" pitchFamily="34" charset="0"/>
              </a:rPr>
              <a:t>Alcohol Use</a:t>
            </a:r>
          </a:p>
        </p:txBody>
      </p:sp>
      <p:pic>
        <p:nvPicPr>
          <p:cNvPr id="14" name="Picture 13">
            <a:extLst>
              <a:ext uri="{FF2B5EF4-FFF2-40B4-BE49-F238E27FC236}">
                <a16:creationId xmlns:a16="http://schemas.microsoft.com/office/drawing/2014/main" id="{A03333A5-3492-4A58-A9D2-77715CFC03FE}"/>
              </a:ext>
            </a:extLst>
          </p:cNvPr>
          <p:cNvPicPr>
            <a:picLocks noChangeAspect="1"/>
          </p:cNvPicPr>
          <p:nvPr/>
        </p:nvPicPr>
        <p:blipFill>
          <a:blip r:embed="rId3"/>
          <a:stretch>
            <a:fillRect/>
          </a:stretch>
        </p:blipFill>
        <p:spPr>
          <a:xfrm>
            <a:off x="558801" y="910843"/>
            <a:ext cx="11074400" cy="5015395"/>
          </a:xfrm>
          <a:prstGeom prst="rect">
            <a:avLst/>
          </a:prstGeom>
        </p:spPr>
      </p:pic>
      <p:sp>
        <p:nvSpPr>
          <p:cNvPr id="4" name="Text Box 5">
            <a:extLst>
              <a:ext uri="{FF2B5EF4-FFF2-40B4-BE49-F238E27FC236}">
                <a16:creationId xmlns:a16="http://schemas.microsoft.com/office/drawing/2014/main" id="{B7ACD8B8-7B28-4173-BC9F-8C55640C071C}"/>
              </a:ext>
            </a:extLst>
          </p:cNvPr>
          <p:cNvSpPr txBox="1">
            <a:spLocks noChangeArrowheads="1"/>
          </p:cNvSpPr>
          <p:nvPr/>
        </p:nvSpPr>
        <p:spPr bwMode="auto">
          <a:xfrm>
            <a:off x="10058400" y="5513280"/>
            <a:ext cx="20457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defRPr sz="1400" b="1" kern="0">
                <a:latin typeface="Helvetica" charset="0"/>
                <a:ea typeface="Osaka" charset="-128"/>
              </a:defRPr>
            </a:lvl1pPr>
            <a:lvl2pPr marL="742950" indent="-285750">
              <a:defRPr sz="2400">
                <a:latin typeface="Times" charset="0"/>
                <a:ea typeface="Osaka" charset="-128"/>
              </a:defRPr>
            </a:lvl2pPr>
            <a:lvl3pPr marL="1143000" indent="-228600">
              <a:defRPr sz="2400">
                <a:latin typeface="Times" charset="0"/>
                <a:ea typeface="Osaka" charset="-128"/>
              </a:defRPr>
            </a:lvl3pPr>
            <a:lvl4pPr marL="1600200" indent="-228600">
              <a:defRPr sz="2400">
                <a:latin typeface="Times" charset="0"/>
                <a:ea typeface="Osaka" charset="-128"/>
              </a:defRPr>
            </a:lvl4pPr>
            <a:lvl5pPr marL="2057400" indent="-228600">
              <a:defRPr sz="2400">
                <a:latin typeface="Times" charset="0"/>
                <a:ea typeface="Osaka" charset="-128"/>
              </a:defRPr>
            </a:lvl5pPr>
            <a:lvl6pPr marL="2514600" indent="-228600" eaLnBrk="0" fontAlgn="base" hangingPunct="0">
              <a:spcBef>
                <a:spcPct val="0"/>
              </a:spcBef>
              <a:spcAft>
                <a:spcPct val="0"/>
              </a:spcAft>
              <a:defRPr sz="2400">
                <a:latin typeface="Times" charset="0"/>
                <a:ea typeface="Osaka" charset="-128"/>
              </a:defRPr>
            </a:lvl6pPr>
            <a:lvl7pPr marL="2971800" indent="-228600" eaLnBrk="0" fontAlgn="base" hangingPunct="0">
              <a:spcBef>
                <a:spcPct val="0"/>
              </a:spcBef>
              <a:spcAft>
                <a:spcPct val="0"/>
              </a:spcAft>
              <a:defRPr sz="2400">
                <a:latin typeface="Times" charset="0"/>
                <a:ea typeface="Osaka" charset="-128"/>
              </a:defRPr>
            </a:lvl7pPr>
            <a:lvl8pPr marL="3429000" indent="-228600" eaLnBrk="0" fontAlgn="base" hangingPunct="0">
              <a:spcBef>
                <a:spcPct val="0"/>
              </a:spcBef>
              <a:spcAft>
                <a:spcPct val="0"/>
              </a:spcAft>
              <a:defRPr sz="2400">
                <a:latin typeface="Times" charset="0"/>
                <a:ea typeface="Osaka" charset="-128"/>
              </a:defRPr>
            </a:lvl8pPr>
            <a:lvl9pPr marL="3886200" indent="-228600" eaLnBrk="0" fontAlgn="base" hangingPunct="0">
              <a:spcBef>
                <a:spcPct val="0"/>
              </a:spcBef>
              <a:spcAft>
                <a:spcPct val="0"/>
              </a:spcAft>
              <a:defRPr sz="2400">
                <a:latin typeface="Times" charset="0"/>
                <a:ea typeface="Osaka"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kern="0" cap="none" spc="0" normalizeH="0" baseline="0" noProof="0" dirty="0">
                <a:ln>
                  <a:noFill/>
                </a:ln>
                <a:solidFill>
                  <a:prstClr val="black"/>
                </a:solidFill>
                <a:effectLst/>
                <a:uLnTx/>
                <a:uFillTx/>
                <a:latin typeface="Helvetica" charset="0"/>
                <a:ea typeface="Osaka" charset="-128"/>
                <a:cs typeface="+mn-cs"/>
              </a:rPr>
              <a:t>NSDUH 2020</a:t>
            </a:r>
          </a:p>
        </p:txBody>
      </p:sp>
    </p:spTree>
    <p:extLst>
      <p:ext uri="{BB962C8B-B14F-4D97-AF65-F5344CB8AC3E}">
        <p14:creationId xmlns:p14="http://schemas.microsoft.com/office/powerpoint/2010/main" val="28845658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A4164E-03EC-4DFF-BE67-81A3AB9C50BA}"/>
              </a:ext>
            </a:extLst>
          </p:cNvPr>
          <p:cNvSpPr txBox="1"/>
          <p:nvPr/>
        </p:nvSpPr>
        <p:spPr>
          <a:xfrm>
            <a:off x="381000" y="0"/>
            <a:ext cx="11658600" cy="927100"/>
          </a:xfrm>
          <a:prstGeom prst="rect">
            <a:avLst/>
          </a:prstGeom>
          <a:noFill/>
        </p:spPr>
        <p:txBody>
          <a:bodyPr vert="horz" rtlCol="0" anchor="ctr">
            <a:noAutofit/>
          </a:bodyPr>
          <a:lstStyle/>
          <a:p>
            <a:r>
              <a:rPr lang="en-US" sz="2800" dirty="0">
                <a:latin typeface="Arial Nova" panose="020B0504020202020204" pitchFamily="34" charset="0"/>
              </a:rPr>
              <a:t>Alcohol Use Disorder</a:t>
            </a:r>
          </a:p>
        </p:txBody>
      </p:sp>
      <p:pic>
        <p:nvPicPr>
          <p:cNvPr id="14" name="Picture 13">
            <a:extLst>
              <a:ext uri="{FF2B5EF4-FFF2-40B4-BE49-F238E27FC236}">
                <a16:creationId xmlns:a16="http://schemas.microsoft.com/office/drawing/2014/main" id="{5A32B610-79C2-430E-B6BA-2EB49F6F2135}"/>
              </a:ext>
            </a:extLst>
          </p:cNvPr>
          <p:cNvPicPr>
            <a:picLocks noChangeAspect="1"/>
          </p:cNvPicPr>
          <p:nvPr/>
        </p:nvPicPr>
        <p:blipFill>
          <a:blip r:embed="rId3"/>
          <a:stretch>
            <a:fillRect/>
          </a:stretch>
        </p:blipFill>
        <p:spPr>
          <a:xfrm>
            <a:off x="441760" y="671332"/>
            <a:ext cx="11369240" cy="5149725"/>
          </a:xfrm>
          <a:prstGeom prst="rect">
            <a:avLst/>
          </a:prstGeom>
        </p:spPr>
      </p:pic>
      <p:sp>
        <p:nvSpPr>
          <p:cNvPr id="4" name="Text Box 5">
            <a:extLst>
              <a:ext uri="{FF2B5EF4-FFF2-40B4-BE49-F238E27FC236}">
                <a16:creationId xmlns:a16="http://schemas.microsoft.com/office/drawing/2014/main" id="{76203E6F-AEE6-4345-A068-66AE8D187EBE}"/>
              </a:ext>
            </a:extLst>
          </p:cNvPr>
          <p:cNvSpPr txBox="1">
            <a:spLocks noChangeArrowheads="1"/>
          </p:cNvSpPr>
          <p:nvPr/>
        </p:nvSpPr>
        <p:spPr bwMode="auto">
          <a:xfrm>
            <a:off x="10058400" y="5513280"/>
            <a:ext cx="20457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defRPr sz="1400" b="1" kern="0">
                <a:latin typeface="Helvetica" charset="0"/>
                <a:ea typeface="Osaka" charset="-128"/>
              </a:defRPr>
            </a:lvl1pPr>
            <a:lvl2pPr marL="742950" indent="-285750">
              <a:defRPr sz="2400">
                <a:latin typeface="Times" charset="0"/>
                <a:ea typeface="Osaka" charset="-128"/>
              </a:defRPr>
            </a:lvl2pPr>
            <a:lvl3pPr marL="1143000" indent="-228600">
              <a:defRPr sz="2400">
                <a:latin typeface="Times" charset="0"/>
                <a:ea typeface="Osaka" charset="-128"/>
              </a:defRPr>
            </a:lvl3pPr>
            <a:lvl4pPr marL="1600200" indent="-228600">
              <a:defRPr sz="2400">
                <a:latin typeface="Times" charset="0"/>
                <a:ea typeface="Osaka" charset="-128"/>
              </a:defRPr>
            </a:lvl4pPr>
            <a:lvl5pPr marL="2057400" indent="-228600">
              <a:defRPr sz="2400">
                <a:latin typeface="Times" charset="0"/>
                <a:ea typeface="Osaka" charset="-128"/>
              </a:defRPr>
            </a:lvl5pPr>
            <a:lvl6pPr marL="2514600" indent="-228600" eaLnBrk="0" fontAlgn="base" hangingPunct="0">
              <a:spcBef>
                <a:spcPct val="0"/>
              </a:spcBef>
              <a:spcAft>
                <a:spcPct val="0"/>
              </a:spcAft>
              <a:defRPr sz="2400">
                <a:latin typeface="Times" charset="0"/>
                <a:ea typeface="Osaka" charset="-128"/>
              </a:defRPr>
            </a:lvl6pPr>
            <a:lvl7pPr marL="2971800" indent="-228600" eaLnBrk="0" fontAlgn="base" hangingPunct="0">
              <a:spcBef>
                <a:spcPct val="0"/>
              </a:spcBef>
              <a:spcAft>
                <a:spcPct val="0"/>
              </a:spcAft>
              <a:defRPr sz="2400">
                <a:latin typeface="Times" charset="0"/>
                <a:ea typeface="Osaka" charset="-128"/>
              </a:defRPr>
            </a:lvl7pPr>
            <a:lvl8pPr marL="3429000" indent="-228600" eaLnBrk="0" fontAlgn="base" hangingPunct="0">
              <a:spcBef>
                <a:spcPct val="0"/>
              </a:spcBef>
              <a:spcAft>
                <a:spcPct val="0"/>
              </a:spcAft>
              <a:defRPr sz="2400">
                <a:latin typeface="Times" charset="0"/>
                <a:ea typeface="Osaka" charset="-128"/>
              </a:defRPr>
            </a:lvl8pPr>
            <a:lvl9pPr marL="3886200" indent="-228600" eaLnBrk="0" fontAlgn="base" hangingPunct="0">
              <a:spcBef>
                <a:spcPct val="0"/>
              </a:spcBef>
              <a:spcAft>
                <a:spcPct val="0"/>
              </a:spcAft>
              <a:defRPr sz="2400">
                <a:latin typeface="Times" charset="0"/>
                <a:ea typeface="Osaka"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kern="0" cap="none" spc="0" normalizeH="0" baseline="0" noProof="0" dirty="0">
                <a:ln>
                  <a:noFill/>
                </a:ln>
                <a:solidFill>
                  <a:prstClr val="black"/>
                </a:solidFill>
                <a:effectLst/>
                <a:uLnTx/>
                <a:uFillTx/>
                <a:latin typeface="Helvetica" charset="0"/>
                <a:ea typeface="Osaka" charset="-128"/>
                <a:cs typeface="+mn-cs"/>
              </a:rPr>
              <a:t>NSDUH 2020</a:t>
            </a:r>
          </a:p>
        </p:txBody>
      </p:sp>
    </p:spTree>
    <p:extLst>
      <p:ext uri="{BB962C8B-B14F-4D97-AF65-F5344CB8AC3E}">
        <p14:creationId xmlns:p14="http://schemas.microsoft.com/office/powerpoint/2010/main" val="5928443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57C5FC8-009F-4351-B7DA-6F55DB827E46}"/>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25C0F7-8877-4DF7-9DDC-7358225ABBAC}" type="slidenum">
              <a:rPr lang="en-US" smtClean="0"/>
              <a:pPr/>
              <a:t>8</a:t>
            </a:fld>
            <a:endParaRPr lang="en-US"/>
          </a:p>
        </p:txBody>
      </p:sp>
      <p:pic>
        <p:nvPicPr>
          <p:cNvPr id="1026" name="Picture 2">
            <a:extLst>
              <a:ext uri="{FF2B5EF4-FFF2-40B4-BE49-F238E27FC236}">
                <a16:creationId xmlns:a16="http://schemas.microsoft.com/office/drawing/2014/main" id="{D08B7A13-F5E6-43E9-9189-90E88F8C92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4815" y="854157"/>
            <a:ext cx="6619875" cy="46767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BFADBF06-0E12-45C3-8ED8-BDAF47914E79}"/>
              </a:ext>
            </a:extLst>
          </p:cNvPr>
          <p:cNvSpPr txBox="1"/>
          <p:nvPr/>
        </p:nvSpPr>
        <p:spPr>
          <a:xfrm>
            <a:off x="381000" y="0"/>
            <a:ext cx="11658600" cy="927100"/>
          </a:xfrm>
          <a:prstGeom prst="rect">
            <a:avLst/>
          </a:prstGeom>
          <a:noFill/>
        </p:spPr>
        <p:txBody>
          <a:bodyPr vert="horz" rtlCol="0" anchor="ctr">
            <a:noAutofit/>
          </a:bodyPr>
          <a:lstStyle/>
          <a:p>
            <a:r>
              <a:rPr lang="en-US" sz="2800" dirty="0">
                <a:latin typeface="Arial Nova" panose="020B0504020202020204" pitchFamily="34" charset="0"/>
              </a:rPr>
              <a:t>Alcohol Use Disorder</a:t>
            </a:r>
          </a:p>
        </p:txBody>
      </p:sp>
      <p:sp>
        <p:nvSpPr>
          <p:cNvPr id="6" name="Text Box 5">
            <a:extLst>
              <a:ext uri="{FF2B5EF4-FFF2-40B4-BE49-F238E27FC236}">
                <a16:creationId xmlns:a16="http://schemas.microsoft.com/office/drawing/2014/main" id="{EB563E25-A699-4EB1-90C1-45CF988F4EEF}"/>
              </a:ext>
            </a:extLst>
          </p:cNvPr>
          <p:cNvSpPr txBox="1">
            <a:spLocks noChangeArrowheads="1"/>
          </p:cNvSpPr>
          <p:nvPr/>
        </p:nvSpPr>
        <p:spPr bwMode="auto">
          <a:xfrm>
            <a:off x="10058400" y="5513280"/>
            <a:ext cx="20457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defRPr sz="1400" b="1" kern="0">
                <a:latin typeface="Helvetica" charset="0"/>
                <a:ea typeface="Osaka" charset="-128"/>
              </a:defRPr>
            </a:lvl1pPr>
            <a:lvl2pPr marL="742950" indent="-285750">
              <a:defRPr sz="2400">
                <a:latin typeface="Times" charset="0"/>
                <a:ea typeface="Osaka" charset="-128"/>
              </a:defRPr>
            </a:lvl2pPr>
            <a:lvl3pPr marL="1143000" indent="-228600">
              <a:defRPr sz="2400">
                <a:latin typeface="Times" charset="0"/>
                <a:ea typeface="Osaka" charset="-128"/>
              </a:defRPr>
            </a:lvl3pPr>
            <a:lvl4pPr marL="1600200" indent="-228600">
              <a:defRPr sz="2400">
                <a:latin typeface="Times" charset="0"/>
                <a:ea typeface="Osaka" charset="-128"/>
              </a:defRPr>
            </a:lvl4pPr>
            <a:lvl5pPr marL="2057400" indent="-228600">
              <a:defRPr sz="2400">
                <a:latin typeface="Times" charset="0"/>
                <a:ea typeface="Osaka" charset="-128"/>
              </a:defRPr>
            </a:lvl5pPr>
            <a:lvl6pPr marL="2514600" indent="-228600" eaLnBrk="0" fontAlgn="base" hangingPunct="0">
              <a:spcBef>
                <a:spcPct val="0"/>
              </a:spcBef>
              <a:spcAft>
                <a:spcPct val="0"/>
              </a:spcAft>
              <a:defRPr sz="2400">
                <a:latin typeface="Times" charset="0"/>
                <a:ea typeface="Osaka" charset="-128"/>
              </a:defRPr>
            </a:lvl6pPr>
            <a:lvl7pPr marL="2971800" indent="-228600" eaLnBrk="0" fontAlgn="base" hangingPunct="0">
              <a:spcBef>
                <a:spcPct val="0"/>
              </a:spcBef>
              <a:spcAft>
                <a:spcPct val="0"/>
              </a:spcAft>
              <a:defRPr sz="2400">
                <a:latin typeface="Times" charset="0"/>
                <a:ea typeface="Osaka" charset="-128"/>
              </a:defRPr>
            </a:lvl7pPr>
            <a:lvl8pPr marL="3429000" indent="-228600" eaLnBrk="0" fontAlgn="base" hangingPunct="0">
              <a:spcBef>
                <a:spcPct val="0"/>
              </a:spcBef>
              <a:spcAft>
                <a:spcPct val="0"/>
              </a:spcAft>
              <a:defRPr sz="2400">
                <a:latin typeface="Times" charset="0"/>
                <a:ea typeface="Osaka" charset="-128"/>
              </a:defRPr>
            </a:lvl8pPr>
            <a:lvl9pPr marL="3886200" indent="-228600" eaLnBrk="0" fontAlgn="base" hangingPunct="0">
              <a:spcBef>
                <a:spcPct val="0"/>
              </a:spcBef>
              <a:spcAft>
                <a:spcPct val="0"/>
              </a:spcAft>
              <a:defRPr sz="2400">
                <a:latin typeface="Times" charset="0"/>
                <a:ea typeface="Osaka"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kern="0" cap="none" spc="0" normalizeH="0" baseline="0" noProof="0" dirty="0">
                <a:ln>
                  <a:noFill/>
                </a:ln>
                <a:solidFill>
                  <a:prstClr val="black"/>
                </a:solidFill>
                <a:effectLst/>
                <a:uLnTx/>
                <a:uFillTx/>
                <a:latin typeface="Helvetica" charset="0"/>
                <a:ea typeface="Osaka" charset="-128"/>
                <a:cs typeface="+mn-cs"/>
              </a:rPr>
              <a:t>NSDUH 2020</a:t>
            </a:r>
          </a:p>
        </p:txBody>
      </p:sp>
    </p:spTree>
    <p:extLst>
      <p:ext uri="{BB962C8B-B14F-4D97-AF65-F5344CB8AC3E}">
        <p14:creationId xmlns:p14="http://schemas.microsoft.com/office/powerpoint/2010/main" val="35751431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screenshot, plot, font&#10;&#10;Description automatically generated">
            <a:extLst>
              <a:ext uri="{FF2B5EF4-FFF2-40B4-BE49-F238E27FC236}">
                <a16:creationId xmlns:a16="http://schemas.microsoft.com/office/drawing/2014/main" id="{C00F3374-B636-6803-63A7-6ABA21BF44E7}"/>
              </a:ext>
            </a:extLst>
          </p:cNvPr>
          <p:cNvPicPr>
            <a:picLocks noChangeAspect="1"/>
          </p:cNvPicPr>
          <p:nvPr/>
        </p:nvPicPr>
        <p:blipFill rotWithShape="1">
          <a:blip r:embed="rId3">
            <a:extLst>
              <a:ext uri="{28A0092B-C50C-407E-A947-70E740481C1C}">
                <a14:useLocalDpi xmlns:a14="http://schemas.microsoft.com/office/drawing/2010/main" val="0"/>
              </a:ext>
            </a:extLst>
          </a:blip>
          <a:srcRect b="5824"/>
          <a:stretch/>
        </p:blipFill>
        <p:spPr>
          <a:xfrm>
            <a:off x="1003389" y="136525"/>
            <a:ext cx="9166771" cy="5668941"/>
          </a:xfrm>
          <a:prstGeom prst="rect">
            <a:avLst/>
          </a:prstGeom>
        </p:spPr>
      </p:pic>
      <p:sp>
        <p:nvSpPr>
          <p:cNvPr id="2" name="Slide Number Placeholder 1">
            <a:extLst>
              <a:ext uri="{FF2B5EF4-FFF2-40B4-BE49-F238E27FC236}">
                <a16:creationId xmlns:a16="http://schemas.microsoft.com/office/drawing/2014/main" id="{922A3D4C-C03F-4683-BFC5-B942955ADDB6}"/>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25C0F7-8877-4DF7-9DDC-7358225ABBAC}" type="slidenum">
              <a:rPr lang="en-US" smtClean="0"/>
              <a:pPr/>
              <a:t>9</a:t>
            </a:fld>
            <a:endParaRPr lang="en-US"/>
          </a:p>
        </p:txBody>
      </p:sp>
      <p:sp>
        <p:nvSpPr>
          <p:cNvPr id="9" name="Text Box 5">
            <a:extLst>
              <a:ext uri="{FF2B5EF4-FFF2-40B4-BE49-F238E27FC236}">
                <a16:creationId xmlns:a16="http://schemas.microsoft.com/office/drawing/2014/main" id="{6BCDEE7C-B273-451B-91A1-35B3CE950E85}"/>
              </a:ext>
            </a:extLst>
          </p:cNvPr>
          <p:cNvSpPr txBox="1">
            <a:spLocks noChangeArrowheads="1"/>
          </p:cNvSpPr>
          <p:nvPr/>
        </p:nvSpPr>
        <p:spPr bwMode="auto">
          <a:xfrm>
            <a:off x="10424805" y="5497689"/>
            <a:ext cx="15276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defRPr sz="1400" b="1" kern="0">
                <a:latin typeface="Helvetica" charset="0"/>
                <a:ea typeface="Osaka" charset="-128"/>
              </a:defRPr>
            </a:lvl1pPr>
            <a:lvl2pPr marL="742950" indent="-285750">
              <a:defRPr sz="2400">
                <a:latin typeface="Times" charset="0"/>
                <a:ea typeface="Osaka" charset="-128"/>
              </a:defRPr>
            </a:lvl2pPr>
            <a:lvl3pPr marL="1143000" indent="-228600">
              <a:defRPr sz="2400">
                <a:latin typeface="Times" charset="0"/>
                <a:ea typeface="Osaka" charset="-128"/>
              </a:defRPr>
            </a:lvl3pPr>
            <a:lvl4pPr marL="1600200" indent="-228600">
              <a:defRPr sz="2400">
                <a:latin typeface="Times" charset="0"/>
                <a:ea typeface="Osaka" charset="-128"/>
              </a:defRPr>
            </a:lvl4pPr>
            <a:lvl5pPr marL="2057400" indent="-228600">
              <a:defRPr sz="2400">
                <a:latin typeface="Times" charset="0"/>
                <a:ea typeface="Osaka" charset="-128"/>
              </a:defRPr>
            </a:lvl5pPr>
            <a:lvl6pPr marL="2514600" indent="-228600" eaLnBrk="0" fontAlgn="base" hangingPunct="0">
              <a:spcBef>
                <a:spcPct val="0"/>
              </a:spcBef>
              <a:spcAft>
                <a:spcPct val="0"/>
              </a:spcAft>
              <a:defRPr sz="2400">
                <a:latin typeface="Times" charset="0"/>
                <a:ea typeface="Osaka" charset="-128"/>
              </a:defRPr>
            </a:lvl6pPr>
            <a:lvl7pPr marL="2971800" indent="-228600" eaLnBrk="0" fontAlgn="base" hangingPunct="0">
              <a:spcBef>
                <a:spcPct val="0"/>
              </a:spcBef>
              <a:spcAft>
                <a:spcPct val="0"/>
              </a:spcAft>
              <a:defRPr sz="2400">
                <a:latin typeface="Times" charset="0"/>
                <a:ea typeface="Osaka" charset="-128"/>
              </a:defRPr>
            </a:lvl7pPr>
            <a:lvl8pPr marL="3429000" indent="-228600" eaLnBrk="0" fontAlgn="base" hangingPunct="0">
              <a:spcBef>
                <a:spcPct val="0"/>
              </a:spcBef>
              <a:spcAft>
                <a:spcPct val="0"/>
              </a:spcAft>
              <a:defRPr sz="2400">
                <a:latin typeface="Times" charset="0"/>
                <a:ea typeface="Osaka" charset="-128"/>
              </a:defRPr>
            </a:lvl8pPr>
            <a:lvl9pPr marL="3886200" indent="-228600" eaLnBrk="0" fontAlgn="base" hangingPunct="0">
              <a:spcBef>
                <a:spcPct val="0"/>
              </a:spcBef>
              <a:spcAft>
                <a:spcPct val="0"/>
              </a:spcAft>
              <a:defRPr sz="2400">
                <a:latin typeface="Times" charset="0"/>
                <a:ea typeface="Osaka"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kern="0" cap="none" spc="0" normalizeH="0" baseline="0" noProof="0" dirty="0">
                <a:ln>
                  <a:noFill/>
                </a:ln>
                <a:solidFill>
                  <a:prstClr val="black"/>
                </a:solidFill>
                <a:effectLst/>
                <a:uLnTx/>
                <a:uFillTx/>
                <a:latin typeface="Helvetica" charset="0"/>
                <a:ea typeface="Osaka" charset="-128"/>
                <a:cs typeface="+mn-cs"/>
              </a:rPr>
              <a:t>NIAAA 2023</a:t>
            </a:r>
          </a:p>
        </p:txBody>
      </p:sp>
    </p:spTree>
    <p:extLst>
      <p:ext uri="{BB962C8B-B14F-4D97-AF65-F5344CB8AC3E}">
        <p14:creationId xmlns:p14="http://schemas.microsoft.com/office/powerpoint/2010/main" val="4127748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34052</TotalTime>
  <Words>1752</Words>
  <Application>Microsoft Office PowerPoint</Application>
  <PresentationFormat>Widescreen</PresentationFormat>
  <Paragraphs>316</Paragraphs>
  <Slides>33</Slides>
  <Notes>16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33</vt:i4>
      </vt:variant>
    </vt:vector>
  </HeadingPairs>
  <TitlesOfParts>
    <vt:vector size="42" baseType="lpstr">
      <vt:lpstr>Arial</vt:lpstr>
      <vt:lpstr>Arial Nova</vt:lpstr>
      <vt:lpstr>Arial Nova Light</vt:lpstr>
      <vt:lpstr>Calibri</vt:lpstr>
      <vt:lpstr>Calibri Light</vt:lpstr>
      <vt:lpstr>Helvetica</vt:lpstr>
      <vt:lpstr>Wingdings</vt:lpstr>
      <vt:lpstr>Office Theme</vt:lpstr>
      <vt:lpstr>Custom Design</vt:lpstr>
      <vt:lpstr>PowerPoint Presentation</vt:lpstr>
      <vt:lpstr>I receive research funding from the following:  National Institute on Drug Abuse (R21DA056799; R21DA058119) National Institute on Alcohol Abuse and Alcoholism (R21AA030372) Indivior  I have no other relevant financial conflicts of interest to disclose</vt:lpstr>
      <vt:lpstr>Outline</vt:lpstr>
      <vt:lpstr>AUD epidemiology</vt:lpstr>
      <vt:lpstr>Spectrum of unhealthy alcohol use</vt:lpstr>
      <vt:lpstr>PowerPoint Presentation</vt:lpstr>
      <vt:lpstr>PowerPoint Presentation</vt:lpstr>
      <vt:lpstr>PowerPoint Presentation</vt:lpstr>
      <vt:lpstr>PowerPoint Presentation</vt:lpstr>
      <vt:lpstr>Increase in ED visits for alcohol in last two decades</vt:lpstr>
      <vt:lpstr>More individuals hospitalized with alcoholic liver cirrhosis and hepatitis </vt:lpstr>
      <vt:lpstr>PowerPoint Presentation</vt:lpstr>
      <vt:lpstr>Approach to AUD treatment</vt:lpstr>
      <vt:lpstr>Approach to treating AUD: Bio-psycho-social approach</vt:lpstr>
      <vt:lpstr>Medications for AUD (MAUD)</vt:lpstr>
      <vt:lpstr>Neurobiology of substance use disorders</vt:lpstr>
      <vt:lpstr>Theoretical models of addiction</vt:lpstr>
      <vt:lpstr>PowerPoint Presentation</vt:lpstr>
      <vt:lpstr>Evidence-base for MAUDs</vt:lpstr>
      <vt:lpstr>Naltrexone and acamprosate associated with reduction in return to drinking </vt:lpstr>
      <vt:lpstr>Growing evidence-base for IM Naltrexone for AUD in reducing drinking</vt:lpstr>
      <vt:lpstr>Despite decent evidence-base, MAUDs under-utilized </vt:lpstr>
      <vt:lpstr>AUD-related encounters occur disproportionately in acute care settings</vt:lpstr>
      <vt:lpstr>SBIRT?</vt:lpstr>
      <vt:lpstr>PowerPoint Presentation</vt:lpstr>
      <vt:lpstr>PowerPoint Presentation</vt:lpstr>
      <vt:lpstr>Screening, Treatment Initiation, and Referral (STIR)</vt:lpstr>
      <vt:lpstr>IM Naltrexone for AUD in the ED might be effective</vt:lpstr>
      <vt:lpstr>Bridge Clinic model</vt:lpstr>
      <vt:lpstr>Linkage to treatment after buprenorphine initiation in the hospital </vt:lpstr>
      <vt:lpstr>Shorter wait-times may be critical for OUD patients leaving the hospital</vt:lpstr>
      <vt:lpstr>PowerPoint Presentation</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Joji Suzuki</dc:creator>
  <cp:lastModifiedBy>Suzuki, Joji,MD</cp:lastModifiedBy>
  <cp:revision>331</cp:revision>
  <dcterms:created xsi:type="dcterms:W3CDTF">2020-08-26T13:57:19Z</dcterms:created>
  <dcterms:modified xsi:type="dcterms:W3CDTF">2023-06-28T15:27:48Z</dcterms:modified>
</cp:coreProperties>
</file>