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97" r:id="rId4"/>
    <p:sldId id="259" r:id="rId5"/>
    <p:sldId id="298" r:id="rId6"/>
    <p:sldId id="260" r:id="rId7"/>
    <p:sldId id="261" r:id="rId8"/>
    <p:sldId id="262" r:id="rId9"/>
    <p:sldId id="263" r:id="rId10"/>
    <p:sldId id="299" r:id="rId11"/>
    <p:sldId id="300" r:id="rId12"/>
    <p:sldId id="311" r:id="rId13"/>
    <p:sldId id="301" r:id="rId14"/>
    <p:sldId id="302" r:id="rId15"/>
    <p:sldId id="303" r:id="rId16"/>
    <p:sldId id="304" r:id="rId17"/>
    <p:sldId id="305" r:id="rId18"/>
    <p:sldId id="306" r:id="rId19"/>
    <p:sldId id="275" r:id="rId20"/>
    <p:sldId id="277" r:id="rId21"/>
    <p:sldId id="278" r:id="rId22"/>
    <p:sldId id="279" r:id="rId23"/>
    <p:sldId id="307" r:id="rId24"/>
    <p:sldId id="308" r:id="rId25"/>
    <p:sldId id="309" r:id="rId26"/>
    <p:sldId id="282" r:id="rId27"/>
    <p:sldId id="283" r:id="rId28"/>
    <p:sldId id="284" r:id="rId29"/>
    <p:sldId id="310" r:id="rId30"/>
    <p:sldId id="294" r:id="rId31"/>
  </p:sldIdLst>
  <p:sldSz cx="178816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49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4819F9-F773-4B38-862A-7EDDF7A45682}" v="260" dt="2023-03-19T14:34:31.89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56" y="40"/>
      </p:cViewPr>
      <p:guideLst>
        <p:guide orient="horz" pos="2880"/>
        <p:guide pos="496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2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ney J Barrett" userId="bf83a144-7b7f-4a8c-875c-d58f00da8d36" providerId="ADAL" clId="{064819F9-F773-4B38-862A-7EDDF7A45682}"/>
    <pc:docChg chg="undo custSel addSld delSld modSld modMainMaster">
      <pc:chgData name="Whitney J Barrett" userId="bf83a144-7b7f-4a8c-875c-d58f00da8d36" providerId="ADAL" clId="{064819F9-F773-4B38-862A-7EDDF7A45682}" dt="2023-03-19T14:37:57.003" v="1215" actId="26606"/>
      <pc:docMkLst>
        <pc:docMk/>
      </pc:docMkLst>
      <pc:sldChg chg="delSp modSp mod">
        <pc:chgData name="Whitney J Barrett" userId="bf83a144-7b7f-4a8c-875c-d58f00da8d36" providerId="ADAL" clId="{064819F9-F773-4B38-862A-7EDDF7A45682}" dt="2023-03-19T06:30:00.181" v="368" actId="1076"/>
        <pc:sldMkLst>
          <pc:docMk/>
          <pc:sldMk cId="0" sldId="256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6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6:29:49.934" v="367" actId="2711"/>
          <ac:spMkLst>
            <pc:docMk/>
            <pc:sldMk cId="0" sldId="256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6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6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6"/>
            <ac:spMk id="9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6"/>
            <ac:spMk id="10" creationId="{00000000-0000-0000-0000-000000000000}"/>
          </ac:spMkLst>
        </pc:spChg>
        <pc:grpChg chg="del mod">
          <ac:chgData name="Whitney J Barrett" userId="bf83a144-7b7f-4a8c-875c-d58f00da8d36" providerId="ADAL" clId="{064819F9-F773-4B38-862A-7EDDF7A45682}" dt="2023-03-19T05:32:23.511" v="1" actId="478"/>
          <ac:grpSpMkLst>
            <pc:docMk/>
            <pc:sldMk cId="0" sldId="256"/>
            <ac:grpSpMk id="6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6:30:00.181" v="368" actId="1076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56"/>
            <ac:picMk id="7" creationId="{00000000-0000-0000-0000-000000000000}"/>
          </ac:picMkLst>
        </pc:picChg>
      </pc:sldChg>
      <pc:sldChg chg="modSp del">
        <pc:chgData name="Whitney J Barrett" userId="bf83a144-7b7f-4a8c-875c-d58f00da8d36" providerId="ADAL" clId="{064819F9-F773-4B38-862A-7EDDF7A45682}" dt="2023-03-19T05:32:56.257" v="5" actId="47"/>
        <pc:sldMkLst>
          <pc:docMk/>
          <pc:sldMk cId="0" sldId="257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7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7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7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7"/>
            <ac:spMk id="9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7"/>
            <ac:spMk id="10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7"/>
            <ac:spMk id="11" creationId="{00000000-0000-0000-0000-000000000000}"/>
          </ac:spMkLst>
        </pc:spChg>
        <pc:grpChg chg="mod">
          <ac:chgData name="Whitney J Barrett" userId="bf83a144-7b7f-4a8c-875c-d58f00da8d36" providerId="ADAL" clId="{064819F9-F773-4B38-862A-7EDDF7A45682}" dt="2023-03-19T05:32:18.198" v="0"/>
          <ac:grpSpMkLst>
            <pc:docMk/>
            <pc:sldMk cId="0" sldId="257"/>
            <ac:grpSpMk id="3" creationId="{00000000-0000-0000-0000-000000000000}"/>
          </ac:grpSpMkLst>
        </pc:grpChg>
        <pc:grpChg chg="mod">
          <ac:chgData name="Whitney J Barrett" userId="bf83a144-7b7f-4a8c-875c-d58f00da8d36" providerId="ADAL" clId="{064819F9-F773-4B38-862A-7EDDF7A45682}" dt="2023-03-19T05:32:18.198" v="0"/>
          <ac:grpSpMkLst>
            <pc:docMk/>
            <pc:sldMk cId="0" sldId="257"/>
            <ac:grpSpMk id="7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57"/>
            <ac:picMk id="4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57"/>
            <ac:picMk id="8" creationId="{00000000-0000-0000-0000-000000000000}"/>
          </ac:picMkLst>
        </pc:picChg>
      </pc:sldChg>
      <pc:sldChg chg="addSp delSp modSp mod modClrScheme chgLayout">
        <pc:chgData name="Whitney J Barrett" userId="bf83a144-7b7f-4a8c-875c-d58f00da8d36" providerId="ADAL" clId="{064819F9-F773-4B38-862A-7EDDF7A45682}" dt="2023-03-19T05:34:20.027" v="54" actId="5793"/>
        <pc:sldMkLst>
          <pc:docMk/>
          <pc:sldMk cId="0" sldId="258"/>
        </pc:sldMkLst>
        <pc:spChg chg="del mod">
          <ac:chgData name="Whitney J Barrett" userId="bf83a144-7b7f-4a8c-875c-d58f00da8d36" providerId="ADAL" clId="{064819F9-F773-4B38-862A-7EDDF7A45682}" dt="2023-03-19T05:33:53.634" v="26" actId="478"/>
          <ac:spMkLst>
            <pc:docMk/>
            <pc:sldMk cId="0" sldId="258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8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8"/>
            <ac:spMk id="6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5:33:47.413" v="24" actId="478"/>
          <ac:spMkLst>
            <pc:docMk/>
            <pc:sldMk cId="0" sldId="258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8"/>
            <ac:spMk id="9" creationId="{00000000-0000-0000-0000-000000000000}"/>
          </ac:spMkLst>
        </pc:spChg>
        <pc:spChg chg="mod ord">
          <ac:chgData name="Whitney J Barrett" userId="bf83a144-7b7f-4a8c-875c-d58f00da8d36" providerId="ADAL" clId="{064819F9-F773-4B38-862A-7EDDF7A45682}" dt="2023-03-19T05:33:59.052" v="27" actId="700"/>
          <ac:spMkLst>
            <pc:docMk/>
            <pc:sldMk cId="0" sldId="258"/>
            <ac:spMk id="10" creationId="{00000000-0000-0000-0000-000000000000}"/>
          </ac:spMkLst>
        </pc:spChg>
        <pc:spChg chg="add mod ord">
          <ac:chgData name="Whitney J Barrett" userId="bf83a144-7b7f-4a8c-875c-d58f00da8d36" providerId="ADAL" clId="{064819F9-F773-4B38-862A-7EDDF7A45682}" dt="2023-03-19T05:34:20.027" v="54" actId="5793"/>
          <ac:spMkLst>
            <pc:docMk/>
            <pc:sldMk cId="0" sldId="258"/>
            <ac:spMk id="11" creationId="{6E6EFB19-4848-F2A3-E161-428D3F851A13}"/>
          </ac:spMkLst>
        </pc:spChg>
        <pc:spChg chg="add del mod ord">
          <ac:chgData name="Whitney J Barrett" userId="bf83a144-7b7f-4a8c-875c-d58f00da8d36" providerId="ADAL" clId="{064819F9-F773-4B38-862A-7EDDF7A45682}" dt="2023-03-19T05:34:04.528" v="28" actId="478"/>
          <ac:spMkLst>
            <pc:docMk/>
            <pc:sldMk cId="0" sldId="258"/>
            <ac:spMk id="12" creationId="{EA0E9495-5FD7-8B1A-F642-E569C9E38A3A}"/>
          </ac:spMkLst>
        </pc:spChg>
        <pc:grpChg chg="mod">
          <ac:chgData name="Whitney J Barrett" userId="bf83a144-7b7f-4a8c-875c-d58f00da8d36" providerId="ADAL" clId="{064819F9-F773-4B38-862A-7EDDF7A45682}" dt="2023-03-19T05:34:11.905" v="29" actId="1076"/>
          <ac:grpSpMkLst>
            <pc:docMk/>
            <pc:sldMk cId="0" sldId="258"/>
            <ac:grpSpMk id="3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58"/>
            <ac:picMk id="4" creationId="{00000000-0000-0000-0000-000000000000}"/>
          </ac:picMkLst>
        </pc:picChg>
        <pc:picChg chg="del mod">
          <ac:chgData name="Whitney J Barrett" userId="bf83a144-7b7f-4a8c-875c-d58f00da8d36" providerId="ADAL" clId="{064819F9-F773-4B38-862A-7EDDF7A45682}" dt="2023-03-19T05:33:16.621" v="7" actId="21"/>
          <ac:picMkLst>
            <pc:docMk/>
            <pc:sldMk cId="0" sldId="258"/>
            <ac:picMk id="7" creationId="{00000000-0000-0000-0000-000000000000}"/>
          </ac:picMkLst>
        </pc:picChg>
      </pc:sldChg>
      <pc:sldChg chg="addSp delSp modSp mod modClrScheme chgLayout">
        <pc:chgData name="Whitney J Barrett" userId="bf83a144-7b7f-4a8c-875c-d58f00da8d36" providerId="ADAL" clId="{064819F9-F773-4B38-862A-7EDDF7A45682}" dt="2023-03-19T06:31:12.864" v="390" actId="1076"/>
        <pc:sldMkLst>
          <pc:docMk/>
          <pc:sldMk cId="0" sldId="259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9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6:31:12.864" v="390" actId="1076"/>
          <ac:spMkLst>
            <pc:docMk/>
            <pc:sldMk cId="0" sldId="259"/>
            <ac:spMk id="3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9"/>
            <ac:spMk id="4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5:35:05.192" v="56" actId="21"/>
          <ac:spMkLst>
            <pc:docMk/>
            <pc:sldMk cId="0" sldId="259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59"/>
            <ac:spMk id="6" creationId="{00000000-0000-0000-0000-000000000000}"/>
          </ac:spMkLst>
        </pc:spChg>
        <pc:spChg chg="mod ord">
          <ac:chgData name="Whitney J Barrett" userId="bf83a144-7b7f-4a8c-875c-d58f00da8d36" providerId="ADAL" clId="{064819F9-F773-4B38-862A-7EDDF7A45682}" dt="2023-03-19T06:30:57.432" v="371" actId="700"/>
          <ac:spMkLst>
            <pc:docMk/>
            <pc:sldMk cId="0" sldId="259"/>
            <ac:spMk id="7" creationId="{00000000-0000-0000-0000-000000000000}"/>
          </ac:spMkLst>
        </pc:spChg>
        <pc:spChg chg="add mod ord">
          <ac:chgData name="Whitney J Barrett" userId="bf83a144-7b7f-4a8c-875c-d58f00da8d36" providerId="ADAL" clId="{064819F9-F773-4B38-862A-7EDDF7A45682}" dt="2023-03-19T06:31:03.340" v="389" actId="20577"/>
          <ac:spMkLst>
            <pc:docMk/>
            <pc:sldMk cId="0" sldId="259"/>
            <ac:spMk id="8" creationId="{1D063FDC-2FA1-5F45-40A9-6FF95C5ED3CA}"/>
          </ac:spMkLst>
        </pc:spChg>
        <pc:spChg chg="add mod ord">
          <ac:chgData name="Whitney J Barrett" userId="bf83a144-7b7f-4a8c-875c-d58f00da8d36" providerId="ADAL" clId="{064819F9-F773-4B38-862A-7EDDF7A45682}" dt="2023-03-19T06:30:57.432" v="371" actId="700"/>
          <ac:spMkLst>
            <pc:docMk/>
            <pc:sldMk cId="0" sldId="259"/>
            <ac:spMk id="9" creationId="{2475DDCD-B599-784A-5BA0-05532BD42E26}"/>
          </ac:spMkLst>
        </pc:spChg>
      </pc:sldChg>
      <pc:sldChg chg="modSp mod">
        <pc:chgData name="Whitney J Barrett" userId="bf83a144-7b7f-4a8c-875c-d58f00da8d36" providerId="ADAL" clId="{064819F9-F773-4B38-862A-7EDDF7A45682}" dt="2023-03-19T05:36:21.640" v="71" actId="14100"/>
        <pc:sldMkLst>
          <pc:docMk/>
          <pc:sldMk cId="0" sldId="260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0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0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0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0"/>
            <ac:spMk id="9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0"/>
            <ac:spMk id="10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0"/>
            <ac:spMk id="11" creationId="{00000000-0000-0000-0000-000000000000}"/>
          </ac:spMkLst>
        </pc:spChg>
        <pc:grpChg chg="mod">
          <ac:chgData name="Whitney J Barrett" userId="bf83a144-7b7f-4a8c-875c-d58f00da8d36" providerId="ADAL" clId="{064819F9-F773-4B38-862A-7EDDF7A45682}" dt="2023-03-19T05:36:21.640" v="71" actId="14100"/>
          <ac:grpSpMkLst>
            <pc:docMk/>
            <pc:sldMk cId="0" sldId="260"/>
            <ac:grpSpMk id="3" creationId="{00000000-0000-0000-0000-000000000000}"/>
          </ac:grpSpMkLst>
        </pc:grpChg>
        <pc:grpChg chg="mod">
          <ac:chgData name="Whitney J Barrett" userId="bf83a144-7b7f-4a8c-875c-d58f00da8d36" providerId="ADAL" clId="{064819F9-F773-4B38-862A-7EDDF7A45682}" dt="2023-03-19T05:36:14.998" v="69" actId="14100"/>
          <ac:grpSpMkLst>
            <pc:docMk/>
            <pc:sldMk cId="0" sldId="260"/>
            <ac:grpSpMk id="7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60"/>
            <ac:picMk id="4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60"/>
            <ac:picMk id="8" creationId="{00000000-0000-0000-0000-000000000000}"/>
          </ac:picMkLst>
        </pc:picChg>
      </pc:sldChg>
      <pc:sldChg chg="modSp mod">
        <pc:chgData name="Whitney J Barrett" userId="bf83a144-7b7f-4a8c-875c-d58f00da8d36" providerId="ADAL" clId="{064819F9-F773-4B38-862A-7EDDF7A45682}" dt="2023-03-19T05:37:10.416" v="167" actId="20577"/>
        <pc:sldMkLst>
          <pc:docMk/>
          <pc:sldMk cId="0" sldId="261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1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1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1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1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7:10.416" v="167" actId="20577"/>
          <ac:spMkLst>
            <pc:docMk/>
            <pc:sldMk cId="0" sldId="261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1"/>
            <ac:spMk id="9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1"/>
            <ac:spMk id="10" creationId="{00000000-0000-0000-0000-000000000000}"/>
          </ac:spMkLst>
        </pc:spChg>
        <pc:grpChg chg="mod">
          <ac:chgData name="Whitney J Barrett" userId="bf83a144-7b7f-4a8c-875c-d58f00da8d36" providerId="ADAL" clId="{064819F9-F773-4B38-862A-7EDDF7A45682}" dt="2023-03-19T05:36:40.784" v="75" actId="14100"/>
          <ac:grpSpMkLst>
            <pc:docMk/>
            <pc:sldMk cId="0" sldId="261"/>
            <ac:grpSpMk id="3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61"/>
            <ac:picMk id="5" creationId="{00000000-0000-0000-0000-000000000000}"/>
          </ac:picMkLst>
        </pc:picChg>
      </pc:sldChg>
      <pc:sldChg chg="modSp mod">
        <pc:chgData name="Whitney J Barrett" userId="bf83a144-7b7f-4a8c-875c-d58f00da8d36" providerId="ADAL" clId="{064819F9-F773-4B38-862A-7EDDF7A45682}" dt="2023-03-19T05:37:56.483" v="175" actId="14100"/>
        <pc:sldMkLst>
          <pc:docMk/>
          <pc:sldMk cId="0" sldId="262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2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2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2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7:56.483" v="175" actId="14100"/>
          <ac:spMkLst>
            <pc:docMk/>
            <pc:sldMk cId="0" sldId="262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2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2"/>
            <ac:spMk id="9" creationId="{00000000-0000-0000-0000-000000000000}"/>
          </ac:spMkLst>
        </pc:spChg>
        <pc:grpChg chg="mod">
          <ac:chgData name="Whitney J Barrett" userId="bf83a144-7b7f-4a8c-875c-d58f00da8d36" providerId="ADAL" clId="{064819F9-F773-4B38-862A-7EDDF7A45682}" dt="2023-03-19T05:37:35.688" v="172" actId="14100"/>
          <ac:grpSpMkLst>
            <pc:docMk/>
            <pc:sldMk cId="0" sldId="262"/>
            <ac:grpSpMk id="3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62"/>
            <ac:picMk id="4" creationId="{00000000-0000-0000-0000-000000000000}"/>
          </ac:picMkLst>
        </pc:picChg>
      </pc:sldChg>
      <pc:sldChg chg="addSp modSp mod">
        <pc:chgData name="Whitney J Barrett" userId="bf83a144-7b7f-4a8c-875c-d58f00da8d36" providerId="ADAL" clId="{064819F9-F773-4B38-862A-7EDDF7A45682}" dt="2023-03-19T05:40:20.790" v="193" actId="1076"/>
        <pc:sldMkLst>
          <pc:docMk/>
          <pc:sldMk cId="0" sldId="263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3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9:10.671" v="184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3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40:20.790" v="193" actId="1076"/>
          <ac:spMkLst>
            <pc:docMk/>
            <pc:sldMk cId="0" sldId="263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3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3"/>
            <ac:spMk id="7" creationId="{00000000-0000-0000-0000-000000000000}"/>
          </ac:spMkLst>
        </pc:spChg>
        <pc:picChg chg="add mod ord">
          <ac:chgData name="Whitney J Barrett" userId="bf83a144-7b7f-4a8c-875c-d58f00da8d36" providerId="ADAL" clId="{064819F9-F773-4B38-862A-7EDDF7A45682}" dt="2023-03-19T05:40:11.140" v="192" actId="167"/>
          <ac:picMkLst>
            <pc:docMk/>
            <pc:sldMk cId="0" sldId="263"/>
            <ac:picMk id="8" creationId="{3F6FEABD-FC39-293F-A30B-BDE0D139D5C7}"/>
          </ac:picMkLst>
        </pc:picChg>
      </pc:sldChg>
      <pc:sldChg chg="modSp del">
        <pc:chgData name="Whitney J Barrett" userId="bf83a144-7b7f-4a8c-875c-d58f00da8d36" providerId="ADAL" clId="{064819F9-F773-4B38-862A-7EDDF7A45682}" dt="2023-03-19T05:40:35.415" v="194" actId="47"/>
        <pc:sldMkLst>
          <pc:docMk/>
          <pc:sldMk cId="0" sldId="264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4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4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4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4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4"/>
            <ac:spMk id="9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4"/>
            <ac:spMk id="10" creationId="{00000000-0000-0000-0000-000000000000}"/>
          </ac:spMkLst>
        </pc:spChg>
        <pc:grpChg chg="mod">
          <ac:chgData name="Whitney J Barrett" userId="bf83a144-7b7f-4a8c-875c-d58f00da8d36" providerId="ADAL" clId="{064819F9-F773-4B38-862A-7EDDF7A45682}" dt="2023-03-19T05:32:18.198" v="0"/>
          <ac:grpSpMkLst>
            <pc:docMk/>
            <pc:sldMk cId="0" sldId="264"/>
            <ac:grpSpMk id="6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64"/>
            <ac:picMk id="3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64"/>
            <ac:picMk id="7" creationId="{00000000-0000-0000-0000-000000000000}"/>
          </ac:picMkLst>
        </pc:picChg>
      </pc:sldChg>
      <pc:sldChg chg="delSp modSp del mod">
        <pc:chgData name="Whitney J Barrett" userId="bf83a144-7b7f-4a8c-875c-d58f00da8d36" providerId="ADAL" clId="{064819F9-F773-4B38-862A-7EDDF7A45682}" dt="2023-03-19T05:42:05.020" v="211" actId="47"/>
        <pc:sldMkLst>
          <pc:docMk/>
          <pc:sldMk cId="0" sldId="265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5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5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5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41:01.298" v="196" actId="1076"/>
          <ac:spMkLst>
            <pc:docMk/>
            <pc:sldMk cId="0" sldId="265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5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5"/>
            <ac:spMk id="9" creationId="{00000000-0000-0000-0000-000000000000}"/>
          </ac:spMkLst>
        </pc:spChg>
        <pc:grpChg chg="del mod">
          <ac:chgData name="Whitney J Barrett" userId="bf83a144-7b7f-4a8c-875c-d58f00da8d36" providerId="ADAL" clId="{064819F9-F773-4B38-862A-7EDDF7A45682}" dt="2023-03-19T05:41:05.048" v="197" actId="21"/>
          <ac:grpSpMkLst>
            <pc:docMk/>
            <pc:sldMk cId="0" sldId="265"/>
            <ac:grpSpMk id="3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65"/>
            <ac:picMk id="4" creationId="{00000000-0000-0000-0000-000000000000}"/>
          </ac:picMkLst>
        </pc:picChg>
      </pc:sldChg>
      <pc:sldChg chg="delSp modSp del mod">
        <pc:chgData name="Whitney J Barrett" userId="bf83a144-7b7f-4a8c-875c-d58f00da8d36" providerId="ADAL" clId="{064819F9-F773-4B38-862A-7EDDF7A45682}" dt="2023-03-19T05:43:21.297" v="219" actId="47"/>
        <pc:sldMkLst>
          <pc:docMk/>
          <pc:sldMk cId="0" sldId="266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6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6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6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6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6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6"/>
            <ac:spMk id="9" creationId="{00000000-0000-0000-0000-000000000000}"/>
          </ac:spMkLst>
        </pc:spChg>
        <pc:grpChg chg="del mod">
          <ac:chgData name="Whitney J Barrett" userId="bf83a144-7b7f-4a8c-875c-d58f00da8d36" providerId="ADAL" clId="{064819F9-F773-4B38-862A-7EDDF7A45682}" dt="2023-03-19T05:42:11.888" v="212" actId="21"/>
          <ac:grpSpMkLst>
            <pc:docMk/>
            <pc:sldMk cId="0" sldId="266"/>
            <ac:grpSpMk id="3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66"/>
            <ac:picMk id="4" creationId="{00000000-0000-0000-0000-000000000000}"/>
          </ac:picMkLst>
        </pc:picChg>
      </pc:sldChg>
      <pc:sldChg chg="delSp modSp del mod">
        <pc:chgData name="Whitney J Barrett" userId="bf83a144-7b7f-4a8c-875c-d58f00da8d36" providerId="ADAL" clId="{064819F9-F773-4B38-862A-7EDDF7A45682}" dt="2023-03-19T05:45:51.662" v="286" actId="47"/>
        <pc:sldMkLst>
          <pc:docMk/>
          <pc:sldMk cId="0" sldId="267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7"/>
            <ac:spMk id="2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5:43:49.395" v="220" actId="21"/>
          <ac:spMkLst>
            <pc:docMk/>
            <pc:sldMk cId="0" sldId="267"/>
            <ac:spMk id="3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7"/>
            <ac:spMk id="4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5:44:32.978" v="262" actId="21"/>
          <ac:spMkLst>
            <pc:docMk/>
            <pc:sldMk cId="0" sldId="267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7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7"/>
            <ac:spMk id="8" creationId="{00000000-0000-0000-0000-000000000000}"/>
          </ac:spMkLst>
        </pc:spChg>
        <pc:picChg chg="del mod">
          <ac:chgData name="Whitney J Barrett" userId="bf83a144-7b7f-4a8c-875c-d58f00da8d36" providerId="ADAL" clId="{064819F9-F773-4B38-862A-7EDDF7A45682}" dt="2023-03-19T05:44:42.495" v="264" actId="21"/>
          <ac:picMkLst>
            <pc:docMk/>
            <pc:sldMk cId="0" sldId="267"/>
            <ac:picMk id="5" creationId="{00000000-0000-0000-0000-000000000000}"/>
          </ac:picMkLst>
        </pc:picChg>
      </pc:sldChg>
      <pc:sldChg chg="modSp del">
        <pc:chgData name="Whitney J Barrett" userId="bf83a144-7b7f-4a8c-875c-d58f00da8d36" providerId="ADAL" clId="{064819F9-F773-4B38-862A-7EDDF7A45682}" dt="2023-03-19T05:47:08.915" v="335" actId="47"/>
        <pc:sldMkLst>
          <pc:docMk/>
          <pc:sldMk cId="0" sldId="268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8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8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8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8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8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8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8"/>
            <ac:spMk id="9" creationId="{00000000-0000-0000-0000-000000000000}"/>
          </ac:spMkLst>
        </pc:s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68"/>
            <ac:picMk id="3" creationId="{00000000-0000-0000-0000-000000000000}"/>
          </ac:picMkLst>
        </pc:picChg>
      </pc:sldChg>
      <pc:sldChg chg="delSp modSp del mod">
        <pc:chgData name="Whitney J Barrett" userId="bf83a144-7b7f-4a8c-875c-d58f00da8d36" providerId="ADAL" clId="{064819F9-F773-4B38-862A-7EDDF7A45682}" dt="2023-03-19T05:48:07.040" v="342" actId="47"/>
        <pc:sldMkLst>
          <pc:docMk/>
          <pc:sldMk cId="0" sldId="269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9"/>
            <ac:spMk id="2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5:47:29.437" v="337" actId="21"/>
          <ac:spMkLst>
            <pc:docMk/>
            <pc:sldMk cId="0" sldId="269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9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9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9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9"/>
            <ac:spMk id="9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69"/>
            <ac:spMk id="10" creationId="{00000000-0000-0000-0000-000000000000}"/>
          </ac:spMkLst>
        </pc:spChg>
        <pc:picChg chg="del mod">
          <ac:chgData name="Whitney J Barrett" userId="bf83a144-7b7f-4a8c-875c-d58f00da8d36" providerId="ADAL" clId="{064819F9-F773-4B38-862A-7EDDF7A45682}" dt="2023-03-19T05:47:29.437" v="337" actId="21"/>
          <ac:picMkLst>
            <pc:docMk/>
            <pc:sldMk cId="0" sldId="269"/>
            <ac:picMk id="3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69"/>
            <ac:picMk id="6" creationId="{00000000-0000-0000-0000-000000000000}"/>
          </ac:picMkLst>
        </pc:picChg>
      </pc:sldChg>
      <pc:sldChg chg="delSp modSp del mod">
        <pc:chgData name="Whitney J Barrett" userId="bf83a144-7b7f-4a8c-875c-d58f00da8d36" providerId="ADAL" clId="{064819F9-F773-4B38-862A-7EDDF7A45682}" dt="2023-03-19T06:34:05.412" v="431" actId="47"/>
        <pc:sldMkLst>
          <pc:docMk/>
          <pc:sldMk cId="0" sldId="270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0"/>
            <ac:spMk id="2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27:32.703" v="344" actId="21"/>
          <ac:spMkLst>
            <pc:docMk/>
            <pc:sldMk cId="0" sldId="270"/>
            <ac:spMk id="3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0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0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0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0"/>
            <ac:spMk id="8" creationId="{00000000-0000-0000-0000-000000000000}"/>
          </ac:spMkLst>
        </pc:s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70"/>
            <ac:picMk id="5" creationId="{00000000-0000-0000-0000-000000000000}"/>
          </ac:picMkLst>
        </pc:picChg>
      </pc:sldChg>
      <pc:sldChg chg="delSp modSp del mod">
        <pc:chgData name="Whitney J Barrett" userId="bf83a144-7b7f-4a8c-875c-d58f00da8d36" providerId="ADAL" clId="{064819F9-F773-4B38-862A-7EDDF7A45682}" dt="2023-03-19T06:38:29.393" v="549" actId="47"/>
        <pc:sldMkLst>
          <pc:docMk/>
          <pc:sldMk cId="0" sldId="271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1"/>
            <ac:spMk id="2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35:55.879" v="463" actId="21"/>
          <ac:spMkLst>
            <pc:docMk/>
            <pc:sldMk cId="0" sldId="271"/>
            <ac:spMk id="4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35:55.879" v="463" actId="21"/>
          <ac:spMkLst>
            <pc:docMk/>
            <pc:sldMk cId="0" sldId="271"/>
            <ac:spMk id="5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35:55.879" v="463" actId="21"/>
          <ac:spMkLst>
            <pc:docMk/>
            <pc:sldMk cId="0" sldId="271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1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1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1"/>
            <ac:spMk id="9" creationId="{00000000-0000-0000-0000-000000000000}"/>
          </ac:spMkLst>
        </pc:spChg>
        <pc:picChg chg="del mod">
          <ac:chgData name="Whitney J Barrett" userId="bf83a144-7b7f-4a8c-875c-d58f00da8d36" providerId="ADAL" clId="{064819F9-F773-4B38-862A-7EDDF7A45682}" dt="2023-03-19T06:35:55.879" v="463" actId="21"/>
          <ac:picMkLst>
            <pc:docMk/>
            <pc:sldMk cId="0" sldId="271"/>
            <ac:picMk id="3" creationId="{00000000-0000-0000-0000-000000000000}"/>
          </ac:picMkLst>
        </pc:picChg>
      </pc:sldChg>
      <pc:sldChg chg="modSp del">
        <pc:chgData name="Whitney J Barrett" userId="bf83a144-7b7f-4a8c-875c-d58f00da8d36" providerId="ADAL" clId="{064819F9-F773-4B38-862A-7EDDF7A45682}" dt="2023-03-19T06:38:29.410" v="550" actId="47"/>
        <pc:sldMkLst>
          <pc:docMk/>
          <pc:sldMk cId="0" sldId="272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2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2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2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2"/>
            <ac:spMk id="9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2"/>
            <ac:spMk id="10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2"/>
            <ac:spMk id="11" creationId="{00000000-0000-0000-0000-000000000000}"/>
          </ac:spMkLst>
        </pc:spChg>
        <pc:grpChg chg="mod">
          <ac:chgData name="Whitney J Barrett" userId="bf83a144-7b7f-4a8c-875c-d58f00da8d36" providerId="ADAL" clId="{064819F9-F773-4B38-862A-7EDDF7A45682}" dt="2023-03-19T05:32:18.198" v="0"/>
          <ac:grpSpMkLst>
            <pc:docMk/>
            <pc:sldMk cId="0" sldId="272"/>
            <ac:grpSpMk id="3" creationId="{00000000-0000-0000-0000-000000000000}"/>
          </ac:grpSpMkLst>
        </pc:grpChg>
        <pc:grpChg chg="mod">
          <ac:chgData name="Whitney J Barrett" userId="bf83a144-7b7f-4a8c-875c-d58f00da8d36" providerId="ADAL" clId="{064819F9-F773-4B38-862A-7EDDF7A45682}" dt="2023-03-19T05:32:18.198" v="0"/>
          <ac:grpSpMkLst>
            <pc:docMk/>
            <pc:sldMk cId="0" sldId="272"/>
            <ac:grpSpMk id="7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72"/>
            <ac:picMk id="4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72"/>
            <ac:picMk id="8" creationId="{00000000-0000-0000-0000-000000000000}"/>
          </ac:picMkLst>
        </pc:picChg>
      </pc:sldChg>
      <pc:sldChg chg="modSp del">
        <pc:chgData name="Whitney J Barrett" userId="bf83a144-7b7f-4a8c-875c-d58f00da8d36" providerId="ADAL" clId="{064819F9-F773-4B38-862A-7EDDF7A45682}" dt="2023-03-19T06:40:46.214" v="562" actId="47"/>
        <pc:sldMkLst>
          <pc:docMk/>
          <pc:sldMk cId="0" sldId="273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3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3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3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3"/>
            <ac:spMk id="9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3"/>
            <ac:spMk id="10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3"/>
            <ac:spMk id="11" creationId="{00000000-0000-0000-0000-000000000000}"/>
          </ac:spMkLst>
        </pc:spChg>
        <pc:grpChg chg="mod">
          <ac:chgData name="Whitney J Barrett" userId="bf83a144-7b7f-4a8c-875c-d58f00da8d36" providerId="ADAL" clId="{064819F9-F773-4B38-862A-7EDDF7A45682}" dt="2023-03-19T05:32:18.198" v="0"/>
          <ac:grpSpMkLst>
            <pc:docMk/>
            <pc:sldMk cId="0" sldId="273"/>
            <ac:grpSpMk id="3" creationId="{00000000-0000-0000-0000-000000000000}"/>
          </ac:grpSpMkLst>
        </pc:grpChg>
        <pc:grpChg chg="mod">
          <ac:chgData name="Whitney J Barrett" userId="bf83a144-7b7f-4a8c-875c-d58f00da8d36" providerId="ADAL" clId="{064819F9-F773-4B38-862A-7EDDF7A45682}" dt="2023-03-19T05:32:18.198" v="0"/>
          <ac:grpSpMkLst>
            <pc:docMk/>
            <pc:sldMk cId="0" sldId="273"/>
            <ac:grpSpMk id="7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73"/>
            <ac:picMk id="4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73"/>
            <ac:picMk id="8" creationId="{00000000-0000-0000-0000-000000000000}"/>
          </ac:picMkLst>
        </pc:picChg>
      </pc:sldChg>
      <pc:sldChg chg="delSp modSp del mod">
        <pc:chgData name="Whitney J Barrett" userId="bf83a144-7b7f-4a8c-875c-d58f00da8d36" providerId="ADAL" clId="{064819F9-F773-4B38-862A-7EDDF7A45682}" dt="2023-03-19T06:40:49.319" v="563" actId="47"/>
        <pc:sldMkLst>
          <pc:docMk/>
          <pc:sldMk cId="0" sldId="274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4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4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4"/>
            <ac:spMk id="6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39:15.331" v="551" actId="21"/>
          <ac:spMkLst>
            <pc:docMk/>
            <pc:sldMk cId="0" sldId="274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4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4"/>
            <ac:spMk id="9" creationId="{00000000-0000-0000-0000-000000000000}"/>
          </ac:spMkLst>
        </pc:spChg>
        <pc:grpChg chg="mod">
          <ac:chgData name="Whitney J Barrett" userId="bf83a144-7b7f-4a8c-875c-d58f00da8d36" providerId="ADAL" clId="{064819F9-F773-4B38-862A-7EDDF7A45682}" dt="2023-03-19T05:32:18.198" v="0"/>
          <ac:grpSpMkLst>
            <pc:docMk/>
            <pc:sldMk cId="0" sldId="274"/>
            <ac:grpSpMk id="3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74"/>
            <ac:picMk id="4" creationId="{00000000-0000-0000-0000-000000000000}"/>
          </ac:picMkLst>
        </pc:picChg>
      </pc:sldChg>
      <pc:sldChg chg="addSp delSp modSp mod">
        <pc:chgData name="Whitney J Barrett" userId="bf83a144-7b7f-4a8c-875c-d58f00da8d36" providerId="ADAL" clId="{064819F9-F773-4B38-862A-7EDDF7A45682}" dt="2023-03-19T06:42:37.276" v="579" actId="14100"/>
        <pc:sldMkLst>
          <pc:docMk/>
          <pc:sldMk cId="0" sldId="275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5"/>
            <ac:spMk id="2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39:51.535" v="557" actId="21"/>
          <ac:spMkLst>
            <pc:docMk/>
            <pc:sldMk cId="0" sldId="275"/>
            <ac:spMk id="4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39:51.535" v="557" actId="21"/>
          <ac:spMkLst>
            <pc:docMk/>
            <pc:sldMk cId="0" sldId="275"/>
            <ac:spMk id="5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39:51.535" v="557" actId="21"/>
          <ac:spMkLst>
            <pc:docMk/>
            <pc:sldMk cId="0" sldId="275"/>
            <ac:spMk id="6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40:55.123" v="564" actId="21"/>
          <ac:spMkLst>
            <pc:docMk/>
            <pc:sldMk cId="0" sldId="275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5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5"/>
            <ac:spMk id="9" creationId="{00000000-0000-0000-0000-000000000000}"/>
          </ac:spMkLst>
        </pc:spChg>
        <pc:picChg chg="del mod">
          <ac:chgData name="Whitney J Barrett" userId="bf83a144-7b7f-4a8c-875c-d58f00da8d36" providerId="ADAL" clId="{064819F9-F773-4B38-862A-7EDDF7A45682}" dt="2023-03-19T06:39:51.535" v="557" actId="21"/>
          <ac:picMkLst>
            <pc:docMk/>
            <pc:sldMk cId="0" sldId="275"/>
            <ac:picMk id="3" creationId="{00000000-0000-0000-0000-000000000000}"/>
          </ac:picMkLst>
        </pc:picChg>
        <pc:picChg chg="add mod">
          <ac:chgData name="Whitney J Barrett" userId="bf83a144-7b7f-4a8c-875c-d58f00da8d36" providerId="ADAL" clId="{064819F9-F773-4B38-862A-7EDDF7A45682}" dt="2023-03-19T06:41:57.756" v="572" actId="14100"/>
          <ac:picMkLst>
            <pc:docMk/>
            <pc:sldMk cId="0" sldId="275"/>
            <ac:picMk id="10" creationId="{33832FB6-95B7-AD81-E525-BD1D5B171248}"/>
          </ac:picMkLst>
        </pc:picChg>
        <pc:picChg chg="add del mod">
          <ac:chgData name="Whitney J Barrett" userId="bf83a144-7b7f-4a8c-875c-d58f00da8d36" providerId="ADAL" clId="{064819F9-F773-4B38-862A-7EDDF7A45682}" dt="2023-03-19T06:41:47.678" v="569" actId="478"/>
          <ac:picMkLst>
            <pc:docMk/>
            <pc:sldMk cId="0" sldId="275"/>
            <ac:picMk id="11" creationId="{58F19D52-B358-8EA3-7E36-099D6444688A}"/>
          </ac:picMkLst>
        </pc:picChg>
        <pc:picChg chg="add mod">
          <ac:chgData name="Whitney J Barrett" userId="bf83a144-7b7f-4a8c-875c-d58f00da8d36" providerId="ADAL" clId="{064819F9-F773-4B38-862A-7EDDF7A45682}" dt="2023-03-19T06:42:07.017" v="574" actId="14100"/>
          <ac:picMkLst>
            <pc:docMk/>
            <pc:sldMk cId="0" sldId="275"/>
            <ac:picMk id="12" creationId="{6ECDBCB2-0089-74BA-1BC0-FC76C71410CD}"/>
          </ac:picMkLst>
        </pc:picChg>
        <pc:picChg chg="add mod">
          <ac:chgData name="Whitney J Barrett" userId="bf83a144-7b7f-4a8c-875c-d58f00da8d36" providerId="ADAL" clId="{064819F9-F773-4B38-862A-7EDDF7A45682}" dt="2023-03-19T06:42:37.276" v="579" actId="14100"/>
          <ac:picMkLst>
            <pc:docMk/>
            <pc:sldMk cId="0" sldId="275"/>
            <ac:picMk id="13" creationId="{3FD13BF0-C1A4-BB49-949C-ADEF66C75898}"/>
          </ac:picMkLst>
        </pc:picChg>
      </pc:sldChg>
      <pc:sldChg chg="modSp del">
        <pc:chgData name="Whitney J Barrett" userId="bf83a144-7b7f-4a8c-875c-d58f00da8d36" providerId="ADAL" clId="{064819F9-F773-4B38-862A-7EDDF7A45682}" dt="2023-03-19T06:42:42.649" v="580" actId="47"/>
        <pc:sldMkLst>
          <pc:docMk/>
          <pc:sldMk cId="0" sldId="276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6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6"/>
            <ac:spMk id="3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6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6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6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6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6"/>
            <ac:spMk id="9" creationId="{00000000-0000-0000-0000-000000000000}"/>
          </ac:spMkLst>
        </pc:s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76"/>
            <ac:picMk id="5" creationId="{00000000-0000-0000-0000-000000000000}"/>
          </ac:picMkLst>
        </pc:picChg>
      </pc:sldChg>
      <pc:sldChg chg="addSp delSp modSp mod">
        <pc:chgData name="Whitney J Barrett" userId="bf83a144-7b7f-4a8c-875c-d58f00da8d36" providerId="ADAL" clId="{064819F9-F773-4B38-862A-7EDDF7A45682}" dt="2023-03-19T06:47:50.584" v="653" actId="732"/>
        <pc:sldMkLst>
          <pc:docMk/>
          <pc:sldMk cId="0" sldId="277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7"/>
            <ac:spMk id="2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42:52.192" v="581" actId="21"/>
          <ac:spMkLst>
            <pc:docMk/>
            <pc:sldMk cId="0" sldId="277"/>
            <ac:spMk id="3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7"/>
            <ac:spMk id="4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43:27.792" v="593" actId="478"/>
          <ac:spMkLst>
            <pc:docMk/>
            <pc:sldMk cId="0" sldId="277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7"/>
            <ac:spMk id="7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43:19.297" v="591" actId="478"/>
          <ac:spMkLst>
            <pc:docMk/>
            <pc:sldMk cId="0" sldId="277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7"/>
            <ac:spMk id="9" creationId="{00000000-0000-0000-0000-000000000000}"/>
          </ac:spMkLst>
        </pc:spChg>
        <pc:spChg chg="add del mod">
          <ac:chgData name="Whitney J Barrett" userId="bf83a144-7b7f-4a8c-875c-d58f00da8d36" providerId="ADAL" clId="{064819F9-F773-4B38-862A-7EDDF7A45682}" dt="2023-03-19T06:43:08.360" v="587"/>
          <ac:spMkLst>
            <pc:docMk/>
            <pc:sldMk cId="0" sldId="277"/>
            <ac:spMk id="12" creationId="{B3117DA8-B79B-AA72-3122-4F6D5A84CD10}"/>
          </ac:spMkLst>
        </pc:spChg>
        <pc:spChg chg="add del mod">
          <ac:chgData name="Whitney J Barrett" userId="bf83a144-7b7f-4a8c-875c-d58f00da8d36" providerId="ADAL" clId="{064819F9-F773-4B38-862A-7EDDF7A45682}" dt="2023-03-19T06:43:08.360" v="587"/>
          <ac:spMkLst>
            <pc:docMk/>
            <pc:sldMk cId="0" sldId="277"/>
            <ac:spMk id="13" creationId="{F0129CF3-0708-146B-3364-3D71DB25D2FC}"/>
          </ac:spMkLst>
        </pc:spChg>
        <pc:spChg chg="add del mod">
          <ac:chgData name="Whitney J Barrett" userId="bf83a144-7b7f-4a8c-875c-d58f00da8d36" providerId="ADAL" clId="{064819F9-F773-4B38-862A-7EDDF7A45682}" dt="2023-03-19T06:43:08.360" v="587"/>
          <ac:spMkLst>
            <pc:docMk/>
            <pc:sldMk cId="0" sldId="277"/>
            <ac:spMk id="14" creationId="{08681BD6-0088-1D62-8CCF-E9D0C8946264}"/>
          </ac:spMkLst>
        </pc:spChg>
        <pc:picChg chg="del mod">
          <ac:chgData name="Whitney J Barrett" userId="bf83a144-7b7f-4a8c-875c-d58f00da8d36" providerId="ADAL" clId="{064819F9-F773-4B38-862A-7EDDF7A45682}" dt="2023-03-19T06:43:11.743" v="590" actId="478"/>
          <ac:picMkLst>
            <pc:docMk/>
            <pc:sldMk cId="0" sldId="277"/>
            <ac:picMk id="5" creationId="{00000000-0000-0000-0000-000000000000}"/>
          </ac:picMkLst>
        </pc:picChg>
        <pc:picChg chg="add mod ord modCrop">
          <ac:chgData name="Whitney J Barrett" userId="bf83a144-7b7f-4a8c-875c-d58f00da8d36" providerId="ADAL" clId="{064819F9-F773-4B38-862A-7EDDF7A45682}" dt="2023-03-19T06:47:50.584" v="653" actId="732"/>
          <ac:picMkLst>
            <pc:docMk/>
            <pc:sldMk cId="0" sldId="277"/>
            <ac:picMk id="10" creationId="{970030CD-745F-FC9C-49C1-0A435560A73A}"/>
          </ac:picMkLst>
        </pc:picChg>
        <pc:picChg chg="add del mod">
          <ac:chgData name="Whitney J Barrett" userId="bf83a144-7b7f-4a8c-875c-d58f00da8d36" providerId="ADAL" clId="{064819F9-F773-4B38-862A-7EDDF7A45682}" dt="2023-03-19T06:43:08.360" v="587"/>
          <ac:picMkLst>
            <pc:docMk/>
            <pc:sldMk cId="0" sldId="277"/>
            <ac:picMk id="11" creationId="{5164F981-5F19-CB54-FB79-BC5E342560D9}"/>
          </ac:picMkLst>
        </pc:picChg>
        <pc:picChg chg="add mod">
          <ac:chgData name="Whitney J Barrett" userId="bf83a144-7b7f-4a8c-875c-d58f00da8d36" providerId="ADAL" clId="{064819F9-F773-4B38-862A-7EDDF7A45682}" dt="2023-03-19T06:44:10.638" v="603" actId="14100"/>
          <ac:picMkLst>
            <pc:docMk/>
            <pc:sldMk cId="0" sldId="277"/>
            <ac:picMk id="15" creationId="{E0A70B41-03C3-AC3F-93D7-3284824C3B87}"/>
          </ac:picMkLst>
        </pc:picChg>
      </pc:sldChg>
      <pc:sldChg chg="addSp delSp modSp mod">
        <pc:chgData name="Whitney J Barrett" userId="bf83a144-7b7f-4a8c-875c-d58f00da8d36" providerId="ADAL" clId="{064819F9-F773-4B38-862A-7EDDF7A45682}" dt="2023-03-19T06:45:37.405" v="611" actId="1076"/>
        <pc:sldMkLst>
          <pc:docMk/>
          <pc:sldMk cId="0" sldId="278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8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6:45:37.405" v="611" actId="1076"/>
          <ac:spMkLst>
            <pc:docMk/>
            <pc:sldMk cId="0" sldId="278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6:45:22.295" v="607" actId="1076"/>
          <ac:spMkLst>
            <pc:docMk/>
            <pc:sldMk cId="0" sldId="278"/>
            <ac:spMk id="5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45:14.719" v="606" actId="478"/>
          <ac:spMkLst>
            <pc:docMk/>
            <pc:sldMk cId="0" sldId="278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8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8"/>
            <ac:spMk id="8" creationId="{00000000-0000-0000-0000-000000000000}"/>
          </ac:spMkLst>
        </pc:spChg>
        <pc:picChg chg="mod">
          <ac:chgData name="Whitney J Barrett" userId="bf83a144-7b7f-4a8c-875c-d58f00da8d36" providerId="ADAL" clId="{064819F9-F773-4B38-862A-7EDDF7A45682}" dt="2023-03-19T06:45:33.936" v="610" actId="1076"/>
          <ac:picMkLst>
            <pc:docMk/>
            <pc:sldMk cId="0" sldId="278"/>
            <ac:picMk id="3" creationId="{00000000-0000-0000-0000-000000000000}"/>
          </ac:picMkLst>
        </pc:picChg>
        <pc:picChg chg="add mod">
          <ac:chgData name="Whitney J Barrett" userId="bf83a144-7b7f-4a8c-875c-d58f00da8d36" providerId="ADAL" clId="{064819F9-F773-4B38-862A-7EDDF7A45682}" dt="2023-03-19T06:45:28.575" v="609" actId="14100"/>
          <ac:picMkLst>
            <pc:docMk/>
            <pc:sldMk cId="0" sldId="278"/>
            <ac:picMk id="9" creationId="{A88C4E62-49A6-1738-E02A-4D208A7E4FD4}"/>
          </ac:picMkLst>
        </pc:picChg>
      </pc:sldChg>
      <pc:sldChg chg="modSp mod">
        <pc:chgData name="Whitney J Barrett" userId="bf83a144-7b7f-4a8c-875c-d58f00da8d36" providerId="ADAL" clId="{064819F9-F773-4B38-862A-7EDDF7A45682}" dt="2023-03-19T06:46:05.896" v="615" actId="14100"/>
        <pc:sldMkLst>
          <pc:docMk/>
          <pc:sldMk cId="0" sldId="279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9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9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9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9"/>
            <ac:spMk id="9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9"/>
            <ac:spMk id="10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79"/>
            <ac:spMk id="11" creationId="{00000000-0000-0000-0000-000000000000}"/>
          </ac:spMkLst>
        </pc:spChg>
        <pc:grpChg chg="mod">
          <ac:chgData name="Whitney J Barrett" userId="bf83a144-7b7f-4a8c-875c-d58f00da8d36" providerId="ADAL" clId="{064819F9-F773-4B38-862A-7EDDF7A45682}" dt="2023-03-19T06:46:05.896" v="615" actId="14100"/>
          <ac:grpSpMkLst>
            <pc:docMk/>
            <pc:sldMk cId="0" sldId="279"/>
            <ac:grpSpMk id="3" creationId="{00000000-0000-0000-0000-000000000000}"/>
          </ac:grpSpMkLst>
        </pc:grpChg>
        <pc:grpChg chg="mod">
          <ac:chgData name="Whitney J Barrett" userId="bf83a144-7b7f-4a8c-875c-d58f00da8d36" providerId="ADAL" clId="{064819F9-F773-4B38-862A-7EDDF7A45682}" dt="2023-03-19T06:46:01.552" v="614" actId="14100"/>
          <ac:grpSpMkLst>
            <pc:docMk/>
            <pc:sldMk cId="0" sldId="279"/>
            <ac:grpSpMk id="7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79"/>
            <ac:picMk id="4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79"/>
            <ac:picMk id="8" creationId="{00000000-0000-0000-0000-000000000000}"/>
          </ac:picMkLst>
        </pc:picChg>
      </pc:sldChg>
      <pc:sldChg chg="modSp del mod">
        <pc:chgData name="Whitney J Barrett" userId="bf83a144-7b7f-4a8c-875c-d58f00da8d36" providerId="ADAL" clId="{064819F9-F773-4B38-862A-7EDDF7A45682}" dt="2023-03-19T06:50:29.702" v="715" actId="47"/>
        <pc:sldMkLst>
          <pc:docMk/>
          <pc:sldMk cId="0" sldId="280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0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0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0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0"/>
            <ac:spMk id="9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0"/>
            <ac:spMk id="10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0"/>
            <ac:spMk id="11" creationId="{00000000-0000-0000-0000-000000000000}"/>
          </ac:spMkLst>
        </pc:spChg>
        <pc:grpChg chg="mod">
          <ac:chgData name="Whitney J Barrett" userId="bf83a144-7b7f-4a8c-875c-d58f00da8d36" providerId="ADAL" clId="{064819F9-F773-4B38-862A-7EDDF7A45682}" dt="2023-03-19T06:50:08.246" v="713" actId="1076"/>
          <ac:grpSpMkLst>
            <pc:docMk/>
            <pc:sldMk cId="0" sldId="280"/>
            <ac:grpSpMk id="3" creationId="{00000000-0000-0000-0000-000000000000}"/>
          </ac:grpSpMkLst>
        </pc:grpChg>
        <pc:grpChg chg="mod">
          <ac:chgData name="Whitney J Barrett" userId="bf83a144-7b7f-4a8c-875c-d58f00da8d36" providerId="ADAL" clId="{064819F9-F773-4B38-862A-7EDDF7A45682}" dt="2023-03-19T06:49:39.229" v="709" actId="14100"/>
          <ac:grpSpMkLst>
            <pc:docMk/>
            <pc:sldMk cId="0" sldId="280"/>
            <ac:grpSpMk id="7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6:49:22.991" v="705" actId="1076"/>
          <ac:picMkLst>
            <pc:docMk/>
            <pc:sldMk cId="0" sldId="280"/>
            <ac:picMk id="4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80"/>
            <ac:picMk id="8" creationId="{00000000-0000-0000-0000-000000000000}"/>
          </ac:picMkLst>
        </pc:picChg>
      </pc:sldChg>
      <pc:sldChg chg="modSp del">
        <pc:chgData name="Whitney J Barrett" userId="bf83a144-7b7f-4a8c-875c-d58f00da8d36" providerId="ADAL" clId="{064819F9-F773-4B38-862A-7EDDF7A45682}" dt="2023-03-19T06:51:47.291" v="751" actId="47"/>
        <pc:sldMkLst>
          <pc:docMk/>
          <pc:sldMk cId="0" sldId="281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1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1"/>
            <ac:spMk id="3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1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1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1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1"/>
            <ac:spMk id="8" creationId="{00000000-0000-0000-0000-000000000000}"/>
          </ac:spMkLst>
        </pc:s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81"/>
            <ac:picMk id="5" creationId="{00000000-0000-0000-0000-000000000000}"/>
          </ac:picMkLst>
        </pc:picChg>
      </pc:sldChg>
      <pc:sldChg chg="modSp">
        <pc:chgData name="Whitney J Barrett" userId="bf83a144-7b7f-4a8c-875c-d58f00da8d36" providerId="ADAL" clId="{064819F9-F773-4B38-862A-7EDDF7A45682}" dt="2023-03-19T05:32:18.198" v="0"/>
        <pc:sldMkLst>
          <pc:docMk/>
          <pc:sldMk cId="0" sldId="282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2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2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2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2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2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2"/>
            <ac:spMk id="9" creationId="{00000000-0000-0000-0000-000000000000}"/>
          </ac:spMkLst>
        </pc:s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82"/>
            <ac:picMk id="3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82"/>
            <ac:picMk id="6" creationId="{00000000-0000-0000-0000-000000000000}"/>
          </ac:picMkLst>
        </pc:picChg>
      </pc:sldChg>
      <pc:sldChg chg="addSp delSp modSp mod setBg setFolMasterObjs modClrScheme delDesignElem chgLayout">
        <pc:chgData name="Whitney J Barrett" userId="bf83a144-7b7f-4a8c-875c-d58f00da8d36" providerId="ADAL" clId="{064819F9-F773-4B38-862A-7EDDF7A45682}" dt="2023-03-19T14:33:42.317" v="1029" actId="478"/>
        <pc:sldMkLst>
          <pc:docMk/>
          <pc:sldMk cId="0" sldId="283"/>
        </pc:sldMkLst>
        <pc:spChg chg="del mod">
          <ac:chgData name="Whitney J Barrett" userId="bf83a144-7b7f-4a8c-875c-d58f00da8d36" providerId="ADAL" clId="{064819F9-F773-4B38-862A-7EDDF7A45682}" dt="2023-03-19T14:31:58.563" v="993"/>
          <ac:spMkLst>
            <pc:docMk/>
            <pc:sldMk cId="0" sldId="283"/>
            <ac:spMk id="2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14:31:17.254" v="980" actId="21"/>
          <ac:spMkLst>
            <pc:docMk/>
            <pc:sldMk cId="0" sldId="283"/>
            <ac:spMk id="3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14:31:17.254" v="980" actId="21"/>
          <ac:spMkLst>
            <pc:docMk/>
            <pc:sldMk cId="0" sldId="283"/>
            <ac:spMk id="4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14:31:43.409" v="987" actId="21"/>
          <ac:spMkLst>
            <pc:docMk/>
            <pc:sldMk cId="0" sldId="283"/>
            <ac:spMk id="6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14:31:43.409" v="987" actId="21"/>
          <ac:spMkLst>
            <pc:docMk/>
            <pc:sldMk cId="0" sldId="283"/>
            <ac:spMk id="7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14:31:43.409" v="987" actId="21"/>
          <ac:spMkLst>
            <pc:docMk/>
            <pc:sldMk cId="0" sldId="283"/>
            <ac:spMk id="8" creationId="{00000000-0000-0000-0000-000000000000}"/>
          </ac:spMkLst>
        </pc:spChg>
        <pc:spChg chg="del mod ord">
          <ac:chgData name="Whitney J Barrett" userId="bf83a144-7b7f-4a8c-875c-d58f00da8d36" providerId="ADAL" clId="{064819F9-F773-4B38-862A-7EDDF7A45682}" dt="2023-03-19T14:33:42.317" v="1029" actId="478"/>
          <ac:spMkLst>
            <pc:docMk/>
            <pc:sldMk cId="0" sldId="283"/>
            <ac:spMk id="9" creationId="{00000000-0000-0000-0000-000000000000}"/>
          </ac:spMkLst>
        </pc:spChg>
        <pc:spChg chg="add del mod">
          <ac:chgData name="Whitney J Barrett" userId="bf83a144-7b7f-4a8c-875c-d58f00da8d36" providerId="ADAL" clId="{064819F9-F773-4B38-862A-7EDDF7A45682}" dt="2023-03-19T14:31:22.574" v="982"/>
          <ac:spMkLst>
            <pc:docMk/>
            <pc:sldMk cId="0" sldId="283"/>
            <ac:spMk id="10" creationId="{D80DB3A8-02B6-7772-65E2-8EB6C5D855AC}"/>
          </ac:spMkLst>
        </pc:spChg>
        <pc:spChg chg="add del mod">
          <ac:chgData name="Whitney J Barrett" userId="bf83a144-7b7f-4a8c-875c-d58f00da8d36" providerId="ADAL" clId="{064819F9-F773-4B38-862A-7EDDF7A45682}" dt="2023-03-19T14:31:22.574" v="982"/>
          <ac:spMkLst>
            <pc:docMk/>
            <pc:sldMk cId="0" sldId="283"/>
            <ac:spMk id="11" creationId="{6ED7C810-7118-CAFF-AE24-2B642556DE20}"/>
          </ac:spMkLst>
        </pc:spChg>
        <pc:spChg chg="add del mod">
          <ac:chgData name="Whitney J Barrett" userId="bf83a144-7b7f-4a8c-875c-d58f00da8d36" providerId="ADAL" clId="{064819F9-F773-4B38-862A-7EDDF7A45682}" dt="2023-03-19T14:31:48.554" v="989"/>
          <ac:spMkLst>
            <pc:docMk/>
            <pc:sldMk cId="0" sldId="283"/>
            <ac:spMk id="14" creationId="{E4FDD368-C2DB-663F-FC85-84CFFD7AD1E5}"/>
          </ac:spMkLst>
        </pc:spChg>
        <pc:spChg chg="add del mod">
          <ac:chgData name="Whitney J Barrett" userId="bf83a144-7b7f-4a8c-875c-d58f00da8d36" providerId="ADAL" clId="{064819F9-F773-4B38-862A-7EDDF7A45682}" dt="2023-03-19T14:31:48.554" v="989"/>
          <ac:spMkLst>
            <pc:docMk/>
            <pc:sldMk cId="0" sldId="283"/>
            <ac:spMk id="15" creationId="{072F17BB-E275-AD9A-AE90-E8994688C844}"/>
          </ac:spMkLst>
        </pc:spChg>
        <pc:spChg chg="add del mod">
          <ac:chgData name="Whitney J Barrett" userId="bf83a144-7b7f-4a8c-875c-d58f00da8d36" providerId="ADAL" clId="{064819F9-F773-4B38-862A-7EDDF7A45682}" dt="2023-03-19T14:31:48.554" v="989"/>
          <ac:spMkLst>
            <pc:docMk/>
            <pc:sldMk cId="0" sldId="283"/>
            <ac:spMk id="16" creationId="{B1F56AE5-0E48-349B-D591-CBD0EC2A0237}"/>
          </ac:spMkLst>
        </pc:spChg>
        <pc:spChg chg="add mod ord">
          <ac:chgData name="Whitney J Barrett" userId="bf83a144-7b7f-4a8c-875c-d58f00da8d36" providerId="ADAL" clId="{064819F9-F773-4B38-862A-7EDDF7A45682}" dt="2023-03-19T14:33:27.414" v="1026" actId="26606"/>
          <ac:spMkLst>
            <pc:docMk/>
            <pc:sldMk cId="0" sldId="283"/>
            <ac:spMk id="18" creationId="{92721A1E-41E9-EA5F-61B3-6DED98313DAC}"/>
          </ac:spMkLst>
        </pc:spChg>
        <pc:spChg chg="add del">
          <ac:chgData name="Whitney J Barrett" userId="bf83a144-7b7f-4a8c-875c-d58f00da8d36" providerId="ADAL" clId="{064819F9-F773-4B38-862A-7EDDF7A45682}" dt="2023-03-19T14:32:34.167" v="997" actId="700"/>
          <ac:spMkLst>
            <pc:docMk/>
            <pc:sldMk cId="0" sldId="283"/>
            <ac:spMk id="22" creationId="{2F19B711-C590-44D1-9AA8-9F143B0ED58A}"/>
          </ac:spMkLst>
        </pc:spChg>
        <pc:spChg chg="add">
          <ac:chgData name="Whitney J Barrett" userId="bf83a144-7b7f-4a8c-875c-d58f00da8d36" providerId="ADAL" clId="{064819F9-F773-4B38-862A-7EDDF7A45682}" dt="2023-03-19T14:33:27.414" v="1026" actId="26606"/>
          <ac:spMkLst>
            <pc:docMk/>
            <pc:sldMk cId="0" sldId="283"/>
            <ac:spMk id="23" creationId="{88263A24-0C1F-4677-B43C-4AE14E276B27}"/>
          </ac:spMkLst>
        </pc:spChg>
        <pc:spChg chg="add del">
          <ac:chgData name="Whitney J Barrett" userId="bf83a144-7b7f-4a8c-875c-d58f00da8d36" providerId="ADAL" clId="{064819F9-F773-4B38-862A-7EDDF7A45682}" dt="2023-03-19T14:32:34.167" v="997" actId="700"/>
          <ac:spMkLst>
            <pc:docMk/>
            <pc:sldMk cId="0" sldId="283"/>
            <ac:spMk id="24" creationId="{C0C79CF2-6A1C-4636-84CE-ABB2BE191D23}"/>
          </ac:spMkLst>
        </pc:spChg>
        <pc:spChg chg="add">
          <ac:chgData name="Whitney J Barrett" userId="bf83a144-7b7f-4a8c-875c-d58f00da8d36" providerId="ADAL" clId="{064819F9-F773-4B38-862A-7EDDF7A45682}" dt="2023-03-19T14:33:27.414" v="1026" actId="26606"/>
          <ac:spMkLst>
            <pc:docMk/>
            <pc:sldMk cId="0" sldId="283"/>
            <ac:spMk id="25" creationId="{0ADDB668-2CA4-4D2B-9C34-3487CA330BA8}"/>
          </ac:spMkLst>
        </pc:spChg>
        <pc:spChg chg="add del">
          <ac:chgData name="Whitney J Barrett" userId="bf83a144-7b7f-4a8c-875c-d58f00da8d36" providerId="ADAL" clId="{064819F9-F773-4B38-862A-7EDDF7A45682}" dt="2023-03-19T14:32:34.167" v="997" actId="700"/>
          <ac:spMkLst>
            <pc:docMk/>
            <pc:sldMk cId="0" sldId="283"/>
            <ac:spMk id="26" creationId="{7A5D17DF-AD65-402C-A95C-F13C770C9FCD}"/>
          </ac:spMkLst>
        </pc:spChg>
        <pc:spChg chg="add">
          <ac:chgData name="Whitney J Barrett" userId="bf83a144-7b7f-4a8c-875c-d58f00da8d36" providerId="ADAL" clId="{064819F9-F773-4B38-862A-7EDDF7A45682}" dt="2023-03-19T14:33:27.414" v="1026" actId="26606"/>
          <ac:spMkLst>
            <pc:docMk/>
            <pc:sldMk cId="0" sldId="283"/>
            <ac:spMk id="27" creationId="{2568BC19-F052-4108-93E1-6A3D1DEC072F}"/>
          </ac:spMkLst>
        </pc:spChg>
        <pc:spChg chg="add">
          <ac:chgData name="Whitney J Barrett" userId="bf83a144-7b7f-4a8c-875c-d58f00da8d36" providerId="ADAL" clId="{064819F9-F773-4B38-862A-7EDDF7A45682}" dt="2023-03-19T14:33:27.414" v="1026" actId="26606"/>
          <ac:spMkLst>
            <pc:docMk/>
            <pc:sldMk cId="0" sldId="283"/>
            <ac:spMk id="29" creationId="{D5FD337D-4D6B-4C8B-B6F5-121097E09881}"/>
          </ac:spMkLst>
        </pc:spChg>
        <pc:picChg chg="add del mod">
          <ac:chgData name="Whitney J Barrett" userId="bf83a144-7b7f-4a8c-875c-d58f00da8d36" providerId="ADAL" clId="{064819F9-F773-4B38-862A-7EDDF7A45682}" dt="2023-03-19T14:31:43.409" v="987" actId="21"/>
          <ac:picMkLst>
            <pc:docMk/>
            <pc:sldMk cId="0" sldId="283"/>
            <ac:picMk id="5" creationId="{00000000-0000-0000-0000-000000000000}"/>
          </ac:picMkLst>
        </pc:picChg>
        <pc:picChg chg="add mod">
          <ac:chgData name="Whitney J Barrett" userId="bf83a144-7b7f-4a8c-875c-d58f00da8d36" providerId="ADAL" clId="{064819F9-F773-4B38-862A-7EDDF7A45682}" dt="2023-03-19T14:33:37.874" v="1028" actId="14100"/>
          <ac:picMkLst>
            <pc:docMk/>
            <pc:sldMk cId="0" sldId="283"/>
            <ac:picMk id="12" creationId="{8818D9CB-DBF6-5C97-AE3D-64ADF026685D}"/>
          </ac:picMkLst>
        </pc:picChg>
        <pc:picChg chg="add del mod">
          <ac:chgData name="Whitney J Barrett" userId="bf83a144-7b7f-4a8c-875c-d58f00da8d36" providerId="ADAL" clId="{064819F9-F773-4B38-862A-7EDDF7A45682}" dt="2023-03-19T14:31:48.554" v="989"/>
          <ac:picMkLst>
            <pc:docMk/>
            <pc:sldMk cId="0" sldId="283"/>
            <ac:picMk id="13" creationId="{48901F9E-2789-E201-2454-F7A343ADCC65}"/>
          </ac:picMkLst>
        </pc:picChg>
        <pc:picChg chg="add mod">
          <ac:chgData name="Whitney J Barrett" userId="bf83a144-7b7f-4a8c-875c-d58f00da8d36" providerId="ADAL" clId="{064819F9-F773-4B38-862A-7EDDF7A45682}" dt="2023-03-19T14:33:32.071" v="1027" actId="14100"/>
          <ac:picMkLst>
            <pc:docMk/>
            <pc:sldMk cId="0" sldId="283"/>
            <ac:picMk id="17" creationId="{A27CCB0D-FC5A-9EF8-78EA-A6A5D7AF20B2}"/>
          </ac:picMkLst>
        </pc:picChg>
      </pc:sldChg>
      <pc:sldChg chg="addSp delSp modSp mod setBg setFolMasterObjs">
        <pc:chgData name="Whitney J Barrett" userId="bf83a144-7b7f-4a8c-875c-d58f00da8d36" providerId="ADAL" clId="{064819F9-F773-4B38-862A-7EDDF7A45682}" dt="2023-03-19T14:34:53.011" v="1039" actId="1076"/>
        <pc:sldMkLst>
          <pc:docMk/>
          <pc:sldMk cId="0" sldId="284"/>
        </pc:sldMkLst>
        <pc:spChg chg="del mod">
          <ac:chgData name="Whitney J Barrett" userId="bf83a144-7b7f-4a8c-875c-d58f00da8d36" providerId="ADAL" clId="{064819F9-F773-4B38-862A-7EDDF7A45682}" dt="2023-03-19T14:34:37.490" v="1037" actId="478"/>
          <ac:spMkLst>
            <pc:docMk/>
            <pc:sldMk cId="0" sldId="284"/>
            <ac:spMk id="2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14:34:26.945" v="1031" actId="21"/>
          <ac:spMkLst>
            <pc:docMk/>
            <pc:sldMk cId="0" sldId="284"/>
            <ac:spMk id="3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14:34:26.945" v="1031" actId="21"/>
          <ac:spMkLst>
            <pc:docMk/>
            <pc:sldMk cId="0" sldId="284"/>
            <ac:spMk id="4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14:34:08.411" v="1030" actId="478"/>
          <ac:spMkLst>
            <pc:docMk/>
            <pc:sldMk cId="0" sldId="284"/>
            <ac:spMk id="6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14:34:08.411" v="1030" actId="478"/>
          <ac:spMkLst>
            <pc:docMk/>
            <pc:sldMk cId="0" sldId="284"/>
            <ac:spMk id="7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14:34:08.411" v="1030" actId="478"/>
          <ac:spMkLst>
            <pc:docMk/>
            <pc:sldMk cId="0" sldId="284"/>
            <ac:spMk id="8" creationId="{00000000-0000-0000-0000-000000000000}"/>
          </ac:spMkLst>
        </pc:spChg>
        <pc:spChg chg="mod ord">
          <ac:chgData name="Whitney J Barrett" userId="bf83a144-7b7f-4a8c-875c-d58f00da8d36" providerId="ADAL" clId="{064819F9-F773-4B38-862A-7EDDF7A45682}" dt="2023-03-19T14:34:43.477" v="1038" actId="26606"/>
          <ac:spMkLst>
            <pc:docMk/>
            <pc:sldMk cId="0" sldId="284"/>
            <ac:spMk id="9" creationId="{00000000-0000-0000-0000-000000000000}"/>
          </ac:spMkLst>
        </pc:spChg>
        <pc:spChg chg="add del mod">
          <ac:chgData name="Whitney J Barrett" userId="bf83a144-7b7f-4a8c-875c-d58f00da8d36" providerId="ADAL" clId="{064819F9-F773-4B38-862A-7EDDF7A45682}" dt="2023-03-19T14:34:31.846" v="1035"/>
          <ac:spMkLst>
            <pc:docMk/>
            <pc:sldMk cId="0" sldId="284"/>
            <ac:spMk id="10" creationId="{0167FD85-8D62-D58D-9054-97B1CCD7A674}"/>
          </ac:spMkLst>
        </pc:spChg>
        <pc:spChg chg="add del mod">
          <ac:chgData name="Whitney J Barrett" userId="bf83a144-7b7f-4a8c-875c-d58f00da8d36" providerId="ADAL" clId="{064819F9-F773-4B38-862A-7EDDF7A45682}" dt="2023-03-19T14:34:31.846" v="1035"/>
          <ac:spMkLst>
            <pc:docMk/>
            <pc:sldMk cId="0" sldId="284"/>
            <ac:spMk id="11" creationId="{A42766B6-4CCB-949E-C434-6A44B1BF2FD2}"/>
          </ac:spMkLst>
        </pc:spChg>
        <pc:spChg chg="add">
          <ac:chgData name="Whitney J Barrett" userId="bf83a144-7b7f-4a8c-875c-d58f00da8d36" providerId="ADAL" clId="{064819F9-F773-4B38-862A-7EDDF7A45682}" dt="2023-03-19T14:34:43.477" v="1038" actId="26606"/>
          <ac:spMkLst>
            <pc:docMk/>
            <pc:sldMk cId="0" sldId="284"/>
            <ac:spMk id="17" creationId="{AB8C311F-7253-4AED-9701-7FC0708C41C7}"/>
          </ac:spMkLst>
        </pc:spChg>
        <pc:spChg chg="add">
          <ac:chgData name="Whitney J Barrett" userId="bf83a144-7b7f-4a8c-875c-d58f00da8d36" providerId="ADAL" clId="{064819F9-F773-4B38-862A-7EDDF7A45682}" dt="2023-03-19T14:34:43.477" v="1038" actId="26606"/>
          <ac:spMkLst>
            <pc:docMk/>
            <pc:sldMk cId="0" sldId="284"/>
            <ac:spMk id="19" creationId="{E2384209-CB15-4CDF-9D31-C44FD9A3F20D}"/>
          </ac:spMkLst>
        </pc:spChg>
        <pc:spChg chg="add">
          <ac:chgData name="Whitney J Barrett" userId="bf83a144-7b7f-4a8c-875c-d58f00da8d36" providerId="ADAL" clId="{064819F9-F773-4B38-862A-7EDDF7A45682}" dt="2023-03-19T14:34:43.477" v="1038" actId="26606"/>
          <ac:spMkLst>
            <pc:docMk/>
            <pc:sldMk cId="0" sldId="284"/>
            <ac:spMk id="21" creationId="{2633B3B5-CC90-43F0-8714-D31D1F3F0209}"/>
          </ac:spMkLst>
        </pc:spChg>
        <pc:spChg chg="add">
          <ac:chgData name="Whitney J Barrett" userId="bf83a144-7b7f-4a8c-875c-d58f00da8d36" providerId="ADAL" clId="{064819F9-F773-4B38-862A-7EDDF7A45682}" dt="2023-03-19T14:34:43.477" v="1038" actId="26606"/>
          <ac:spMkLst>
            <pc:docMk/>
            <pc:sldMk cId="0" sldId="284"/>
            <ac:spMk id="23" creationId="{A8D57A06-A426-446D-B02C-A2DC6B62E45E}"/>
          </ac:spMkLst>
        </pc:spChg>
        <pc:picChg chg="del mod">
          <ac:chgData name="Whitney J Barrett" userId="bf83a144-7b7f-4a8c-875c-d58f00da8d36" providerId="ADAL" clId="{064819F9-F773-4B38-862A-7EDDF7A45682}" dt="2023-03-19T14:34:08.411" v="1030" actId="478"/>
          <ac:picMkLst>
            <pc:docMk/>
            <pc:sldMk cId="0" sldId="284"/>
            <ac:picMk id="5" creationId="{00000000-0000-0000-0000-000000000000}"/>
          </ac:picMkLst>
        </pc:picChg>
        <pc:picChg chg="add mod">
          <ac:chgData name="Whitney J Barrett" userId="bf83a144-7b7f-4a8c-875c-d58f00da8d36" providerId="ADAL" clId="{064819F9-F773-4B38-862A-7EDDF7A45682}" dt="2023-03-19T14:34:53.011" v="1039" actId="1076"/>
          <ac:picMkLst>
            <pc:docMk/>
            <pc:sldMk cId="0" sldId="284"/>
            <ac:picMk id="12" creationId="{6E6CAA39-DE0E-729D-7376-98CE76136C05}"/>
          </ac:picMkLst>
        </pc:picChg>
      </pc:sldChg>
      <pc:sldChg chg="modSp del">
        <pc:chgData name="Whitney J Barrett" userId="bf83a144-7b7f-4a8c-875c-d58f00da8d36" providerId="ADAL" clId="{064819F9-F773-4B38-862A-7EDDF7A45682}" dt="2023-03-19T06:59:36.389" v="973" actId="47"/>
        <pc:sldMkLst>
          <pc:docMk/>
          <pc:sldMk cId="0" sldId="285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5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5"/>
            <ac:spMk id="3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5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5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5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5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5"/>
            <ac:spMk id="9" creationId="{00000000-0000-0000-0000-000000000000}"/>
          </ac:spMkLst>
        </pc:s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85"/>
            <ac:picMk id="5" creationId="{00000000-0000-0000-0000-000000000000}"/>
          </ac:picMkLst>
        </pc:picChg>
      </pc:sldChg>
      <pc:sldChg chg="modSp del">
        <pc:chgData name="Whitney J Barrett" userId="bf83a144-7b7f-4a8c-875c-d58f00da8d36" providerId="ADAL" clId="{064819F9-F773-4B38-862A-7EDDF7A45682}" dt="2023-03-19T06:59:38.293" v="974" actId="47"/>
        <pc:sldMkLst>
          <pc:docMk/>
          <pc:sldMk cId="0" sldId="286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6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6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6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6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6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6"/>
            <ac:spMk id="9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6"/>
            <ac:spMk id="10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6"/>
            <ac:spMk id="11" creationId="{00000000-0000-0000-0000-000000000000}"/>
          </ac:spMkLst>
        </pc:s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86"/>
            <ac:picMk id="3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86"/>
            <ac:picMk id="7" creationId="{00000000-0000-0000-0000-000000000000}"/>
          </ac:picMkLst>
        </pc:picChg>
      </pc:sldChg>
      <pc:sldChg chg="modSp del">
        <pc:chgData name="Whitney J Barrett" userId="bf83a144-7b7f-4a8c-875c-d58f00da8d36" providerId="ADAL" clId="{064819F9-F773-4B38-862A-7EDDF7A45682}" dt="2023-03-19T06:59:42.029" v="975" actId="47"/>
        <pc:sldMkLst>
          <pc:docMk/>
          <pc:sldMk cId="0" sldId="287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7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7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7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7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7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7"/>
            <ac:spMk id="8" creationId="{00000000-0000-0000-0000-000000000000}"/>
          </ac:spMkLst>
        </pc:s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87"/>
            <ac:picMk id="3" creationId="{00000000-0000-0000-0000-000000000000}"/>
          </ac:picMkLst>
        </pc:picChg>
      </pc:sldChg>
      <pc:sldChg chg="modSp add del">
        <pc:chgData name="Whitney J Barrett" userId="bf83a144-7b7f-4a8c-875c-d58f00da8d36" providerId="ADAL" clId="{064819F9-F773-4B38-862A-7EDDF7A45682}" dt="2023-03-19T14:30:32.616" v="978" actId="47"/>
        <pc:sldMkLst>
          <pc:docMk/>
          <pc:sldMk cId="0" sldId="288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8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8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8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8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8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8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8"/>
            <ac:spMk id="9" creationId="{00000000-0000-0000-0000-000000000000}"/>
          </ac:spMkLst>
        </pc:s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88"/>
            <ac:picMk id="3" creationId="{00000000-0000-0000-0000-000000000000}"/>
          </ac:picMkLst>
        </pc:picChg>
      </pc:sldChg>
      <pc:sldChg chg="modSp del">
        <pc:chgData name="Whitney J Barrett" userId="bf83a144-7b7f-4a8c-875c-d58f00da8d36" providerId="ADAL" clId="{064819F9-F773-4B38-862A-7EDDF7A45682}" dt="2023-03-19T14:30:43.489" v="979" actId="47"/>
        <pc:sldMkLst>
          <pc:docMk/>
          <pc:sldMk cId="0" sldId="289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9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9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9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9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9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9"/>
            <ac:spMk id="10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9"/>
            <ac:spMk id="11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89"/>
            <ac:spMk id="12" creationId="{00000000-0000-0000-0000-000000000000}"/>
          </ac:spMkLst>
        </pc:spChg>
        <pc:grpChg chg="mod">
          <ac:chgData name="Whitney J Barrett" userId="bf83a144-7b7f-4a8c-875c-d58f00da8d36" providerId="ADAL" clId="{064819F9-F773-4B38-862A-7EDDF7A45682}" dt="2023-03-19T05:32:18.198" v="0"/>
          <ac:grpSpMkLst>
            <pc:docMk/>
            <pc:sldMk cId="0" sldId="289"/>
            <ac:grpSpMk id="7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89"/>
            <ac:picMk id="3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89"/>
            <ac:picMk id="9" creationId="{00000000-0000-0000-0000-000000000000}"/>
          </ac:picMkLst>
        </pc:picChg>
      </pc:sldChg>
      <pc:sldChg chg="modSp del">
        <pc:chgData name="Whitney J Barrett" userId="bf83a144-7b7f-4a8c-875c-d58f00da8d36" providerId="ADAL" clId="{064819F9-F773-4B38-862A-7EDDF7A45682}" dt="2023-03-19T06:58:58.521" v="970" actId="47"/>
        <pc:sldMkLst>
          <pc:docMk/>
          <pc:sldMk cId="0" sldId="290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0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0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0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0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0"/>
            <ac:spMk id="9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0"/>
            <ac:spMk id="10" creationId="{00000000-0000-0000-0000-000000000000}"/>
          </ac:spMkLst>
        </pc:spChg>
        <pc:grpChg chg="mod">
          <ac:chgData name="Whitney J Barrett" userId="bf83a144-7b7f-4a8c-875c-d58f00da8d36" providerId="ADAL" clId="{064819F9-F773-4B38-862A-7EDDF7A45682}" dt="2023-03-19T05:32:18.198" v="0"/>
          <ac:grpSpMkLst>
            <pc:docMk/>
            <pc:sldMk cId="0" sldId="290"/>
            <ac:grpSpMk id="3" creationId="{00000000-0000-0000-0000-000000000000}"/>
          </ac:grpSpMkLst>
        </pc:gr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90"/>
            <ac:picMk id="4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90"/>
            <ac:picMk id="7" creationId="{00000000-0000-0000-0000-000000000000}"/>
          </ac:picMkLst>
        </pc:picChg>
      </pc:sldChg>
      <pc:sldChg chg="modSp del">
        <pc:chgData name="Whitney J Barrett" userId="bf83a144-7b7f-4a8c-875c-d58f00da8d36" providerId="ADAL" clId="{064819F9-F773-4B38-862A-7EDDF7A45682}" dt="2023-03-19T06:59:01.626" v="971" actId="47"/>
        <pc:sldMkLst>
          <pc:docMk/>
          <pc:sldMk cId="0" sldId="291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1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1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1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1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1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1"/>
            <ac:spMk id="9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1"/>
            <ac:spMk id="10" creationId="{00000000-0000-0000-0000-000000000000}"/>
          </ac:spMkLst>
        </pc:s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91"/>
            <ac:picMk id="3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91"/>
            <ac:picMk id="6" creationId="{00000000-0000-0000-0000-000000000000}"/>
          </ac:picMkLst>
        </pc:picChg>
      </pc:sldChg>
      <pc:sldChg chg="modSp del">
        <pc:chgData name="Whitney J Barrett" userId="bf83a144-7b7f-4a8c-875c-d58f00da8d36" providerId="ADAL" clId="{064819F9-F773-4B38-862A-7EDDF7A45682}" dt="2023-03-19T06:59:12.353" v="972" actId="47"/>
        <pc:sldMkLst>
          <pc:docMk/>
          <pc:sldMk cId="0" sldId="292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2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2"/>
            <ac:spMk id="3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2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2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2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2"/>
            <ac:spMk id="8" creationId="{00000000-0000-0000-0000-000000000000}"/>
          </ac:spMkLst>
        </pc:s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92"/>
            <ac:picMk id="5" creationId="{00000000-0000-0000-0000-000000000000}"/>
          </ac:picMkLst>
        </pc:picChg>
      </pc:sldChg>
      <pc:sldChg chg="modSp del">
        <pc:chgData name="Whitney J Barrett" userId="bf83a144-7b7f-4a8c-875c-d58f00da8d36" providerId="ADAL" clId="{064819F9-F773-4B38-862A-7EDDF7A45682}" dt="2023-03-19T14:35:07.148" v="1040" actId="47"/>
        <pc:sldMkLst>
          <pc:docMk/>
          <pc:sldMk cId="0" sldId="293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3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3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3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3"/>
            <ac:spMk id="7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3"/>
            <ac:spMk id="8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3"/>
            <ac:spMk id="9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3"/>
            <ac:spMk id="10" creationId="{00000000-0000-0000-0000-000000000000}"/>
          </ac:spMkLst>
        </pc:s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93"/>
            <ac:picMk id="3" creationId="{00000000-0000-0000-0000-000000000000}"/>
          </ac:picMkLst>
        </pc:pic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93"/>
            <ac:picMk id="6" creationId="{00000000-0000-0000-0000-000000000000}"/>
          </ac:picMkLst>
        </pc:picChg>
      </pc:sldChg>
      <pc:sldChg chg="addSp delSp modSp mod">
        <pc:chgData name="Whitney J Barrett" userId="bf83a144-7b7f-4a8c-875c-d58f00da8d36" providerId="ADAL" clId="{064819F9-F773-4B38-862A-7EDDF7A45682}" dt="2023-03-19T06:58:39.278" v="969" actId="1076"/>
        <pc:sldMkLst>
          <pc:docMk/>
          <pc:sldMk cId="0" sldId="294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4"/>
            <ac:spMk id="2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55:22.946" v="816" actId="478"/>
          <ac:spMkLst>
            <pc:docMk/>
            <pc:sldMk cId="0" sldId="294"/>
            <ac:spMk id="3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4"/>
            <ac:spMk id="4" creationId="{00000000-0000-0000-0000-000000000000}"/>
          </ac:spMkLst>
        </pc:spChg>
        <pc:spChg chg="del mod">
          <ac:chgData name="Whitney J Barrett" userId="bf83a144-7b7f-4a8c-875c-d58f00da8d36" providerId="ADAL" clId="{064819F9-F773-4B38-862A-7EDDF7A45682}" dt="2023-03-19T06:55:38.996" v="826" actId="478"/>
          <ac:spMkLst>
            <pc:docMk/>
            <pc:sldMk cId="0" sldId="294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4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4"/>
            <ac:spMk id="7" creationId="{00000000-0000-0000-0000-000000000000}"/>
          </ac:spMkLst>
        </pc:spChg>
        <pc:spChg chg="add mod">
          <ac:chgData name="Whitney J Barrett" userId="bf83a144-7b7f-4a8c-875c-d58f00da8d36" providerId="ADAL" clId="{064819F9-F773-4B38-862A-7EDDF7A45682}" dt="2023-03-19T06:58:35.939" v="968" actId="1076"/>
          <ac:spMkLst>
            <pc:docMk/>
            <pc:sldMk cId="0" sldId="294"/>
            <ac:spMk id="10" creationId="{E6467577-53CF-2B25-FEB9-AA2C64B2A7F5}"/>
          </ac:spMkLst>
        </pc:spChg>
        <pc:graphicFrameChg chg="add mod modGraphic">
          <ac:chgData name="Whitney J Barrett" userId="bf83a144-7b7f-4a8c-875c-d58f00da8d36" providerId="ADAL" clId="{064819F9-F773-4B38-862A-7EDDF7A45682}" dt="2023-03-19T06:58:39.278" v="969" actId="1076"/>
          <ac:graphicFrameMkLst>
            <pc:docMk/>
            <pc:sldMk cId="0" sldId="294"/>
            <ac:graphicFrameMk id="8" creationId="{E99240F2-98B9-9CAB-537F-FDC1CE7733F6}"/>
          </ac:graphicFrameMkLst>
        </pc:graphicFrameChg>
      </pc:sldChg>
      <pc:sldChg chg="modSp del">
        <pc:chgData name="Whitney J Barrett" userId="bf83a144-7b7f-4a8c-875c-d58f00da8d36" providerId="ADAL" clId="{064819F9-F773-4B38-862A-7EDDF7A45682}" dt="2023-03-19T06:58:24.752" v="967" actId="47"/>
        <pc:sldMkLst>
          <pc:docMk/>
          <pc:sldMk cId="0" sldId="295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5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5"/>
            <ac:spMk id="3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5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5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5"/>
            <ac:spMk id="6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5"/>
            <ac:spMk id="7" creationId="{00000000-0000-0000-0000-000000000000}"/>
          </ac:spMkLst>
        </pc:spChg>
      </pc:sldChg>
      <pc:sldChg chg="modSp del">
        <pc:chgData name="Whitney J Barrett" userId="bf83a144-7b7f-4a8c-875c-d58f00da8d36" providerId="ADAL" clId="{064819F9-F773-4B38-862A-7EDDF7A45682}" dt="2023-03-19T06:53:04.415" v="752" actId="47"/>
        <pc:sldMkLst>
          <pc:docMk/>
          <pc:sldMk cId="0" sldId="296"/>
        </pc:sld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6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6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6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k cId="0" sldId="296"/>
            <ac:spMk id="6" creationId="{00000000-0000-0000-0000-000000000000}"/>
          </ac:spMkLst>
        </pc:spChg>
        <pc:picChg chg="mod">
          <ac:chgData name="Whitney J Barrett" userId="bf83a144-7b7f-4a8c-875c-d58f00da8d36" providerId="ADAL" clId="{064819F9-F773-4B38-862A-7EDDF7A45682}" dt="2023-03-19T05:32:18.198" v="0"/>
          <ac:picMkLst>
            <pc:docMk/>
            <pc:sldMk cId="0" sldId="296"/>
            <ac:picMk id="3" creationId="{00000000-0000-0000-0000-000000000000}"/>
          </ac:picMkLst>
        </pc:picChg>
      </pc:sldChg>
      <pc:sldChg chg="addSp delSp modSp new mod setBg modClrScheme delDesignElem chgLayout">
        <pc:chgData name="Whitney J Barrett" userId="bf83a144-7b7f-4a8c-875c-d58f00da8d36" providerId="ADAL" clId="{064819F9-F773-4B38-862A-7EDDF7A45682}" dt="2023-03-19T05:34:27.290" v="55" actId="1076"/>
        <pc:sldMkLst>
          <pc:docMk/>
          <pc:sldMk cId="2631006019" sldId="297"/>
        </pc:sldMkLst>
        <pc:spChg chg="add mod ord">
          <ac:chgData name="Whitney J Barrett" userId="bf83a144-7b7f-4a8c-875c-d58f00da8d36" providerId="ADAL" clId="{064819F9-F773-4B38-862A-7EDDF7A45682}" dt="2023-03-19T05:33:42.084" v="23" actId="20577"/>
          <ac:spMkLst>
            <pc:docMk/>
            <pc:sldMk cId="2631006019" sldId="297"/>
            <ac:spMk id="3" creationId="{6837B5CF-255C-FC99-AE2B-A54B8BD761DE}"/>
          </ac:spMkLst>
        </pc:spChg>
        <pc:spChg chg="add mod ord">
          <ac:chgData name="Whitney J Barrett" userId="bf83a144-7b7f-4a8c-875c-d58f00da8d36" providerId="ADAL" clId="{064819F9-F773-4B38-862A-7EDDF7A45682}" dt="2023-03-19T05:33:35.650" v="10" actId="700"/>
          <ac:spMkLst>
            <pc:docMk/>
            <pc:sldMk cId="2631006019" sldId="297"/>
            <ac:spMk id="4" creationId="{4993054F-FDFE-F620-EFB6-167334089B02}"/>
          </ac:spMkLst>
        </pc:spChg>
        <pc:spChg chg="add del">
          <ac:chgData name="Whitney J Barrett" userId="bf83a144-7b7f-4a8c-875c-d58f00da8d36" providerId="ADAL" clId="{064819F9-F773-4B38-862A-7EDDF7A45682}" dt="2023-03-19T05:33:35.650" v="10" actId="700"/>
          <ac:spMkLst>
            <pc:docMk/>
            <pc:sldMk cId="2631006019" sldId="297"/>
            <ac:spMk id="7" creationId="{6680F1D3-7650-4307-A001-0163AD371D29}"/>
          </ac:spMkLst>
        </pc:spChg>
        <pc:picChg chg="add mod">
          <ac:chgData name="Whitney J Barrett" userId="bf83a144-7b7f-4a8c-875c-d58f00da8d36" providerId="ADAL" clId="{064819F9-F773-4B38-862A-7EDDF7A45682}" dt="2023-03-19T05:34:27.290" v="55" actId="1076"/>
          <ac:picMkLst>
            <pc:docMk/>
            <pc:sldMk cId="2631006019" sldId="297"/>
            <ac:picMk id="2" creationId="{612F2621-D766-7753-330B-44EBCCE1C206}"/>
          </ac:picMkLst>
        </pc:picChg>
      </pc:sldChg>
      <pc:sldChg chg="addSp delSp modSp new mod setBg">
        <pc:chgData name="Whitney J Barrett" userId="bf83a144-7b7f-4a8c-875c-d58f00da8d36" providerId="ADAL" clId="{064819F9-F773-4B38-862A-7EDDF7A45682}" dt="2023-03-19T06:31:43.523" v="393" actId="26606"/>
        <pc:sldMkLst>
          <pc:docMk/>
          <pc:sldMk cId="1509936519" sldId="298"/>
        </pc:sldMkLst>
        <pc:spChg chg="add">
          <ac:chgData name="Whitney J Barrett" userId="bf83a144-7b7f-4a8c-875c-d58f00da8d36" providerId="ADAL" clId="{064819F9-F773-4B38-862A-7EDDF7A45682}" dt="2023-03-19T06:31:43.523" v="393" actId="26606"/>
          <ac:spMkLst>
            <pc:docMk/>
            <pc:sldMk cId="1509936519" sldId="298"/>
            <ac:spMk id="4" creationId="{42A4FC2C-047E-45A5-965D-8E1E3BF09BC6}"/>
          </ac:spMkLst>
        </pc:spChg>
        <pc:spChg chg="add del">
          <ac:chgData name="Whitney J Barrett" userId="bf83a144-7b7f-4a8c-875c-d58f00da8d36" providerId="ADAL" clId="{064819F9-F773-4B38-862A-7EDDF7A45682}" dt="2023-03-19T06:31:40.099" v="392" actId="26606"/>
          <ac:spMkLst>
            <pc:docMk/>
            <pc:sldMk cId="1509936519" sldId="298"/>
            <ac:spMk id="7" creationId="{3DAD86CA-8235-409B-982B-5E7A033E2392}"/>
          </ac:spMkLst>
        </pc:spChg>
        <pc:spChg chg="add del">
          <ac:chgData name="Whitney J Barrett" userId="bf83a144-7b7f-4a8c-875c-d58f00da8d36" providerId="ADAL" clId="{064819F9-F773-4B38-862A-7EDDF7A45682}" dt="2023-03-19T06:31:40.099" v="392" actId="26606"/>
          <ac:spMkLst>
            <pc:docMk/>
            <pc:sldMk cId="1509936519" sldId="298"/>
            <ac:spMk id="9" creationId="{9F234FBA-3501-47B4-AE0C-AA4AFBC8F603}"/>
          </ac:spMkLst>
        </pc:spChg>
        <pc:spChg chg="add del">
          <ac:chgData name="Whitney J Barrett" userId="bf83a144-7b7f-4a8c-875c-d58f00da8d36" providerId="ADAL" clId="{064819F9-F773-4B38-862A-7EDDF7A45682}" dt="2023-03-19T06:31:40.099" v="392" actId="26606"/>
          <ac:spMkLst>
            <pc:docMk/>
            <pc:sldMk cId="1509936519" sldId="298"/>
            <ac:spMk id="11" creationId="{B5EF893B-0491-416E-9D33-BADE9600792A}"/>
          </ac:spMkLst>
        </pc:spChg>
        <pc:picChg chg="add mod">
          <ac:chgData name="Whitney J Barrett" userId="bf83a144-7b7f-4a8c-875c-d58f00da8d36" providerId="ADAL" clId="{064819F9-F773-4B38-862A-7EDDF7A45682}" dt="2023-03-19T06:31:43.523" v="393" actId="26606"/>
          <ac:picMkLst>
            <pc:docMk/>
            <pc:sldMk cId="1509936519" sldId="298"/>
            <ac:picMk id="2" creationId="{FF16ED9B-17E4-3B4F-73DD-B91E9016E9C8}"/>
          </ac:picMkLst>
        </pc:picChg>
        <pc:cxnChg chg="add del">
          <ac:chgData name="Whitney J Barrett" userId="bf83a144-7b7f-4a8c-875c-d58f00da8d36" providerId="ADAL" clId="{064819F9-F773-4B38-862A-7EDDF7A45682}" dt="2023-03-19T06:31:40.099" v="392" actId="26606"/>
          <ac:cxnSpMkLst>
            <pc:docMk/>
            <pc:sldMk cId="1509936519" sldId="298"/>
            <ac:cxnSpMk id="13" creationId="{469F4FF8-F8B0-4630-BA1B-0D8B324CD5FF}"/>
          </ac:cxnSpMkLst>
        </pc:cxnChg>
      </pc:sldChg>
      <pc:sldChg chg="addSp delSp modSp new mod setBg modClrScheme chgLayout">
        <pc:chgData name="Whitney J Barrett" userId="bf83a144-7b7f-4a8c-875c-d58f00da8d36" providerId="ADAL" clId="{064819F9-F773-4B38-862A-7EDDF7A45682}" dt="2023-03-19T06:32:33.609" v="401" actId="26606"/>
        <pc:sldMkLst>
          <pc:docMk/>
          <pc:sldMk cId="3232261970" sldId="299"/>
        </pc:sldMkLst>
        <pc:spChg chg="del mod ord">
          <ac:chgData name="Whitney J Barrett" userId="bf83a144-7b7f-4a8c-875c-d58f00da8d36" providerId="ADAL" clId="{064819F9-F773-4B38-862A-7EDDF7A45682}" dt="2023-03-19T05:41:45.851" v="202" actId="700"/>
          <ac:spMkLst>
            <pc:docMk/>
            <pc:sldMk cId="3232261970" sldId="299"/>
            <ac:spMk id="2" creationId="{5A33DFFE-7871-5499-4319-2BA66B4EBF17}"/>
          </ac:spMkLst>
        </pc:spChg>
        <pc:spChg chg="del">
          <ac:chgData name="Whitney J Barrett" userId="bf83a144-7b7f-4a8c-875c-d58f00da8d36" providerId="ADAL" clId="{064819F9-F773-4B38-862A-7EDDF7A45682}" dt="2023-03-19T05:41:45.851" v="202" actId="700"/>
          <ac:spMkLst>
            <pc:docMk/>
            <pc:sldMk cId="3232261970" sldId="299"/>
            <ac:spMk id="3" creationId="{28584DE5-244A-8275-2533-70AB24969CA7}"/>
          </ac:spMkLst>
        </pc:spChg>
        <pc:spChg chg="add mod ord">
          <ac:chgData name="Whitney J Barrett" userId="bf83a144-7b7f-4a8c-875c-d58f00da8d36" providerId="ADAL" clId="{064819F9-F773-4B38-862A-7EDDF7A45682}" dt="2023-03-19T06:32:33.609" v="401" actId="26606"/>
          <ac:spMkLst>
            <pc:docMk/>
            <pc:sldMk cId="3232261970" sldId="299"/>
            <ac:spMk id="6" creationId="{01384CD6-0900-F18A-7B21-93563CEC829D}"/>
          </ac:spMkLst>
        </pc:spChg>
        <pc:spChg chg="add del">
          <ac:chgData name="Whitney J Barrett" userId="bf83a144-7b7f-4a8c-875c-d58f00da8d36" providerId="ADAL" clId="{064819F9-F773-4B38-862A-7EDDF7A45682}" dt="2023-03-19T06:32:33.609" v="401" actId="26606"/>
          <ac:spMkLst>
            <pc:docMk/>
            <pc:sldMk cId="3232261970" sldId="299"/>
            <ac:spMk id="11" creationId="{022BDE4A-8A20-4A69-9C5A-581C82036A4D}"/>
          </ac:spMkLst>
        </pc:spChg>
        <pc:spChg chg="add">
          <ac:chgData name="Whitney J Barrett" userId="bf83a144-7b7f-4a8c-875c-d58f00da8d36" providerId="ADAL" clId="{064819F9-F773-4B38-862A-7EDDF7A45682}" dt="2023-03-19T06:32:33.609" v="401" actId="26606"/>
          <ac:spMkLst>
            <pc:docMk/>
            <pc:sldMk cId="3232261970" sldId="299"/>
            <ac:spMk id="16" creationId="{679245A0-EF2A-46FE-AC09-8CD34B197288}"/>
          </ac:spMkLst>
        </pc:spChg>
        <pc:picChg chg="add mod ord">
          <ac:chgData name="Whitney J Barrett" userId="bf83a144-7b7f-4a8c-875c-d58f00da8d36" providerId="ADAL" clId="{064819F9-F773-4B38-862A-7EDDF7A45682}" dt="2023-03-19T06:32:33.609" v="401" actId="26606"/>
          <ac:picMkLst>
            <pc:docMk/>
            <pc:sldMk cId="3232261970" sldId="299"/>
            <ac:picMk id="4" creationId="{D035024A-950A-18D0-B1F5-D2A401D40899}"/>
          </ac:picMkLst>
        </pc:picChg>
        <pc:picChg chg="add mod">
          <ac:chgData name="Whitney J Barrett" userId="bf83a144-7b7f-4a8c-875c-d58f00da8d36" providerId="ADAL" clId="{064819F9-F773-4B38-862A-7EDDF7A45682}" dt="2023-03-19T06:32:33.609" v="401" actId="26606"/>
          <ac:picMkLst>
            <pc:docMk/>
            <pc:sldMk cId="3232261970" sldId="299"/>
            <ac:picMk id="5" creationId="{6C5F109E-5901-DB75-AD07-71CDAD7F6C9A}"/>
          </ac:picMkLst>
        </pc:picChg>
      </pc:sldChg>
      <pc:sldChg chg="addSp delSp modSp new mod setBg">
        <pc:chgData name="Whitney J Barrett" userId="bf83a144-7b7f-4a8c-875c-d58f00da8d36" providerId="ADAL" clId="{064819F9-F773-4B38-862A-7EDDF7A45682}" dt="2023-03-19T06:32:44.576" v="423" actId="20577"/>
        <pc:sldMkLst>
          <pc:docMk/>
          <pc:sldMk cId="3633953502" sldId="300"/>
        </pc:sldMkLst>
        <pc:spChg chg="mod">
          <ac:chgData name="Whitney J Barrett" userId="bf83a144-7b7f-4a8c-875c-d58f00da8d36" providerId="ADAL" clId="{064819F9-F773-4B38-862A-7EDDF7A45682}" dt="2023-03-19T06:32:44.576" v="423" actId="20577"/>
          <ac:spMkLst>
            <pc:docMk/>
            <pc:sldMk cId="3633953502" sldId="300"/>
            <ac:spMk id="2" creationId="{5B61F042-F474-1233-C122-8D2FED20C2B3}"/>
          </ac:spMkLst>
        </pc:spChg>
        <pc:spChg chg="add">
          <ac:chgData name="Whitney J Barrett" userId="bf83a144-7b7f-4a8c-875c-d58f00da8d36" providerId="ADAL" clId="{064819F9-F773-4B38-862A-7EDDF7A45682}" dt="2023-03-19T05:43:09.898" v="218" actId="26606"/>
          <ac:spMkLst>
            <pc:docMk/>
            <pc:sldMk cId="3633953502" sldId="300"/>
            <ac:spMk id="10" creationId="{2151139A-886F-4B97-8815-729AD3831BBD}"/>
          </ac:spMkLst>
        </pc:spChg>
        <pc:spChg chg="add">
          <ac:chgData name="Whitney J Barrett" userId="bf83a144-7b7f-4a8c-875c-d58f00da8d36" providerId="ADAL" clId="{064819F9-F773-4B38-862A-7EDDF7A45682}" dt="2023-03-19T05:43:09.898" v="218" actId="26606"/>
          <ac:spMkLst>
            <pc:docMk/>
            <pc:sldMk cId="3633953502" sldId="300"/>
            <ac:spMk id="12" creationId="{AB5E08C4-8CDD-4623-A5B8-E998C6DEE3B7}"/>
          </ac:spMkLst>
        </pc:spChg>
        <pc:spChg chg="add">
          <ac:chgData name="Whitney J Barrett" userId="bf83a144-7b7f-4a8c-875c-d58f00da8d36" providerId="ADAL" clId="{064819F9-F773-4B38-862A-7EDDF7A45682}" dt="2023-03-19T05:43:09.898" v="218" actId="26606"/>
          <ac:spMkLst>
            <pc:docMk/>
            <pc:sldMk cId="3633953502" sldId="300"/>
            <ac:spMk id="14" creationId="{15F33878-D502-4FFA-8ACE-F2AECDB2A23F}"/>
          </ac:spMkLst>
        </pc:spChg>
        <pc:spChg chg="add">
          <ac:chgData name="Whitney J Barrett" userId="bf83a144-7b7f-4a8c-875c-d58f00da8d36" providerId="ADAL" clId="{064819F9-F773-4B38-862A-7EDDF7A45682}" dt="2023-03-19T05:43:09.898" v="218" actId="26606"/>
          <ac:spMkLst>
            <pc:docMk/>
            <pc:sldMk cId="3633953502" sldId="300"/>
            <ac:spMk id="16" creationId="{D3539FEE-81D3-4406-802E-60B20B16F4F6}"/>
          </ac:spMkLst>
        </pc:spChg>
        <pc:spChg chg="add">
          <ac:chgData name="Whitney J Barrett" userId="bf83a144-7b7f-4a8c-875c-d58f00da8d36" providerId="ADAL" clId="{064819F9-F773-4B38-862A-7EDDF7A45682}" dt="2023-03-19T05:43:09.898" v="218" actId="26606"/>
          <ac:spMkLst>
            <pc:docMk/>
            <pc:sldMk cId="3633953502" sldId="300"/>
            <ac:spMk id="18" creationId="{DC701763-729E-462F-A5A8-E0DEFEB1E2E4}"/>
          </ac:spMkLst>
        </pc:spChg>
        <pc:picChg chg="add mod ord">
          <ac:chgData name="Whitney J Barrett" userId="bf83a144-7b7f-4a8c-875c-d58f00da8d36" providerId="ADAL" clId="{064819F9-F773-4B38-862A-7EDDF7A45682}" dt="2023-03-19T05:43:09.898" v="218" actId="26606"/>
          <ac:picMkLst>
            <pc:docMk/>
            <pc:sldMk cId="3633953502" sldId="300"/>
            <ac:picMk id="3" creationId="{9B19A836-7B7B-1D77-75A4-A11C53D68303}"/>
          </ac:picMkLst>
        </pc:picChg>
        <pc:picChg chg="add del mod">
          <ac:chgData name="Whitney J Barrett" userId="bf83a144-7b7f-4a8c-875c-d58f00da8d36" providerId="ADAL" clId="{064819F9-F773-4B38-862A-7EDDF7A45682}" dt="2023-03-19T05:42:33.064" v="216" actId="478"/>
          <ac:picMkLst>
            <pc:docMk/>
            <pc:sldMk cId="3633953502" sldId="300"/>
            <ac:picMk id="4" creationId="{39F359AD-54B8-A954-7BA8-961367A3B2D4}"/>
          </ac:picMkLst>
        </pc:picChg>
        <pc:picChg chg="add mod">
          <ac:chgData name="Whitney J Barrett" userId="bf83a144-7b7f-4a8c-875c-d58f00da8d36" providerId="ADAL" clId="{064819F9-F773-4B38-862A-7EDDF7A45682}" dt="2023-03-19T05:43:09.898" v="218" actId="26606"/>
          <ac:picMkLst>
            <pc:docMk/>
            <pc:sldMk cId="3633953502" sldId="300"/>
            <ac:picMk id="5" creationId="{A69DF0FE-60E4-CD9D-238E-3C453EF8E778}"/>
          </ac:picMkLst>
        </pc:picChg>
      </pc:sldChg>
      <pc:sldChg chg="addSp delSp modSp new mod setBg">
        <pc:chgData name="Whitney J Barrett" userId="bf83a144-7b7f-4a8c-875c-d58f00da8d36" providerId="ADAL" clId="{064819F9-F773-4B38-862A-7EDDF7A45682}" dt="2023-03-19T05:45:39.990" v="285" actId="113"/>
        <pc:sldMkLst>
          <pc:docMk/>
          <pc:sldMk cId="923642003" sldId="301"/>
        </pc:sldMkLst>
        <pc:spChg chg="mod">
          <ac:chgData name="Whitney J Barrett" userId="bf83a144-7b7f-4a8c-875c-d58f00da8d36" providerId="ADAL" clId="{064819F9-F773-4B38-862A-7EDDF7A45682}" dt="2023-03-19T05:45:34.073" v="284" actId="20577"/>
          <ac:spMkLst>
            <pc:docMk/>
            <pc:sldMk cId="923642003" sldId="301"/>
            <ac:spMk id="2" creationId="{5C4BA1B0-4843-FA5A-D434-C04A8100916F}"/>
          </ac:spMkLst>
        </pc:spChg>
        <pc:spChg chg="add mod">
          <ac:chgData name="Whitney J Barrett" userId="bf83a144-7b7f-4a8c-875c-d58f00da8d36" providerId="ADAL" clId="{064819F9-F773-4B38-862A-7EDDF7A45682}" dt="2023-03-19T05:45:39.990" v="285" actId="113"/>
          <ac:spMkLst>
            <pc:docMk/>
            <pc:sldMk cId="923642003" sldId="301"/>
            <ac:spMk id="3" creationId="{DB3930BD-895A-3BA1-F001-8F3573318ED2}"/>
          </ac:spMkLst>
        </pc:spChg>
        <pc:spChg chg="add del mod">
          <ac:chgData name="Whitney J Barrett" userId="bf83a144-7b7f-4a8c-875c-d58f00da8d36" providerId="ADAL" clId="{064819F9-F773-4B38-862A-7EDDF7A45682}" dt="2023-03-19T05:45:14.052" v="270" actId="478"/>
          <ac:spMkLst>
            <pc:docMk/>
            <pc:sldMk cId="923642003" sldId="301"/>
            <ac:spMk id="4" creationId="{EC3939D5-0597-A61A-EE9B-998BA63127DF}"/>
          </ac:spMkLst>
        </pc:spChg>
        <pc:spChg chg="add">
          <ac:chgData name="Whitney J Barrett" userId="bf83a144-7b7f-4a8c-875c-d58f00da8d36" providerId="ADAL" clId="{064819F9-F773-4B38-862A-7EDDF7A45682}" dt="2023-03-19T05:45:27.500" v="271" actId="26606"/>
          <ac:spMkLst>
            <pc:docMk/>
            <pc:sldMk cId="923642003" sldId="301"/>
            <ac:spMk id="10" creationId="{6EFC920F-B85A-4068-BD93-41064EDE93D3}"/>
          </ac:spMkLst>
        </pc:spChg>
        <pc:spChg chg="add">
          <ac:chgData name="Whitney J Barrett" userId="bf83a144-7b7f-4a8c-875c-d58f00da8d36" providerId="ADAL" clId="{064819F9-F773-4B38-862A-7EDDF7A45682}" dt="2023-03-19T05:45:27.500" v="271" actId="26606"/>
          <ac:spMkLst>
            <pc:docMk/>
            <pc:sldMk cId="923642003" sldId="301"/>
            <ac:spMk id="16" creationId="{CBC4F608-B4B8-48C3-9572-C0F061B1CD99}"/>
          </ac:spMkLst>
        </pc:spChg>
        <pc:spChg chg="add">
          <ac:chgData name="Whitney J Barrett" userId="bf83a144-7b7f-4a8c-875c-d58f00da8d36" providerId="ADAL" clId="{064819F9-F773-4B38-862A-7EDDF7A45682}" dt="2023-03-19T05:45:27.500" v="271" actId="26606"/>
          <ac:spMkLst>
            <pc:docMk/>
            <pc:sldMk cId="923642003" sldId="301"/>
            <ac:spMk id="18" creationId="{1382A32C-5B0C-4B1C-A074-76C6DBCC9F87}"/>
          </ac:spMkLst>
        </pc:spChg>
        <pc:grpChg chg="add">
          <ac:chgData name="Whitney J Barrett" userId="bf83a144-7b7f-4a8c-875c-d58f00da8d36" providerId="ADAL" clId="{064819F9-F773-4B38-862A-7EDDF7A45682}" dt="2023-03-19T05:45:27.500" v="271" actId="26606"/>
          <ac:grpSpMkLst>
            <pc:docMk/>
            <pc:sldMk cId="923642003" sldId="301"/>
            <ac:grpSpMk id="12" creationId="{1C559108-BBAE-426C-8564-051D2BA6DDC8}"/>
          </ac:grpSpMkLst>
        </pc:grpChg>
        <pc:picChg chg="add del mod ord">
          <ac:chgData name="Whitney J Barrett" userId="bf83a144-7b7f-4a8c-875c-d58f00da8d36" providerId="ADAL" clId="{064819F9-F773-4B38-862A-7EDDF7A45682}" dt="2023-03-19T05:45:27.500" v="271" actId="26606"/>
          <ac:picMkLst>
            <pc:docMk/>
            <pc:sldMk cId="923642003" sldId="301"/>
            <ac:picMk id="5" creationId="{CDCFF29F-E6A0-740C-16F2-47E7C9AA8BAC}"/>
          </ac:picMkLst>
        </pc:picChg>
      </pc:sldChg>
      <pc:sldChg chg="addSp delSp modSp new mod setBg">
        <pc:chgData name="Whitney J Barrett" userId="bf83a144-7b7f-4a8c-875c-d58f00da8d36" providerId="ADAL" clId="{064819F9-F773-4B38-862A-7EDDF7A45682}" dt="2023-03-19T05:47:03.989" v="334" actId="20577"/>
        <pc:sldMkLst>
          <pc:docMk/>
          <pc:sldMk cId="2499600607" sldId="302"/>
        </pc:sldMkLst>
        <pc:spChg chg="mod">
          <ac:chgData name="Whitney J Barrett" userId="bf83a144-7b7f-4a8c-875c-d58f00da8d36" providerId="ADAL" clId="{064819F9-F773-4B38-862A-7EDDF7A45682}" dt="2023-03-19T05:47:03.989" v="334" actId="20577"/>
          <ac:spMkLst>
            <pc:docMk/>
            <pc:sldMk cId="2499600607" sldId="302"/>
            <ac:spMk id="2" creationId="{5552FFDD-3E02-11BB-E39D-013902B4540F}"/>
          </ac:spMkLst>
        </pc:spChg>
        <pc:spChg chg="add del">
          <ac:chgData name="Whitney J Barrett" userId="bf83a144-7b7f-4a8c-875c-d58f00da8d36" providerId="ADAL" clId="{064819F9-F773-4B38-862A-7EDDF7A45682}" dt="2023-03-19T05:46:32.152" v="300" actId="26606"/>
          <ac:spMkLst>
            <pc:docMk/>
            <pc:sldMk cId="2499600607" sldId="302"/>
            <ac:spMk id="8" creationId="{D4771268-CB57-404A-9271-370EB28F6090}"/>
          </ac:spMkLst>
        </pc:spChg>
        <pc:spChg chg="add">
          <ac:chgData name="Whitney J Barrett" userId="bf83a144-7b7f-4a8c-875c-d58f00da8d36" providerId="ADAL" clId="{064819F9-F773-4B38-862A-7EDDF7A45682}" dt="2023-03-19T05:46:32.162" v="301" actId="26606"/>
          <ac:spMkLst>
            <pc:docMk/>
            <pc:sldMk cId="2499600607" sldId="302"/>
            <ac:spMk id="10" creationId="{99413ED5-9ED4-4772-BCE4-2BCAE6B12E35}"/>
          </ac:spMkLst>
        </pc:spChg>
        <pc:spChg chg="add">
          <ac:chgData name="Whitney J Barrett" userId="bf83a144-7b7f-4a8c-875c-d58f00da8d36" providerId="ADAL" clId="{064819F9-F773-4B38-862A-7EDDF7A45682}" dt="2023-03-19T05:46:32.162" v="301" actId="26606"/>
          <ac:spMkLst>
            <pc:docMk/>
            <pc:sldMk cId="2499600607" sldId="302"/>
            <ac:spMk id="11" creationId="{E45B1D5C-0827-4AF0-8186-11FC5A8B8B92}"/>
          </ac:spMkLst>
        </pc:spChg>
        <pc:spChg chg="add">
          <ac:chgData name="Whitney J Barrett" userId="bf83a144-7b7f-4a8c-875c-d58f00da8d36" providerId="ADAL" clId="{064819F9-F773-4B38-862A-7EDDF7A45682}" dt="2023-03-19T05:46:32.162" v="301" actId="26606"/>
          <ac:spMkLst>
            <pc:docMk/>
            <pc:sldMk cId="2499600607" sldId="302"/>
            <ac:spMk id="12" creationId="{04357C93-F0CB-4A1C-8F77-4E9063789819}"/>
          </ac:spMkLst>
        </pc:spChg>
        <pc:spChg chg="add">
          <ac:chgData name="Whitney J Barrett" userId="bf83a144-7b7f-4a8c-875c-d58f00da8d36" providerId="ADAL" clId="{064819F9-F773-4B38-862A-7EDDF7A45682}" dt="2023-03-19T05:46:32.162" v="301" actId="26606"/>
          <ac:spMkLst>
            <pc:docMk/>
            <pc:sldMk cId="2499600607" sldId="302"/>
            <ac:spMk id="14" creationId="{90F533E9-6690-41A8-A372-4C6C622D028D}"/>
          </ac:spMkLst>
        </pc:spChg>
        <pc:picChg chg="add mod">
          <ac:chgData name="Whitney J Barrett" userId="bf83a144-7b7f-4a8c-875c-d58f00da8d36" providerId="ADAL" clId="{064819F9-F773-4B38-862A-7EDDF7A45682}" dt="2023-03-19T05:46:32.162" v="301" actId="26606"/>
          <ac:picMkLst>
            <pc:docMk/>
            <pc:sldMk cId="2499600607" sldId="302"/>
            <ac:picMk id="3" creationId="{FC8EF14B-40AF-6F7A-1BF4-1C178C09F423}"/>
          </ac:picMkLst>
        </pc:picChg>
      </pc:sldChg>
      <pc:sldChg chg="addSp delSp modSp new mod setBg modClrScheme chgLayout">
        <pc:chgData name="Whitney J Barrett" userId="bf83a144-7b7f-4a8c-875c-d58f00da8d36" providerId="ADAL" clId="{064819F9-F773-4B38-862A-7EDDF7A45682}" dt="2023-03-19T05:47:58.961" v="341" actId="26606"/>
        <pc:sldMkLst>
          <pc:docMk/>
          <pc:sldMk cId="3578776613" sldId="303"/>
        </pc:sldMkLst>
        <pc:spChg chg="del">
          <ac:chgData name="Whitney J Barrett" userId="bf83a144-7b7f-4a8c-875c-d58f00da8d36" providerId="ADAL" clId="{064819F9-F773-4B38-862A-7EDDF7A45682}" dt="2023-03-19T05:47:55.216" v="340" actId="700"/>
          <ac:spMkLst>
            <pc:docMk/>
            <pc:sldMk cId="3578776613" sldId="303"/>
            <ac:spMk id="2" creationId="{10CB4C19-BFCC-413E-00C7-9AF768CFB9B5}"/>
          </ac:spMkLst>
        </pc:spChg>
        <pc:picChg chg="add mod ord">
          <ac:chgData name="Whitney J Barrett" userId="bf83a144-7b7f-4a8c-875c-d58f00da8d36" providerId="ADAL" clId="{064819F9-F773-4B38-862A-7EDDF7A45682}" dt="2023-03-19T05:47:58.961" v="341" actId="26606"/>
          <ac:picMkLst>
            <pc:docMk/>
            <pc:sldMk cId="3578776613" sldId="303"/>
            <ac:picMk id="3" creationId="{202589CA-1216-338E-2199-0FE0B6A045CE}"/>
          </ac:picMkLst>
        </pc:picChg>
        <pc:picChg chg="add mod">
          <ac:chgData name="Whitney J Barrett" userId="bf83a144-7b7f-4a8c-875c-d58f00da8d36" providerId="ADAL" clId="{064819F9-F773-4B38-862A-7EDDF7A45682}" dt="2023-03-19T05:47:58.961" v="341" actId="26606"/>
          <ac:picMkLst>
            <pc:docMk/>
            <pc:sldMk cId="3578776613" sldId="303"/>
            <ac:picMk id="4" creationId="{5494AF87-3C1E-9481-164F-5B6CB7F17667}"/>
          </ac:picMkLst>
        </pc:picChg>
      </pc:sldChg>
      <pc:sldChg chg="addSp delSp modSp new mod setBg modClrScheme modAnim chgLayout">
        <pc:chgData name="Whitney J Barrett" userId="bf83a144-7b7f-4a8c-875c-d58f00da8d36" providerId="ADAL" clId="{064819F9-F773-4B38-862A-7EDDF7A45682}" dt="2023-03-19T06:35:37.333" v="462"/>
        <pc:sldMkLst>
          <pc:docMk/>
          <pc:sldMk cId="3528841135" sldId="304"/>
        </pc:sldMkLst>
        <pc:spChg chg="add mod">
          <ac:chgData name="Whitney J Barrett" userId="bf83a144-7b7f-4a8c-875c-d58f00da8d36" providerId="ADAL" clId="{064819F9-F773-4B38-862A-7EDDF7A45682}" dt="2023-03-19T06:33:47.840" v="427" actId="255"/>
          <ac:spMkLst>
            <pc:docMk/>
            <pc:sldMk cId="3528841135" sldId="304"/>
            <ac:spMk id="2" creationId="{45DC9FB4-6CF7-DB5E-171D-C7F87C5C6E34}"/>
          </ac:spMkLst>
        </pc:spChg>
        <pc:spChg chg="add mod">
          <ac:chgData name="Whitney J Barrett" userId="bf83a144-7b7f-4a8c-875c-d58f00da8d36" providerId="ADAL" clId="{064819F9-F773-4B38-862A-7EDDF7A45682}" dt="2023-03-19T06:33:30.429" v="425" actId="26606"/>
          <ac:spMkLst>
            <pc:docMk/>
            <pc:sldMk cId="3528841135" sldId="304"/>
            <ac:spMk id="3" creationId="{0E12F4B2-3E33-9ED0-D662-1B014171A46F}"/>
          </ac:spMkLst>
        </pc:spChg>
        <pc:spChg chg="add del mod">
          <ac:chgData name="Whitney J Barrett" userId="bf83a144-7b7f-4a8c-875c-d58f00da8d36" providerId="ADAL" clId="{064819F9-F773-4B38-862A-7EDDF7A45682}" dt="2023-03-19T06:28:38.330" v="361" actId="478"/>
          <ac:spMkLst>
            <pc:docMk/>
            <pc:sldMk cId="3528841135" sldId="304"/>
            <ac:spMk id="5" creationId="{749F41E2-081C-44C6-8B6B-D6947EEC2939}"/>
          </ac:spMkLst>
        </pc:spChg>
        <pc:spChg chg="add mod">
          <ac:chgData name="Whitney J Barrett" userId="bf83a144-7b7f-4a8c-875c-d58f00da8d36" providerId="ADAL" clId="{064819F9-F773-4B38-862A-7EDDF7A45682}" dt="2023-03-19T06:33:30.429" v="425" actId="26606"/>
          <ac:spMkLst>
            <pc:docMk/>
            <pc:sldMk cId="3528841135" sldId="304"/>
            <ac:spMk id="6" creationId="{1EFFBB0F-9C11-7528-5FE4-3C2806D8D0B9}"/>
          </ac:spMkLst>
        </pc:spChg>
        <pc:spChg chg="add mod ord">
          <ac:chgData name="Whitney J Barrett" userId="bf83a144-7b7f-4a8c-875c-d58f00da8d36" providerId="ADAL" clId="{064819F9-F773-4B38-862A-7EDDF7A45682}" dt="2023-03-19T06:33:30.429" v="425" actId="26606"/>
          <ac:spMkLst>
            <pc:docMk/>
            <pc:sldMk cId="3528841135" sldId="304"/>
            <ac:spMk id="7" creationId="{840B56FD-5CCD-5AF9-D88F-8B3AFC5AAA0C}"/>
          </ac:spMkLst>
        </pc:spChg>
        <pc:spChg chg="add del mod ord">
          <ac:chgData name="Whitney J Barrett" userId="bf83a144-7b7f-4a8c-875c-d58f00da8d36" providerId="ADAL" clId="{064819F9-F773-4B38-862A-7EDDF7A45682}" dt="2023-03-19T06:33:22.144" v="424" actId="478"/>
          <ac:spMkLst>
            <pc:docMk/>
            <pc:sldMk cId="3528841135" sldId="304"/>
            <ac:spMk id="8" creationId="{4BECB3D0-4016-0C19-886F-31F4C6532E44}"/>
          </ac:spMkLst>
        </pc:spChg>
        <pc:spChg chg="add mod">
          <ac:chgData name="Whitney J Barrett" userId="bf83a144-7b7f-4a8c-875c-d58f00da8d36" providerId="ADAL" clId="{064819F9-F773-4B38-862A-7EDDF7A45682}" dt="2023-03-19T06:35:19.669" v="460" actId="207"/>
          <ac:spMkLst>
            <pc:docMk/>
            <pc:sldMk cId="3528841135" sldId="304"/>
            <ac:spMk id="10" creationId="{7A33C9FB-673E-95F9-16C4-BFE9ACB18F7C}"/>
          </ac:spMkLst>
        </pc:spChg>
        <pc:spChg chg="add">
          <ac:chgData name="Whitney J Barrett" userId="bf83a144-7b7f-4a8c-875c-d58f00da8d36" providerId="ADAL" clId="{064819F9-F773-4B38-862A-7EDDF7A45682}" dt="2023-03-19T06:33:30.429" v="425" actId="26606"/>
          <ac:spMkLst>
            <pc:docMk/>
            <pc:sldMk cId="3528841135" sldId="304"/>
            <ac:spMk id="14" creationId="{9D8233B0-41B5-4D9A-AEEC-13DB66A8C9B5}"/>
          </ac:spMkLst>
        </pc:spChg>
        <pc:spChg chg="add">
          <ac:chgData name="Whitney J Barrett" userId="bf83a144-7b7f-4a8c-875c-d58f00da8d36" providerId="ADAL" clId="{064819F9-F773-4B38-862A-7EDDF7A45682}" dt="2023-03-19T06:33:30.429" v="425" actId="26606"/>
          <ac:spMkLst>
            <pc:docMk/>
            <pc:sldMk cId="3528841135" sldId="304"/>
            <ac:spMk id="20" creationId="{E659831F-0D9A-4C63-9EBB-8435B85A440F}"/>
          </ac:spMkLst>
        </pc:spChg>
        <pc:grpChg chg="add">
          <ac:chgData name="Whitney J Barrett" userId="bf83a144-7b7f-4a8c-875c-d58f00da8d36" providerId="ADAL" clId="{064819F9-F773-4B38-862A-7EDDF7A45682}" dt="2023-03-19T06:33:30.429" v="425" actId="26606"/>
          <ac:grpSpMkLst>
            <pc:docMk/>
            <pc:sldMk cId="3528841135" sldId="304"/>
            <ac:grpSpMk id="16" creationId="{28FAF094-D087-493F-8DF9-A486C2D6BBAA}"/>
          </ac:grpSpMkLst>
        </pc:grpChg>
        <pc:picChg chg="add del mod">
          <ac:chgData name="Whitney J Barrett" userId="bf83a144-7b7f-4a8c-875c-d58f00da8d36" providerId="ADAL" clId="{064819F9-F773-4B38-862A-7EDDF7A45682}" dt="2023-03-19T06:28:34.128" v="360" actId="478"/>
          <ac:picMkLst>
            <pc:docMk/>
            <pc:sldMk cId="3528841135" sldId="304"/>
            <ac:picMk id="4" creationId="{1E234685-2368-8D82-EB45-4EADA3F6AAD9}"/>
          </ac:picMkLst>
        </pc:picChg>
        <pc:picChg chg="add mod">
          <ac:chgData name="Whitney J Barrett" userId="bf83a144-7b7f-4a8c-875c-d58f00da8d36" providerId="ADAL" clId="{064819F9-F773-4B38-862A-7EDDF7A45682}" dt="2023-03-19T06:33:57.775" v="430" actId="14100"/>
          <ac:picMkLst>
            <pc:docMk/>
            <pc:sldMk cId="3528841135" sldId="304"/>
            <ac:picMk id="9" creationId="{F2E55BE3-DB4F-DA76-C360-2C371818EFA6}"/>
          </ac:picMkLst>
        </pc:picChg>
      </pc:sldChg>
      <pc:sldChg chg="addSp delSp modSp new mod setBg">
        <pc:chgData name="Whitney J Barrett" userId="bf83a144-7b7f-4a8c-875c-d58f00da8d36" providerId="ADAL" clId="{064819F9-F773-4B38-862A-7EDDF7A45682}" dt="2023-03-19T06:38:21.413" v="548" actId="20577"/>
        <pc:sldMkLst>
          <pc:docMk/>
          <pc:sldMk cId="363678083" sldId="305"/>
        </pc:sldMkLst>
        <pc:spChg chg="mod">
          <ac:chgData name="Whitney J Barrett" userId="bf83a144-7b7f-4a8c-875c-d58f00da8d36" providerId="ADAL" clId="{064819F9-F773-4B38-862A-7EDDF7A45682}" dt="2023-03-19T06:36:41.789" v="477" actId="20577"/>
          <ac:spMkLst>
            <pc:docMk/>
            <pc:sldMk cId="363678083" sldId="305"/>
            <ac:spMk id="2" creationId="{D5388148-2008-5296-3DAD-36609606B69A}"/>
          </ac:spMkLst>
        </pc:spChg>
        <pc:spChg chg="mod ord">
          <ac:chgData name="Whitney J Barrett" userId="bf83a144-7b7f-4a8c-875c-d58f00da8d36" providerId="ADAL" clId="{064819F9-F773-4B38-862A-7EDDF7A45682}" dt="2023-03-19T06:38:21.413" v="548" actId="20577"/>
          <ac:spMkLst>
            <pc:docMk/>
            <pc:sldMk cId="363678083" sldId="305"/>
            <ac:spMk id="3" creationId="{AA25CFD0-46F7-AA47-6C81-34BD81945910}"/>
          </ac:spMkLst>
        </pc:spChg>
        <pc:spChg chg="add del mod">
          <ac:chgData name="Whitney J Barrett" userId="bf83a144-7b7f-4a8c-875c-d58f00da8d36" providerId="ADAL" clId="{064819F9-F773-4B38-862A-7EDDF7A45682}" dt="2023-03-19T06:36:07.325" v="466"/>
          <ac:spMkLst>
            <pc:docMk/>
            <pc:sldMk cId="363678083" sldId="305"/>
            <ac:spMk id="5" creationId="{F3945D5F-4073-D8FB-356A-60FC06995CF6}"/>
          </ac:spMkLst>
        </pc:spChg>
        <pc:spChg chg="add del mod">
          <ac:chgData name="Whitney J Barrett" userId="bf83a144-7b7f-4a8c-875c-d58f00da8d36" providerId="ADAL" clId="{064819F9-F773-4B38-862A-7EDDF7A45682}" dt="2023-03-19T06:36:07.325" v="466"/>
          <ac:spMkLst>
            <pc:docMk/>
            <pc:sldMk cId="363678083" sldId="305"/>
            <ac:spMk id="6" creationId="{C4F12AF5-4E33-55BC-6529-B1A76E3C529E}"/>
          </ac:spMkLst>
        </pc:spChg>
        <pc:spChg chg="add del mod">
          <ac:chgData name="Whitney J Barrett" userId="bf83a144-7b7f-4a8c-875c-d58f00da8d36" providerId="ADAL" clId="{064819F9-F773-4B38-862A-7EDDF7A45682}" dt="2023-03-19T06:36:07.325" v="466"/>
          <ac:spMkLst>
            <pc:docMk/>
            <pc:sldMk cId="363678083" sldId="305"/>
            <ac:spMk id="7" creationId="{07F83648-992E-D58A-D785-C3F7A9134A96}"/>
          </ac:spMkLst>
        </pc:spChg>
        <pc:spChg chg="add">
          <ac:chgData name="Whitney J Barrett" userId="bf83a144-7b7f-4a8c-875c-d58f00da8d36" providerId="ADAL" clId="{064819F9-F773-4B38-862A-7EDDF7A45682}" dt="2023-03-19T06:36:36.821" v="469" actId="26606"/>
          <ac:spMkLst>
            <pc:docMk/>
            <pc:sldMk cId="363678083" sldId="305"/>
            <ac:spMk id="14" creationId="{95B1FC96-0749-41C9-BAED-E089E77149FA}"/>
          </ac:spMkLst>
        </pc:spChg>
        <pc:spChg chg="add">
          <ac:chgData name="Whitney J Barrett" userId="bf83a144-7b7f-4a8c-875c-d58f00da8d36" providerId="ADAL" clId="{064819F9-F773-4B38-862A-7EDDF7A45682}" dt="2023-03-19T06:36:36.821" v="469" actId="26606"/>
          <ac:spMkLst>
            <pc:docMk/>
            <pc:sldMk cId="363678083" sldId="305"/>
            <ac:spMk id="16" creationId="{63C1A86C-B1A8-4AEC-B001-595C91716E77}"/>
          </ac:spMkLst>
        </pc:spChg>
        <pc:picChg chg="add del mod">
          <ac:chgData name="Whitney J Barrett" userId="bf83a144-7b7f-4a8c-875c-d58f00da8d36" providerId="ADAL" clId="{064819F9-F773-4B38-862A-7EDDF7A45682}" dt="2023-03-19T06:36:07.325" v="466"/>
          <ac:picMkLst>
            <pc:docMk/>
            <pc:sldMk cId="363678083" sldId="305"/>
            <ac:picMk id="4" creationId="{62A207F8-1D78-D073-4A45-28B0DB0EC27E}"/>
          </ac:picMkLst>
        </pc:picChg>
        <pc:picChg chg="add mod">
          <ac:chgData name="Whitney J Barrett" userId="bf83a144-7b7f-4a8c-875c-d58f00da8d36" providerId="ADAL" clId="{064819F9-F773-4B38-862A-7EDDF7A45682}" dt="2023-03-19T06:36:36.821" v="469" actId="26606"/>
          <ac:picMkLst>
            <pc:docMk/>
            <pc:sldMk cId="363678083" sldId="305"/>
            <ac:picMk id="8" creationId="{46A633BD-FAD5-0402-6816-08A901EBD185}"/>
          </ac:picMkLst>
        </pc:picChg>
        <pc:picChg chg="add mod">
          <ac:chgData name="Whitney J Barrett" userId="bf83a144-7b7f-4a8c-875c-d58f00da8d36" providerId="ADAL" clId="{064819F9-F773-4B38-862A-7EDDF7A45682}" dt="2023-03-19T06:36:36.821" v="469" actId="26606"/>
          <ac:picMkLst>
            <pc:docMk/>
            <pc:sldMk cId="363678083" sldId="305"/>
            <ac:picMk id="9" creationId="{2D4B8057-5221-36FB-D2EC-645629AFE10B}"/>
          </ac:picMkLst>
        </pc:picChg>
      </pc:sldChg>
      <pc:sldChg chg="addSp delSp modSp new mod setBg modClrScheme chgLayout">
        <pc:chgData name="Whitney J Barrett" userId="bf83a144-7b7f-4a8c-875c-d58f00da8d36" providerId="ADAL" clId="{064819F9-F773-4B38-862A-7EDDF7A45682}" dt="2023-03-19T06:40:34.581" v="561" actId="14100"/>
        <pc:sldMkLst>
          <pc:docMk/>
          <pc:sldMk cId="1492499062" sldId="306"/>
        </pc:sldMkLst>
        <pc:spChg chg="del">
          <ac:chgData name="Whitney J Barrett" userId="bf83a144-7b7f-4a8c-875c-d58f00da8d36" providerId="ADAL" clId="{064819F9-F773-4B38-862A-7EDDF7A45682}" dt="2023-03-19T06:39:31.621" v="553" actId="700"/>
          <ac:spMkLst>
            <pc:docMk/>
            <pc:sldMk cId="1492499062" sldId="306"/>
            <ac:spMk id="2" creationId="{64BDF653-DE51-7770-62C3-D712C7F6F294}"/>
          </ac:spMkLst>
        </pc:spChg>
        <pc:spChg chg="del">
          <ac:chgData name="Whitney J Barrett" userId="bf83a144-7b7f-4a8c-875c-d58f00da8d36" providerId="ADAL" clId="{064819F9-F773-4B38-862A-7EDDF7A45682}" dt="2023-03-19T06:39:31.621" v="553" actId="700"/>
          <ac:spMkLst>
            <pc:docMk/>
            <pc:sldMk cId="1492499062" sldId="306"/>
            <ac:spMk id="3" creationId="{29EF46B4-0FEB-1DE1-4D2A-144F6292AEE2}"/>
          </ac:spMkLst>
        </pc:spChg>
        <pc:spChg chg="add del mod">
          <ac:chgData name="Whitney J Barrett" userId="bf83a144-7b7f-4a8c-875c-d58f00da8d36" providerId="ADAL" clId="{064819F9-F773-4B38-862A-7EDDF7A45682}" dt="2023-03-19T06:39:36.981" v="555"/>
          <ac:spMkLst>
            <pc:docMk/>
            <pc:sldMk cId="1492499062" sldId="306"/>
            <ac:spMk id="4" creationId="{82F7D3FD-6595-3DA5-3AA9-346ABFD95E59}"/>
          </ac:spMkLst>
        </pc:spChg>
        <pc:spChg chg="add">
          <ac:chgData name="Whitney J Barrett" userId="bf83a144-7b7f-4a8c-875c-d58f00da8d36" providerId="ADAL" clId="{064819F9-F773-4B38-862A-7EDDF7A45682}" dt="2023-03-19T06:40:23.656" v="559" actId="26606"/>
          <ac:spMkLst>
            <pc:docMk/>
            <pc:sldMk cId="1492499062" sldId="306"/>
            <ac:spMk id="11" creationId="{1500B4A4-B1F1-41EA-886A-B8A210DBCA3B}"/>
          </ac:spMkLst>
        </pc:spChg>
        <pc:spChg chg="add">
          <ac:chgData name="Whitney J Barrett" userId="bf83a144-7b7f-4a8c-875c-d58f00da8d36" providerId="ADAL" clId="{064819F9-F773-4B38-862A-7EDDF7A45682}" dt="2023-03-19T06:40:23.656" v="559" actId="26606"/>
          <ac:spMkLst>
            <pc:docMk/>
            <pc:sldMk cId="1492499062" sldId="306"/>
            <ac:spMk id="13" creationId="{5E55A99C-0BDC-4DBE-8E40-9FA66F629FA1}"/>
          </ac:spMkLst>
        </pc:spChg>
        <pc:picChg chg="add mod">
          <ac:chgData name="Whitney J Barrett" userId="bf83a144-7b7f-4a8c-875c-d58f00da8d36" providerId="ADAL" clId="{064819F9-F773-4B38-862A-7EDDF7A45682}" dt="2023-03-19T06:40:23.656" v="559" actId="26606"/>
          <ac:picMkLst>
            <pc:docMk/>
            <pc:sldMk cId="1492499062" sldId="306"/>
            <ac:picMk id="5" creationId="{7CFEA104-EA84-4E2C-32DA-B157862226D4}"/>
          </ac:picMkLst>
        </pc:picChg>
        <pc:picChg chg="add mod">
          <ac:chgData name="Whitney J Barrett" userId="bf83a144-7b7f-4a8c-875c-d58f00da8d36" providerId="ADAL" clId="{064819F9-F773-4B38-862A-7EDDF7A45682}" dt="2023-03-19T06:40:34.581" v="561" actId="14100"/>
          <ac:picMkLst>
            <pc:docMk/>
            <pc:sldMk cId="1492499062" sldId="306"/>
            <ac:picMk id="6" creationId="{91E8805F-A090-D368-DE1B-4912FF616D96}"/>
          </ac:picMkLst>
        </pc:picChg>
        <pc:cxnChg chg="add">
          <ac:chgData name="Whitney J Barrett" userId="bf83a144-7b7f-4a8c-875c-d58f00da8d36" providerId="ADAL" clId="{064819F9-F773-4B38-862A-7EDDF7A45682}" dt="2023-03-19T06:40:23.656" v="559" actId="26606"/>
          <ac:cxnSpMkLst>
            <pc:docMk/>
            <pc:sldMk cId="1492499062" sldId="306"/>
            <ac:cxnSpMk id="15" creationId="{5D1CEE39-A6DC-4DE0-9789-206F1A9888BB}"/>
          </ac:cxnSpMkLst>
        </pc:cxnChg>
      </pc:sldChg>
      <pc:sldChg chg="addSp delSp modSp new mod setBg modClrScheme chgLayout">
        <pc:chgData name="Whitney J Barrett" userId="bf83a144-7b7f-4a8c-875c-d58f00da8d36" providerId="ADAL" clId="{064819F9-F773-4B38-862A-7EDDF7A45682}" dt="2023-03-19T06:49:01.660" v="702" actId="5793"/>
        <pc:sldMkLst>
          <pc:docMk/>
          <pc:sldMk cId="1293819074" sldId="307"/>
        </pc:sldMkLst>
        <pc:spChg chg="add mod ord">
          <ac:chgData name="Whitney J Barrett" userId="bf83a144-7b7f-4a8c-875c-d58f00da8d36" providerId="ADAL" clId="{064819F9-F773-4B38-862A-7EDDF7A45682}" dt="2023-03-19T06:49:01.660" v="702" actId="5793"/>
          <ac:spMkLst>
            <pc:docMk/>
            <pc:sldMk cId="1293819074" sldId="307"/>
            <ac:spMk id="3" creationId="{8ABDCCAC-6C21-9CD8-A026-ED0D7A37A3B3}"/>
          </ac:spMkLst>
        </pc:spChg>
        <pc:spChg chg="add del">
          <ac:chgData name="Whitney J Barrett" userId="bf83a144-7b7f-4a8c-875c-d58f00da8d36" providerId="ADAL" clId="{064819F9-F773-4B38-862A-7EDDF7A45682}" dt="2023-03-19T06:47:26.698" v="651" actId="26606"/>
          <ac:spMkLst>
            <pc:docMk/>
            <pc:sldMk cId="1293819074" sldId="307"/>
            <ac:spMk id="8" creationId="{20D5D19D-0789-4518-B5DC-D47ADF69D25A}"/>
          </ac:spMkLst>
        </pc:spChg>
        <pc:spChg chg="add del">
          <ac:chgData name="Whitney J Barrett" userId="bf83a144-7b7f-4a8c-875c-d58f00da8d36" providerId="ADAL" clId="{064819F9-F773-4B38-862A-7EDDF7A45682}" dt="2023-03-19T06:47:26.698" v="651" actId="26606"/>
          <ac:spMkLst>
            <pc:docMk/>
            <pc:sldMk cId="1293819074" sldId="307"/>
            <ac:spMk id="15" creationId="{B81933D1-5615-42C7-9C0B-4EB7105CCE2D}"/>
          </ac:spMkLst>
        </pc:spChg>
        <pc:spChg chg="add del">
          <ac:chgData name="Whitney J Barrett" userId="bf83a144-7b7f-4a8c-875c-d58f00da8d36" providerId="ADAL" clId="{064819F9-F773-4B38-862A-7EDDF7A45682}" dt="2023-03-19T06:47:26.698" v="651" actId="26606"/>
          <ac:spMkLst>
            <pc:docMk/>
            <pc:sldMk cId="1293819074" sldId="307"/>
            <ac:spMk id="17" creationId="{19C9EAEA-39D0-4B0E-A0EB-51E7B26740B1}"/>
          </ac:spMkLst>
        </pc:spChg>
        <pc:spChg chg="add">
          <ac:chgData name="Whitney J Barrett" userId="bf83a144-7b7f-4a8c-875c-d58f00da8d36" providerId="ADAL" clId="{064819F9-F773-4B38-862A-7EDDF7A45682}" dt="2023-03-19T06:47:26.711" v="652" actId="26606"/>
          <ac:spMkLst>
            <pc:docMk/>
            <pc:sldMk cId="1293819074" sldId="307"/>
            <ac:spMk id="19" creationId="{665DBBEF-238B-476B-96AB-8AAC3224ECEA}"/>
          </ac:spMkLst>
        </pc:spChg>
        <pc:spChg chg="add">
          <ac:chgData name="Whitney J Barrett" userId="bf83a144-7b7f-4a8c-875c-d58f00da8d36" providerId="ADAL" clId="{064819F9-F773-4B38-862A-7EDDF7A45682}" dt="2023-03-19T06:47:26.711" v="652" actId="26606"/>
          <ac:spMkLst>
            <pc:docMk/>
            <pc:sldMk cId="1293819074" sldId="307"/>
            <ac:spMk id="20" creationId="{3FCFB1DE-0B7E-48CC-BA90-B2AB0889F9D6}"/>
          </ac:spMkLst>
        </pc:spChg>
        <pc:grpChg chg="add del">
          <ac:chgData name="Whitney J Barrett" userId="bf83a144-7b7f-4a8c-875c-d58f00da8d36" providerId="ADAL" clId="{064819F9-F773-4B38-862A-7EDDF7A45682}" dt="2023-03-19T06:47:26.698" v="651" actId="26606"/>
          <ac:grpSpMkLst>
            <pc:docMk/>
            <pc:sldMk cId="1293819074" sldId="307"/>
            <ac:grpSpMk id="10" creationId="{032D8612-31EB-44CF-A1D0-14FD4C705424}"/>
          </ac:grpSpMkLst>
        </pc:grpChg>
        <pc:picChg chg="add mod ord">
          <ac:chgData name="Whitney J Barrett" userId="bf83a144-7b7f-4a8c-875c-d58f00da8d36" providerId="ADAL" clId="{064819F9-F773-4B38-862A-7EDDF7A45682}" dt="2023-03-19T06:47:26.711" v="652" actId="26606"/>
          <ac:picMkLst>
            <pc:docMk/>
            <pc:sldMk cId="1293819074" sldId="307"/>
            <ac:picMk id="2" creationId="{503B45B3-3CF8-8C40-CFAC-677BB3CA99B9}"/>
          </ac:picMkLst>
        </pc:picChg>
      </pc:sldChg>
      <pc:sldChg chg="addSp delSp modSp add mod setBg delDesignElem">
        <pc:chgData name="Whitney J Barrett" userId="bf83a144-7b7f-4a8c-875c-d58f00da8d36" providerId="ADAL" clId="{064819F9-F773-4B38-862A-7EDDF7A45682}" dt="2023-03-19T06:50:18.991" v="714"/>
        <pc:sldMkLst>
          <pc:docMk/>
          <pc:sldMk cId="2169933066" sldId="308"/>
        </pc:sldMkLst>
        <pc:spChg chg="mod">
          <ac:chgData name="Whitney J Barrett" userId="bf83a144-7b7f-4a8c-875c-d58f00da8d36" providerId="ADAL" clId="{064819F9-F773-4B38-862A-7EDDF7A45682}" dt="2023-03-19T06:50:18.991" v="714"/>
          <ac:spMkLst>
            <pc:docMk/>
            <pc:sldMk cId="2169933066" sldId="308"/>
            <ac:spMk id="6" creationId="{DB4CBAEC-A1C3-745C-F880-681EC3B7403C}"/>
          </ac:spMkLst>
        </pc:spChg>
        <pc:spChg chg="mod">
          <ac:chgData name="Whitney J Barrett" userId="bf83a144-7b7f-4a8c-875c-d58f00da8d36" providerId="ADAL" clId="{064819F9-F773-4B38-862A-7EDDF7A45682}" dt="2023-03-19T06:50:18.991" v="714"/>
          <ac:spMkLst>
            <pc:docMk/>
            <pc:sldMk cId="2169933066" sldId="308"/>
            <ac:spMk id="9" creationId="{20A437EA-FBC9-B824-40AC-BA2606CA9AE1}"/>
          </ac:spMkLst>
        </pc:spChg>
        <pc:spChg chg="del">
          <ac:chgData name="Whitney J Barrett" userId="bf83a144-7b7f-4a8c-875c-d58f00da8d36" providerId="ADAL" clId="{064819F9-F773-4B38-862A-7EDDF7A45682}" dt="2023-03-19T06:49:56.857" v="711"/>
          <ac:spMkLst>
            <pc:docMk/>
            <pc:sldMk cId="2169933066" sldId="308"/>
            <ac:spMk id="19" creationId="{665DBBEF-238B-476B-96AB-8AAC3224ECEA}"/>
          </ac:spMkLst>
        </pc:spChg>
        <pc:spChg chg="del">
          <ac:chgData name="Whitney J Barrett" userId="bf83a144-7b7f-4a8c-875c-d58f00da8d36" providerId="ADAL" clId="{064819F9-F773-4B38-862A-7EDDF7A45682}" dt="2023-03-19T06:49:56.857" v="711"/>
          <ac:spMkLst>
            <pc:docMk/>
            <pc:sldMk cId="2169933066" sldId="308"/>
            <ac:spMk id="20" creationId="{3FCFB1DE-0B7E-48CC-BA90-B2AB0889F9D6}"/>
          </ac:spMkLst>
        </pc:spChg>
        <pc:grpChg chg="add mod">
          <ac:chgData name="Whitney J Barrett" userId="bf83a144-7b7f-4a8c-875c-d58f00da8d36" providerId="ADAL" clId="{064819F9-F773-4B38-862A-7EDDF7A45682}" dt="2023-03-19T06:50:18.991" v="714"/>
          <ac:grpSpMkLst>
            <pc:docMk/>
            <pc:sldMk cId="2169933066" sldId="308"/>
            <ac:grpSpMk id="4" creationId="{736968D3-8044-7CCD-30AD-A9454D192083}"/>
          </ac:grpSpMkLst>
        </pc:grpChg>
        <pc:grpChg chg="add mod">
          <ac:chgData name="Whitney J Barrett" userId="bf83a144-7b7f-4a8c-875c-d58f00da8d36" providerId="ADAL" clId="{064819F9-F773-4B38-862A-7EDDF7A45682}" dt="2023-03-19T06:50:18.991" v="714"/>
          <ac:grpSpMkLst>
            <pc:docMk/>
            <pc:sldMk cId="2169933066" sldId="308"/>
            <ac:grpSpMk id="7" creationId="{DFC59C61-5742-53D6-7B26-BE81AEAA42D1}"/>
          </ac:grpSpMkLst>
        </pc:grpChg>
        <pc:picChg chg="del">
          <ac:chgData name="Whitney J Barrett" userId="bf83a144-7b7f-4a8c-875c-d58f00da8d36" providerId="ADAL" clId="{064819F9-F773-4B38-862A-7EDDF7A45682}" dt="2023-03-19T06:50:00.553" v="712" actId="478"/>
          <ac:picMkLst>
            <pc:docMk/>
            <pc:sldMk cId="2169933066" sldId="308"/>
            <ac:picMk id="2" creationId="{503B45B3-3CF8-8C40-CFAC-677BB3CA99B9}"/>
          </ac:picMkLst>
        </pc:picChg>
        <pc:picChg chg="mod">
          <ac:chgData name="Whitney J Barrett" userId="bf83a144-7b7f-4a8c-875c-d58f00da8d36" providerId="ADAL" clId="{064819F9-F773-4B38-862A-7EDDF7A45682}" dt="2023-03-19T06:50:18.991" v="714"/>
          <ac:picMkLst>
            <pc:docMk/>
            <pc:sldMk cId="2169933066" sldId="308"/>
            <ac:picMk id="5" creationId="{E1FF70BD-8EFF-441E-7C8A-AE06BEB110EB}"/>
          </ac:picMkLst>
        </pc:picChg>
        <pc:picChg chg="mod">
          <ac:chgData name="Whitney J Barrett" userId="bf83a144-7b7f-4a8c-875c-d58f00da8d36" providerId="ADAL" clId="{064819F9-F773-4B38-862A-7EDDF7A45682}" dt="2023-03-19T06:50:18.991" v="714"/>
          <ac:picMkLst>
            <pc:docMk/>
            <pc:sldMk cId="2169933066" sldId="308"/>
            <ac:picMk id="8" creationId="{12BA1C09-E89B-1E1C-2953-84385C6AF710}"/>
          </ac:picMkLst>
        </pc:picChg>
      </pc:sldChg>
      <pc:sldChg chg="addSp delSp modSp new mod setBg">
        <pc:chgData name="Whitney J Barrett" userId="bf83a144-7b7f-4a8c-875c-d58f00da8d36" providerId="ADAL" clId="{064819F9-F773-4B38-862A-7EDDF7A45682}" dt="2023-03-19T06:51:41.407" v="750" actId="5793"/>
        <pc:sldMkLst>
          <pc:docMk/>
          <pc:sldMk cId="2974699059" sldId="309"/>
        </pc:sldMkLst>
        <pc:spChg chg="mod">
          <ac:chgData name="Whitney J Barrett" userId="bf83a144-7b7f-4a8c-875c-d58f00da8d36" providerId="ADAL" clId="{064819F9-F773-4B38-862A-7EDDF7A45682}" dt="2023-03-19T06:51:41.407" v="750" actId="5793"/>
          <ac:spMkLst>
            <pc:docMk/>
            <pc:sldMk cId="2974699059" sldId="309"/>
            <ac:spMk id="2" creationId="{BA1A9158-2160-9CE2-8876-DD7DDCFE88CB}"/>
          </ac:spMkLst>
        </pc:spChg>
        <pc:spChg chg="add del mod">
          <ac:chgData name="Whitney J Barrett" userId="bf83a144-7b7f-4a8c-875c-d58f00da8d36" providerId="ADAL" clId="{064819F9-F773-4B38-862A-7EDDF7A45682}" dt="2023-03-19T06:51:15.590" v="718"/>
          <ac:spMkLst>
            <pc:docMk/>
            <pc:sldMk cId="2974699059" sldId="309"/>
            <ac:spMk id="3" creationId="{F20571B3-2862-5BB1-1EA3-341924F0326F}"/>
          </ac:spMkLst>
        </pc:spChg>
        <pc:spChg chg="add">
          <ac:chgData name="Whitney J Barrett" userId="bf83a144-7b7f-4a8c-875c-d58f00da8d36" providerId="ADAL" clId="{064819F9-F773-4B38-862A-7EDDF7A45682}" dt="2023-03-19T06:51:21.627" v="720" actId="26606"/>
          <ac:spMkLst>
            <pc:docMk/>
            <pc:sldMk cId="2974699059" sldId="309"/>
            <ac:spMk id="9" creationId="{D4771268-CB57-404A-9271-370EB28F6090}"/>
          </ac:spMkLst>
        </pc:spChg>
        <pc:picChg chg="add mod">
          <ac:chgData name="Whitney J Barrett" userId="bf83a144-7b7f-4a8c-875c-d58f00da8d36" providerId="ADAL" clId="{064819F9-F773-4B38-862A-7EDDF7A45682}" dt="2023-03-19T06:51:21.627" v="720" actId="26606"/>
          <ac:picMkLst>
            <pc:docMk/>
            <pc:sldMk cId="2974699059" sldId="309"/>
            <ac:picMk id="4" creationId="{0E75AF70-DB46-4800-D811-D1F3FB646333}"/>
          </ac:picMkLst>
        </pc:picChg>
      </pc:sldChg>
      <pc:sldChg chg="addSp delSp modSp new mod setBg modClrScheme setClrOvrMap chgLayout">
        <pc:chgData name="Whitney J Barrett" userId="bf83a144-7b7f-4a8c-875c-d58f00da8d36" providerId="ADAL" clId="{064819F9-F773-4B38-862A-7EDDF7A45682}" dt="2023-03-19T14:36:58.442" v="1123" actId="20577"/>
        <pc:sldMkLst>
          <pc:docMk/>
          <pc:sldMk cId="521891675" sldId="310"/>
        </pc:sldMkLst>
        <pc:spChg chg="add mod">
          <ac:chgData name="Whitney J Barrett" userId="bf83a144-7b7f-4a8c-875c-d58f00da8d36" providerId="ADAL" clId="{064819F9-F773-4B38-862A-7EDDF7A45682}" dt="2023-03-19T14:36:58.442" v="1123" actId="20577"/>
          <ac:spMkLst>
            <pc:docMk/>
            <pc:sldMk cId="521891675" sldId="310"/>
            <ac:spMk id="2" creationId="{711D4E7C-D83E-56F8-06A6-31620AD6D559}"/>
          </ac:spMkLst>
        </pc:spChg>
        <pc:spChg chg="add del mod">
          <ac:chgData name="Whitney J Barrett" userId="bf83a144-7b7f-4a8c-875c-d58f00da8d36" providerId="ADAL" clId="{064819F9-F773-4B38-862A-7EDDF7A45682}" dt="2023-03-19T14:35:45.248" v="1070" actId="478"/>
          <ac:spMkLst>
            <pc:docMk/>
            <pc:sldMk cId="521891675" sldId="310"/>
            <ac:spMk id="3" creationId="{7E2D192A-DE12-83B2-49F0-63FC8FBC6DD6}"/>
          </ac:spMkLst>
        </pc:spChg>
        <pc:spChg chg="add del">
          <ac:chgData name="Whitney J Barrett" userId="bf83a144-7b7f-4a8c-875c-d58f00da8d36" providerId="ADAL" clId="{064819F9-F773-4B38-862A-7EDDF7A45682}" dt="2023-03-19T14:36:00.210" v="1072" actId="26606"/>
          <ac:spMkLst>
            <pc:docMk/>
            <pc:sldMk cId="521891675" sldId="310"/>
            <ac:spMk id="8" creationId="{7DA3C418-758E-4180-A5D0-8655D6804587}"/>
          </ac:spMkLst>
        </pc:spChg>
        <pc:spChg chg="add del">
          <ac:chgData name="Whitney J Barrett" userId="bf83a144-7b7f-4a8c-875c-d58f00da8d36" providerId="ADAL" clId="{064819F9-F773-4B38-862A-7EDDF7A45682}" dt="2023-03-19T14:36:00.210" v="1072" actId="26606"/>
          <ac:spMkLst>
            <pc:docMk/>
            <pc:sldMk cId="521891675" sldId="310"/>
            <ac:spMk id="10" creationId="{28C8EF06-5EC3-4883-AFAF-D74FF46550FB}"/>
          </ac:spMkLst>
        </pc:spChg>
        <pc:spChg chg="add del">
          <ac:chgData name="Whitney J Barrett" userId="bf83a144-7b7f-4a8c-875c-d58f00da8d36" providerId="ADAL" clId="{064819F9-F773-4B38-862A-7EDDF7A45682}" dt="2023-03-19T14:36:49.022" v="1110" actId="26606"/>
          <ac:spMkLst>
            <pc:docMk/>
            <pc:sldMk cId="521891675" sldId="310"/>
            <ac:spMk id="13" creationId="{B4916930-E76E-4100-9DCF-4981566A372A}"/>
          </ac:spMkLst>
        </pc:spChg>
        <pc:spChg chg="add">
          <ac:chgData name="Whitney J Barrett" userId="bf83a144-7b7f-4a8c-875c-d58f00da8d36" providerId="ADAL" clId="{064819F9-F773-4B38-862A-7EDDF7A45682}" dt="2023-03-19T14:36:49.022" v="1110" actId="26606"/>
          <ac:spMkLst>
            <pc:docMk/>
            <pc:sldMk cId="521891675" sldId="310"/>
            <ac:spMk id="15" creationId="{B4916930-E76E-4100-9DCF-4981566A372A}"/>
          </ac:spMkLst>
        </pc:spChg>
        <pc:spChg chg="add del">
          <ac:chgData name="Whitney J Barrett" userId="bf83a144-7b7f-4a8c-875c-d58f00da8d36" providerId="ADAL" clId="{064819F9-F773-4B38-862A-7EDDF7A45682}" dt="2023-03-19T14:36:42.928" v="1107" actId="26606"/>
          <ac:spMkLst>
            <pc:docMk/>
            <pc:sldMk cId="521891675" sldId="310"/>
            <ac:spMk id="18" creationId="{73BCEA90-F7D5-4EC1-9BE2-5A49A20F4B1D}"/>
          </ac:spMkLst>
        </pc:spChg>
        <pc:spChg chg="add del">
          <ac:chgData name="Whitney J Barrett" userId="bf83a144-7b7f-4a8c-875c-d58f00da8d36" providerId="ADAL" clId="{064819F9-F773-4B38-862A-7EDDF7A45682}" dt="2023-03-19T14:36:42.928" v="1107" actId="26606"/>
          <ac:spMkLst>
            <pc:docMk/>
            <pc:sldMk cId="521891675" sldId="310"/>
            <ac:spMk id="20" creationId="{9848F91B-FA65-4A06-A177-8CCF7EBC8631}"/>
          </ac:spMkLst>
        </pc:spChg>
        <pc:spChg chg="add del">
          <ac:chgData name="Whitney J Barrett" userId="bf83a144-7b7f-4a8c-875c-d58f00da8d36" providerId="ADAL" clId="{064819F9-F773-4B38-862A-7EDDF7A45682}" dt="2023-03-19T14:36:42.928" v="1107" actId="26606"/>
          <ac:spMkLst>
            <pc:docMk/>
            <pc:sldMk cId="521891675" sldId="310"/>
            <ac:spMk id="22" creationId="{2CF7CF5F-D747-47B3-80B1-8392750446C6}"/>
          </ac:spMkLst>
        </pc:spChg>
        <pc:spChg chg="add del">
          <ac:chgData name="Whitney J Barrett" userId="bf83a144-7b7f-4a8c-875c-d58f00da8d36" providerId="ADAL" clId="{064819F9-F773-4B38-862A-7EDDF7A45682}" dt="2023-03-19T14:36:42.928" v="1107" actId="26606"/>
          <ac:spMkLst>
            <pc:docMk/>
            <pc:sldMk cId="521891675" sldId="310"/>
            <ac:spMk id="24" creationId="{820B6604-1FF9-43F5-AC47-3D41CB2F563B}"/>
          </ac:spMkLst>
        </pc:spChg>
        <pc:spChg chg="add del">
          <ac:chgData name="Whitney J Barrett" userId="bf83a144-7b7f-4a8c-875c-d58f00da8d36" providerId="ADAL" clId="{064819F9-F773-4B38-862A-7EDDF7A45682}" dt="2023-03-19T14:36:42.928" v="1107" actId="26606"/>
          <ac:spMkLst>
            <pc:docMk/>
            <pc:sldMk cId="521891675" sldId="310"/>
            <ac:spMk id="26" creationId="{D98779F6-5395-4B82-BDCB-4ADF6A5BB9E5}"/>
          </ac:spMkLst>
        </pc:spChg>
        <pc:spChg chg="add del">
          <ac:chgData name="Whitney J Barrett" userId="bf83a144-7b7f-4a8c-875c-d58f00da8d36" providerId="ADAL" clId="{064819F9-F773-4B38-862A-7EDDF7A45682}" dt="2023-03-19T14:36:42.928" v="1107" actId="26606"/>
          <ac:spMkLst>
            <pc:docMk/>
            <pc:sldMk cId="521891675" sldId="310"/>
            <ac:spMk id="28" creationId="{CE1108CD-786E-4304-9504-9C5AD64829D2}"/>
          </ac:spMkLst>
        </pc:spChg>
        <pc:spChg chg="add del">
          <ac:chgData name="Whitney J Barrett" userId="bf83a144-7b7f-4a8c-875c-d58f00da8d36" providerId="ADAL" clId="{064819F9-F773-4B38-862A-7EDDF7A45682}" dt="2023-03-19T14:36:42.928" v="1107" actId="26606"/>
          <ac:spMkLst>
            <pc:docMk/>
            <pc:sldMk cId="521891675" sldId="310"/>
            <ac:spMk id="30" creationId="{C70191CD-D48F-4F7A-8077-0380603A29E2}"/>
          </ac:spMkLst>
        </pc:spChg>
        <pc:picChg chg="add del">
          <ac:chgData name="Whitney J Barrett" userId="bf83a144-7b7f-4a8c-875c-d58f00da8d36" providerId="ADAL" clId="{064819F9-F773-4B38-862A-7EDDF7A45682}" dt="2023-03-19T14:36:00.210" v="1072" actId="26606"/>
          <ac:picMkLst>
            <pc:docMk/>
            <pc:sldMk cId="521891675" sldId="310"/>
            <ac:picMk id="4" creationId="{1A027CB5-975E-6523-CC1D-6A076FD10D5C}"/>
          </ac:picMkLst>
        </pc:picChg>
        <pc:picChg chg="add mod">
          <ac:chgData name="Whitney J Barrett" userId="bf83a144-7b7f-4a8c-875c-d58f00da8d36" providerId="ADAL" clId="{064819F9-F773-4B38-862A-7EDDF7A45682}" dt="2023-03-19T14:36:49.013" v="1109" actId="26606"/>
          <ac:picMkLst>
            <pc:docMk/>
            <pc:sldMk cId="521891675" sldId="310"/>
            <ac:picMk id="12" creationId="{9E189D29-0877-1C6F-3B08-F8ED6D9B224D}"/>
          </ac:picMkLst>
        </pc:picChg>
      </pc:sldChg>
      <pc:sldChg chg="addSp delSp modSp new mod setBg setClrOvrMap">
        <pc:chgData name="Whitney J Barrett" userId="bf83a144-7b7f-4a8c-875c-d58f00da8d36" providerId="ADAL" clId="{064819F9-F773-4B38-862A-7EDDF7A45682}" dt="2023-03-19T14:37:57.003" v="1215" actId="26606"/>
        <pc:sldMkLst>
          <pc:docMk/>
          <pc:sldMk cId="2635253116" sldId="311"/>
        </pc:sldMkLst>
        <pc:spChg chg="mod">
          <ac:chgData name="Whitney J Barrett" userId="bf83a144-7b7f-4a8c-875c-d58f00da8d36" providerId="ADAL" clId="{064819F9-F773-4B38-862A-7EDDF7A45682}" dt="2023-03-19T14:37:57.003" v="1215" actId="26606"/>
          <ac:spMkLst>
            <pc:docMk/>
            <pc:sldMk cId="2635253116" sldId="311"/>
            <ac:spMk id="2" creationId="{FC41A76E-96FB-367F-6794-83BB1682EAE0}"/>
          </ac:spMkLst>
        </pc:spChg>
        <pc:spChg chg="add del">
          <ac:chgData name="Whitney J Barrett" userId="bf83a144-7b7f-4a8c-875c-d58f00da8d36" providerId="ADAL" clId="{064819F9-F773-4B38-862A-7EDDF7A45682}" dt="2023-03-19T14:37:57.003" v="1215" actId="26606"/>
          <ac:spMkLst>
            <pc:docMk/>
            <pc:sldMk cId="2635253116" sldId="311"/>
            <ac:spMk id="7" creationId="{66B332A4-D438-4773-A77F-5ED49A448D9D}"/>
          </ac:spMkLst>
        </pc:spChg>
        <pc:spChg chg="add del">
          <ac:chgData name="Whitney J Barrett" userId="bf83a144-7b7f-4a8c-875c-d58f00da8d36" providerId="ADAL" clId="{064819F9-F773-4B38-862A-7EDDF7A45682}" dt="2023-03-19T14:37:57.003" v="1215" actId="26606"/>
          <ac:spMkLst>
            <pc:docMk/>
            <pc:sldMk cId="2635253116" sldId="311"/>
            <ac:spMk id="9" creationId="{DF9AD32D-FF05-44F4-BD4D-9CEE89B71EB9}"/>
          </ac:spMkLst>
        </pc:spChg>
        <pc:spChg chg="add">
          <ac:chgData name="Whitney J Barrett" userId="bf83a144-7b7f-4a8c-875c-d58f00da8d36" providerId="ADAL" clId="{064819F9-F773-4B38-862A-7EDDF7A45682}" dt="2023-03-19T14:37:57.003" v="1215" actId="26606"/>
          <ac:spMkLst>
            <pc:docMk/>
            <pc:sldMk cId="2635253116" sldId="311"/>
            <ac:spMk id="14" creationId="{4E1BEB12-92AF-4445-98AD-4C7756E7C93B}"/>
          </ac:spMkLst>
        </pc:spChg>
        <pc:spChg chg="add">
          <ac:chgData name="Whitney J Barrett" userId="bf83a144-7b7f-4a8c-875c-d58f00da8d36" providerId="ADAL" clId="{064819F9-F773-4B38-862A-7EDDF7A45682}" dt="2023-03-19T14:37:57.003" v="1215" actId="26606"/>
          <ac:spMkLst>
            <pc:docMk/>
            <pc:sldMk cId="2635253116" sldId="311"/>
            <ac:spMk id="16" creationId="{D0522C2C-7B5C-48A7-A969-03941E5D2E76}"/>
          </ac:spMkLst>
        </pc:spChg>
        <pc:spChg chg="add">
          <ac:chgData name="Whitney J Barrett" userId="bf83a144-7b7f-4a8c-875c-d58f00da8d36" providerId="ADAL" clId="{064819F9-F773-4B38-862A-7EDDF7A45682}" dt="2023-03-19T14:37:57.003" v="1215" actId="26606"/>
          <ac:spMkLst>
            <pc:docMk/>
            <pc:sldMk cId="2635253116" sldId="311"/>
            <ac:spMk id="18" creationId="{9C682A1A-5B2D-4111-BBD6-620165633E5B}"/>
          </ac:spMkLst>
        </pc:spChg>
        <pc:spChg chg="add">
          <ac:chgData name="Whitney J Barrett" userId="bf83a144-7b7f-4a8c-875c-d58f00da8d36" providerId="ADAL" clId="{064819F9-F773-4B38-862A-7EDDF7A45682}" dt="2023-03-19T14:37:57.003" v="1215" actId="26606"/>
          <ac:spMkLst>
            <pc:docMk/>
            <pc:sldMk cId="2635253116" sldId="311"/>
            <ac:spMk id="20" creationId="{D6EE29F2-D77F-4BD0-A20B-334D316A1C9D}"/>
          </ac:spMkLst>
        </pc:spChg>
        <pc:spChg chg="add">
          <ac:chgData name="Whitney J Barrett" userId="bf83a144-7b7f-4a8c-875c-d58f00da8d36" providerId="ADAL" clId="{064819F9-F773-4B38-862A-7EDDF7A45682}" dt="2023-03-19T14:37:57.003" v="1215" actId="26606"/>
          <ac:spMkLst>
            <pc:docMk/>
            <pc:sldMk cId="2635253116" sldId="311"/>
            <ac:spMk id="22" creationId="{22D09ED2-868F-42C6-866E-F92E0CEF314F}"/>
          </ac:spMkLst>
        </pc:spChg>
      </pc:sldChg>
      <pc:sldMasterChg chg="modSp modSldLayout">
        <pc:chgData name="Whitney J Barrett" userId="bf83a144-7b7f-4a8c-875c-d58f00da8d36" providerId="ADAL" clId="{064819F9-F773-4B38-862A-7EDDF7A45682}" dt="2023-03-19T05:32:18.198" v="0"/>
        <pc:sldMasterMkLst>
          <pc:docMk/>
          <pc:sldMasterMk cId="0" sldId="2147483648"/>
        </pc:sldMasterMkLst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Whitney J Barrett" userId="bf83a144-7b7f-4a8c-875c-d58f00da8d36" providerId="ADAL" clId="{064819F9-F773-4B38-862A-7EDDF7A45682}" dt="2023-03-19T05:32:18.198" v="0"/>
          <ac:spMkLst>
            <pc:docMk/>
            <pc:sldMasterMk cId="0" sldId="2147483648"/>
            <ac:spMk id="6" creationId="{00000000-0000-0000-0000-000000000000}"/>
          </ac:spMkLst>
        </pc:spChg>
        <pc:sldLayoutChg chg="modSp">
          <pc:chgData name="Whitney J Barrett" userId="bf83a144-7b7f-4a8c-875c-d58f00da8d36" providerId="ADAL" clId="{064819F9-F773-4B38-862A-7EDDF7A45682}" dt="2023-03-19T05:32:18.198" v="0"/>
          <pc:sldLayoutMkLst>
            <pc:docMk/>
            <pc:sldMasterMk cId="0" sldId="2147483648"/>
            <pc:sldLayoutMk cId="0" sldId="2147483661"/>
          </pc:sldLayoutMkLst>
          <pc:spChg chg="mod">
            <ac:chgData name="Whitney J Barrett" userId="bf83a144-7b7f-4a8c-875c-d58f00da8d36" providerId="ADAL" clId="{064819F9-F773-4B38-862A-7EDDF7A45682}" dt="2023-03-19T05:32:18.198" v="0"/>
            <ac:spMkLst>
              <pc:docMk/>
              <pc:sldMasterMk cId="0" sldId="2147483648"/>
              <pc:sldLayoutMk cId="0" sldId="2147483661"/>
              <ac:spMk id="2" creationId="{00000000-0000-0000-0000-000000000000}"/>
            </ac:spMkLst>
          </pc:spChg>
          <pc:spChg chg="mod">
            <ac:chgData name="Whitney J Barrett" userId="bf83a144-7b7f-4a8c-875c-d58f00da8d36" providerId="ADAL" clId="{064819F9-F773-4B38-862A-7EDDF7A45682}" dt="2023-03-19T05:32:18.198" v="0"/>
            <ac:spMkLst>
              <pc:docMk/>
              <pc:sldMasterMk cId="0" sldId="2147483648"/>
              <pc:sldLayoutMk cId="0" sldId="2147483661"/>
              <ac:spMk id="3" creationId="{00000000-0000-0000-0000-000000000000}"/>
            </ac:spMkLst>
          </pc:spChg>
        </pc:sldLayoutChg>
        <pc:sldLayoutChg chg="modSp">
          <pc:chgData name="Whitney J Barrett" userId="bf83a144-7b7f-4a8c-875c-d58f00da8d36" providerId="ADAL" clId="{064819F9-F773-4B38-862A-7EDDF7A45682}" dt="2023-03-19T05:32:18.198" v="0"/>
          <pc:sldLayoutMkLst>
            <pc:docMk/>
            <pc:sldMasterMk cId="0" sldId="2147483648"/>
            <pc:sldLayoutMk cId="0" sldId="2147483663"/>
          </pc:sldLayoutMkLst>
          <pc:spChg chg="mod">
            <ac:chgData name="Whitney J Barrett" userId="bf83a144-7b7f-4a8c-875c-d58f00da8d36" providerId="ADAL" clId="{064819F9-F773-4B38-862A-7EDDF7A45682}" dt="2023-03-19T05:32:18.198" v="0"/>
            <ac:spMkLst>
              <pc:docMk/>
              <pc:sldMasterMk cId="0" sldId="2147483648"/>
              <pc:sldLayoutMk cId="0" sldId="2147483663"/>
              <ac:spMk id="3" creationId="{00000000-0000-0000-0000-000000000000}"/>
            </ac:spMkLst>
          </pc:spChg>
          <pc:spChg chg="mod">
            <ac:chgData name="Whitney J Barrett" userId="bf83a144-7b7f-4a8c-875c-d58f00da8d36" providerId="ADAL" clId="{064819F9-F773-4B38-862A-7EDDF7A45682}" dt="2023-03-19T05:32:18.198" v="0"/>
            <ac:spMkLst>
              <pc:docMk/>
              <pc:sldMasterMk cId="0" sldId="2147483648"/>
              <pc:sldLayoutMk cId="0" sldId="2147483663"/>
              <ac:spMk id="4" creationId="{00000000-0000-0000-0000-000000000000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1BE7E2-2F42-43B0-8677-359F090416F6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B62C24-995E-4E53-BA84-4C42206AE11B}">
      <dgm:prSet phldrT="[Text]"/>
      <dgm:spPr/>
      <dgm:t>
        <a:bodyPr/>
        <a:lstStyle/>
        <a:p>
          <a:r>
            <a:rPr lang="en-US" dirty="0"/>
            <a:t>People can refuse</a:t>
          </a:r>
        </a:p>
      </dgm:t>
    </dgm:pt>
    <dgm:pt modelId="{19CB4CE5-84ED-4302-97EF-E3E59CA7DB3C}" type="parTrans" cxnId="{89DE1E88-E4E8-4626-9934-8D58B0EA72D7}">
      <dgm:prSet/>
      <dgm:spPr/>
      <dgm:t>
        <a:bodyPr/>
        <a:lstStyle/>
        <a:p>
          <a:endParaRPr lang="en-US"/>
        </a:p>
      </dgm:t>
    </dgm:pt>
    <dgm:pt modelId="{8AE2BA0C-3BF4-4DAD-B8D7-C962A8DD93A2}" type="sibTrans" cxnId="{89DE1E88-E4E8-4626-9934-8D58B0EA72D7}">
      <dgm:prSet/>
      <dgm:spPr/>
      <dgm:t>
        <a:bodyPr/>
        <a:lstStyle/>
        <a:p>
          <a:endParaRPr lang="en-US"/>
        </a:p>
      </dgm:t>
    </dgm:pt>
    <dgm:pt modelId="{BCF7E000-06E6-4E44-8E2B-FB8146EF6827}">
      <dgm:prSet phldrT="[Text]"/>
      <dgm:spPr/>
      <dgm:t>
        <a:bodyPr/>
        <a:lstStyle/>
        <a:p>
          <a:r>
            <a:rPr lang="en-US" dirty="0"/>
            <a:t>Demonstrate capacity </a:t>
          </a:r>
        </a:p>
      </dgm:t>
    </dgm:pt>
    <dgm:pt modelId="{A1F524F5-E416-420F-B6B7-967D9C3A4E6E}" type="parTrans" cxnId="{9C35F40E-FD2C-4053-8BF5-A998A5E8CB1D}">
      <dgm:prSet/>
      <dgm:spPr/>
      <dgm:t>
        <a:bodyPr/>
        <a:lstStyle/>
        <a:p>
          <a:endParaRPr lang="en-US"/>
        </a:p>
      </dgm:t>
    </dgm:pt>
    <dgm:pt modelId="{BD2ACD82-E1FD-4475-BF92-0B791C9A7917}" type="sibTrans" cxnId="{9C35F40E-FD2C-4053-8BF5-A998A5E8CB1D}">
      <dgm:prSet/>
      <dgm:spPr/>
      <dgm:t>
        <a:bodyPr/>
        <a:lstStyle/>
        <a:p>
          <a:endParaRPr lang="en-US"/>
        </a:p>
      </dgm:t>
    </dgm:pt>
    <dgm:pt modelId="{91A9FCBD-C2DE-4D4F-ACBF-26CE535F8746}">
      <dgm:prSet phldrT="[Text]"/>
      <dgm:spPr/>
      <dgm:t>
        <a:bodyPr/>
        <a:lstStyle/>
        <a:p>
          <a:r>
            <a:rPr lang="en-US" dirty="0"/>
            <a:t>Capacity is not just A+Ox4</a:t>
          </a:r>
        </a:p>
      </dgm:t>
    </dgm:pt>
    <dgm:pt modelId="{656C9C94-74E5-4F73-828B-DB5D83958BE9}" type="parTrans" cxnId="{A991775C-2758-4E42-9F01-C0C92F49158F}">
      <dgm:prSet/>
      <dgm:spPr/>
      <dgm:t>
        <a:bodyPr/>
        <a:lstStyle/>
        <a:p>
          <a:endParaRPr lang="en-US"/>
        </a:p>
      </dgm:t>
    </dgm:pt>
    <dgm:pt modelId="{2CABD485-4D23-4E7F-A4DB-E86BB50B1AF7}" type="sibTrans" cxnId="{A991775C-2758-4E42-9F01-C0C92F49158F}">
      <dgm:prSet/>
      <dgm:spPr/>
      <dgm:t>
        <a:bodyPr/>
        <a:lstStyle/>
        <a:p>
          <a:endParaRPr lang="en-US"/>
        </a:p>
      </dgm:t>
    </dgm:pt>
    <dgm:pt modelId="{6D90D279-5779-4391-9468-25B40EA4A11D}">
      <dgm:prSet phldrT="[Text]"/>
      <dgm:spPr/>
      <dgm:t>
        <a:bodyPr/>
        <a:lstStyle/>
        <a:p>
          <a:r>
            <a:rPr lang="en-US" dirty="0"/>
            <a:t>Aware</a:t>
          </a:r>
        </a:p>
      </dgm:t>
    </dgm:pt>
    <dgm:pt modelId="{7B0A5C51-969A-42F0-8D9C-15F7F36A3447}" type="parTrans" cxnId="{3DBC9302-72EC-465B-A488-FDBC7DE5F37A}">
      <dgm:prSet/>
      <dgm:spPr/>
      <dgm:t>
        <a:bodyPr/>
        <a:lstStyle/>
        <a:p>
          <a:endParaRPr lang="en-US"/>
        </a:p>
      </dgm:t>
    </dgm:pt>
    <dgm:pt modelId="{1DFDD5E2-6DEE-45D0-9818-1FCD54AE8DEF}" type="sibTrans" cxnId="{3DBC9302-72EC-465B-A488-FDBC7DE5F37A}">
      <dgm:prSet/>
      <dgm:spPr/>
      <dgm:t>
        <a:bodyPr/>
        <a:lstStyle/>
        <a:p>
          <a:endParaRPr lang="en-US"/>
        </a:p>
      </dgm:t>
    </dgm:pt>
    <dgm:pt modelId="{8524CCCE-C689-4320-83F7-B2754B3EE3FF}">
      <dgm:prSet phldrT="[Text]"/>
      <dgm:spPr/>
      <dgm:t>
        <a:bodyPr/>
        <a:lstStyle/>
        <a:p>
          <a:r>
            <a:rPr lang="en-US" dirty="0"/>
            <a:t>Force transport?</a:t>
          </a:r>
        </a:p>
      </dgm:t>
    </dgm:pt>
    <dgm:pt modelId="{A8843CC6-4305-485C-A29D-1B3D45DE714F}" type="parTrans" cxnId="{975A9785-1813-4CCD-A848-D09FE13141D7}">
      <dgm:prSet/>
      <dgm:spPr/>
      <dgm:t>
        <a:bodyPr/>
        <a:lstStyle/>
        <a:p>
          <a:endParaRPr lang="en-US"/>
        </a:p>
      </dgm:t>
    </dgm:pt>
    <dgm:pt modelId="{12D32C4F-3483-4308-8126-CFC524C0E211}" type="sibTrans" cxnId="{975A9785-1813-4CCD-A848-D09FE13141D7}">
      <dgm:prSet/>
      <dgm:spPr/>
      <dgm:t>
        <a:bodyPr/>
        <a:lstStyle/>
        <a:p>
          <a:endParaRPr lang="en-US"/>
        </a:p>
      </dgm:t>
    </dgm:pt>
    <dgm:pt modelId="{75A81DEF-11FE-4051-854E-43C65FC1C705}">
      <dgm:prSet phldrT="[Text]"/>
      <dgm:spPr/>
      <dgm:t>
        <a:bodyPr/>
        <a:lstStyle/>
        <a:p>
          <a:r>
            <a:rPr lang="en-US" dirty="0"/>
            <a:t>Be safe</a:t>
          </a:r>
        </a:p>
      </dgm:t>
    </dgm:pt>
    <dgm:pt modelId="{52FEBF22-C86A-473A-ADC4-E7A8CFF302C8}" type="parTrans" cxnId="{C908FCA1-6DC1-4133-BB27-CDB0CCD119FF}">
      <dgm:prSet/>
      <dgm:spPr/>
      <dgm:t>
        <a:bodyPr/>
        <a:lstStyle/>
        <a:p>
          <a:endParaRPr lang="en-US"/>
        </a:p>
      </dgm:t>
    </dgm:pt>
    <dgm:pt modelId="{5646162B-9D45-4B79-93BC-8B8C3B679C46}" type="sibTrans" cxnId="{C908FCA1-6DC1-4133-BB27-CDB0CCD119FF}">
      <dgm:prSet/>
      <dgm:spPr/>
      <dgm:t>
        <a:bodyPr/>
        <a:lstStyle/>
        <a:p>
          <a:endParaRPr lang="en-US"/>
        </a:p>
      </dgm:t>
    </dgm:pt>
    <dgm:pt modelId="{8DD5703E-C4AB-477B-AE56-7400BE216958}">
      <dgm:prSet phldrT="[Text]"/>
      <dgm:spPr/>
      <dgm:t>
        <a:bodyPr/>
        <a:lstStyle/>
        <a:p>
          <a:r>
            <a:rPr lang="en-US" dirty="0"/>
            <a:t>Manage them like critical patients if sedation used</a:t>
          </a:r>
        </a:p>
      </dgm:t>
    </dgm:pt>
    <dgm:pt modelId="{0F769E9A-18AB-40C3-91DD-8AAB2360CE34}" type="parTrans" cxnId="{93D6980B-D951-4E77-97BE-6AB677A45AB8}">
      <dgm:prSet/>
      <dgm:spPr/>
      <dgm:t>
        <a:bodyPr/>
        <a:lstStyle/>
        <a:p>
          <a:endParaRPr lang="en-US"/>
        </a:p>
      </dgm:t>
    </dgm:pt>
    <dgm:pt modelId="{5733102A-07B7-496B-B7D4-9418323AB941}" type="sibTrans" cxnId="{93D6980B-D951-4E77-97BE-6AB677A45AB8}">
      <dgm:prSet/>
      <dgm:spPr/>
      <dgm:t>
        <a:bodyPr/>
        <a:lstStyle/>
        <a:p>
          <a:endParaRPr lang="en-US"/>
        </a:p>
      </dgm:t>
    </dgm:pt>
    <dgm:pt modelId="{FFD8CA69-F5AC-489A-9F67-00CBDBE625EB}">
      <dgm:prSet phldrT="[Text]"/>
      <dgm:spPr/>
      <dgm:t>
        <a:bodyPr/>
        <a:lstStyle/>
        <a:p>
          <a:r>
            <a:rPr lang="en-US" dirty="0"/>
            <a:t>Not intoxicated</a:t>
          </a:r>
        </a:p>
      </dgm:t>
    </dgm:pt>
    <dgm:pt modelId="{5FFF0520-0058-4964-BB7B-F234C3229FDF}" type="parTrans" cxnId="{D25EA5F8-99F6-4F17-92D2-8226DC9DF858}">
      <dgm:prSet/>
      <dgm:spPr/>
      <dgm:t>
        <a:bodyPr/>
        <a:lstStyle/>
        <a:p>
          <a:endParaRPr lang="en-US"/>
        </a:p>
      </dgm:t>
    </dgm:pt>
    <dgm:pt modelId="{F9767567-D593-4285-8091-E582A133E269}" type="sibTrans" cxnId="{D25EA5F8-99F6-4F17-92D2-8226DC9DF858}">
      <dgm:prSet/>
      <dgm:spPr/>
      <dgm:t>
        <a:bodyPr/>
        <a:lstStyle/>
        <a:p>
          <a:endParaRPr lang="en-US"/>
        </a:p>
      </dgm:t>
    </dgm:pt>
    <dgm:pt modelId="{66BCA58F-76E3-4890-86AC-94DD125807E0}">
      <dgm:prSet phldrT="[Text]"/>
      <dgm:spPr/>
      <dgm:t>
        <a:bodyPr/>
        <a:lstStyle/>
        <a:p>
          <a:r>
            <a:rPr lang="en-US" dirty="0"/>
            <a:t>Consistent</a:t>
          </a:r>
        </a:p>
      </dgm:t>
    </dgm:pt>
    <dgm:pt modelId="{930EA30B-DCF5-4C51-8158-34526A9B9DDE}" type="parTrans" cxnId="{AA27679C-319E-413E-A444-2DFF0EBDE2B9}">
      <dgm:prSet/>
      <dgm:spPr/>
      <dgm:t>
        <a:bodyPr/>
        <a:lstStyle/>
        <a:p>
          <a:endParaRPr lang="en-US"/>
        </a:p>
      </dgm:t>
    </dgm:pt>
    <dgm:pt modelId="{12B76837-C6C0-441A-BA5A-9D13D7349304}" type="sibTrans" cxnId="{AA27679C-319E-413E-A444-2DFF0EBDE2B9}">
      <dgm:prSet/>
      <dgm:spPr/>
      <dgm:t>
        <a:bodyPr/>
        <a:lstStyle/>
        <a:p>
          <a:endParaRPr lang="en-US"/>
        </a:p>
      </dgm:t>
    </dgm:pt>
    <dgm:pt modelId="{A86D2289-0E12-4E61-B852-B77F254AC847}">
      <dgm:prSet phldrT="[Text]"/>
      <dgm:spPr/>
      <dgm:t>
        <a:bodyPr/>
        <a:lstStyle/>
        <a:p>
          <a:r>
            <a:rPr lang="en-US" dirty="0"/>
            <a:t>Reasonable </a:t>
          </a:r>
        </a:p>
      </dgm:t>
    </dgm:pt>
    <dgm:pt modelId="{DA8F6BE2-0C9B-45D2-B1DC-555B17BC295B}" type="parTrans" cxnId="{D2D6383D-5477-4E0D-AD31-64A77AD74819}">
      <dgm:prSet/>
      <dgm:spPr/>
      <dgm:t>
        <a:bodyPr/>
        <a:lstStyle/>
        <a:p>
          <a:endParaRPr lang="en-US"/>
        </a:p>
      </dgm:t>
    </dgm:pt>
    <dgm:pt modelId="{F15831E5-A696-4C9F-86E6-D4BEAAC7B800}" type="sibTrans" cxnId="{D2D6383D-5477-4E0D-AD31-64A77AD74819}">
      <dgm:prSet/>
      <dgm:spPr/>
      <dgm:t>
        <a:bodyPr/>
        <a:lstStyle/>
        <a:p>
          <a:endParaRPr lang="en-US"/>
        </a:p>
      </dgm:t>
    </dgm:pt>
    <dgm:pt modelId="{69DC1AC5-A2CD-4FB4-8869-74FFB7438306}" type="pres">
      <dgm:prSet presAssocID="{531BE7E2-2F42-43B0-8677-359F090416F6}" presName="Name0" presStyleCnt="0">
        <dgm:presLayoutVars>
          <dgm:dir/>
          <dgm:animLvl val="lvl"/>
          <dgm:resizeHandles/>
        </dgm:presLayoutVars>
      </dgm:prSet>
      <dgm:spPr/>
    </dgm:pt>
    <dgm:pt modelId="{AB9E10E1-8CD9-4A16-B92A-7A62619B877B}" type="pres">
      <dgm:prSet presAssocID="{A9B62C24-995E-4E53-BA84-4C42206AE11B}" presName="linNode" presStyleCnt="0"/>
      <dgm:spPr/>
    </dgm:pt>
    <dgm:pt modelId="{07A147CF-AC96-4FD4-A3F1-4FB714334120}" type="pres">
      <dgm:prSet presAssocID="{A9B62C24-995E-4E53-BA84-4C42206AE11B}" presName="parentShp" presStyleLbl="node1" presStyleIdx="0" presStyleCnt="3">
        <dgm:presLayoutVars>
          <dgm:bulletEnabled val="1"/>
        </dgm:presLayoutVars>
      </dgm:prSet>
      <dgm:spPr/>
    </dgm:pt>
    <dgm:pt modelId="{09AC5B8F-E96E-4946-9246-8B28DDE245CE}" type="pres">
      <dgm:prSet presAssocID="{A9B62C24-995E-4E53-BA84-4C42206AE11B}" presName="childShp" presStyleLbl="bgAccFollowNode1" presStyleIdx="0" presStyleCnt="3">
        <dgm:presLayoutVars>
          <dgm:bulletEnabled val="1"/>
        </dgm:presLayoutVars>
      </dgm:prSet>
      <dgm:spPr/>
    </dgm:pt>
    <dgm:pt modelId="{ED991464-B460-4441-80A9-162D2FD2A8C0}" type="pres">
      <dgm:prSet presAssocID="{8AE2BA0C-3BF4-4DAD-B8D7-C962A8DD93A2}" presName="spacing" presStyleCnt="0"/>
      <dgm:spPr/>
    </dgm:pt>
    <dgm:pt modelId="{A031C231-7119-4694-BDEA-F09B7717DDAA}" type="pres">
      <dgm:prSet presAssocID="{91A9FCBD-C2DE-4D4F-ACBF-26CE535F8746}" presName="linNode" presStyleCnt="0"/>
      <dgm:spPr/>
    </dgm:pt>
    <dgm:pt modelId="{5C722163-ECA4-4DAD-A0AD-A02FE8F70735}" type="pres">
      <dgm:prSet presAssocID="{91A9FCBD-C2DE-4D4F-ACBF-26CE535F8746}" presName="parentShp" presStyleLbl="node1" presStyleIdx="1" presStyleCnt="3">
        <dgm:presLayoutVars>
          <dgm:bulletEnabled val="1"/>
        </dgm:presLayoutVars>
      </dgm:prSet>
      <dgm:spPr/>
    </dgm:pt>
    <dgm:pt modelId="{AA4EDBCF-D298-46D2-ACA6-62867F1E7D87}" type="pres">
      <dgm:prSet presAssocID="{91A9FCBD-C2DE-4D4F-ACBF-26CE535F8746}" presName="childShp" presStyleLbl="bgAccFollowNode1" presStyleIdx="1" presStyleCnt="3">
        <dgm:presLayoutVars>
          <dgm:bulletEnabled val="1"/>
        </dgm:presLayoutVars>
      </dgm:prSet>
      <dgm:spPr/>
    </dgm:pt>
    <dgm:pt modelId="{2295A506-0DF9-45F4-A5F2-5E174C487118}" type="pres">
      <dgm:prSet presAssocID="{2CABD485-4D23-4E7F-A4DB-E86BB50B1AF7}" presName="spacing" presStyleCnt="0"/>
      <dgm:spPr/>
    </dgm:pt>
    <dgm:pt modelId="{5D822FFA-CD4E-41CB-9BEE-E6BD646AFBDB}" type="pres">
      <dgm:prSet presAssocID="{8524CCCE-C689-4320-83F7-B2754B3EE3FF}" presName="linNode" presStyleCnt="0"/>
      <dgm:spPr/>
    </dgm:pt>
    <dgm:pt modelId="{4A52153A-4BAF-48CD-B64B-4ECA920B05E4}" type="pres">
      <dgm:prSet presAssocID="{8524CCCE-C689-4320-83F7-B2754B3EE3FF}" presName="parentShp" presStyleLbl="node1" presStyleIdx="2" presStyleCnt="3">
        <dgm:presLayoutVars>
          <dgm:bulletEnabled val="1"/>
        </dgm:presLayoutVars>
      </dgm:prSet>
      <dgm:spPr/>
    </dgm:pt>
    <dgm:pt modelId="{15CB35B3-A27F-4735-92D6-532BA81E1F37}" type="pres">
      <dgm:prSet presAssocID="{8524CCCE-C689-4320-83F7-B2754B3EE3FF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3DBC9302-72EC-465B-A488-FDBC7DE5F37A}" srcId="{91A9FCBD-C2DE-4D4F-ACBF-26CE535F8746}" destId="{6D90D279-5779-4391-9468-25B40EA4A11D}" srcOrd="0" destOrd="0" parTransId="{7B0A5C51-969A-42F0-8D9C-15F7F36A3447}" sibTransId="{1DFDD5E2-6DEE-45D0-9818-1FCD54AE8DEF}"/>
    <dgm:cxn modelId="{93D6980B-D951-4E77-97BE-6AB677A45AB8}" srcId="{8524CCCE-C689-4320-83F7-B2754B3EE3FF}" destId="{8DD5703E-C4AB-477B-AE56-7400BE216958}" srcOrd="1" destOrd="0" parTransId="{0F769E9A-18AB-40C3-91DD-8AAB2360CE34}" sibTransId="{5733102A-07B7-496B-B7D4-9418323AB941}"/>
    <dgm:cxn modelId="{9C35F40E-FD2C-4053-8BF5-A998A5E8CB1D}" srcId="{A9B62C24-995E-4E53-BA84-4C42206AE11B}" destId="{BCF7E000-06E6-4E44-8E2B-FB8146EF6827}" srcOrd="1" destOrd="0" parTransId="{A1F524F5-E416-420F-B6B7-967D9C3A4E6E}" sibTransId="{BD2ACD82-E1FD-4475-BF92-0B791C9A7917}"/>
    <dgm:cxn modelId="{D58BF718-3CBB-4161-B9F1-715B0DFECAF7}" type="presOf" srcId="{FFD8CA69-F5AC-489A-9F67-00CBDBE625EB}" destId="{09AC5B8F-E96E-4946-9246-8B28DDE245CE}" srcOrd="0" destOrd="0" presId="urn:microsoft.com/office/officeart/2005/8/layout/vList6"/>
    <dgm:cxn modelId="{F672211C-DA3B-46F6-AF94-45C97B61E674}" type="presOf" srcId="{66BCA58F-76E3-4890-86AC-94DD125807E0}" destId="{AA4EDBCF-D298-46D2-ACA6-62867F1E7D87}" srcOrd="0" destOrd="1" presId="urn:microsoft.com/office/officeart/2005/8/layout/vList6"/>
    <dgm:cxn modelId="{D773CD26-602B-426E-850F-D0AC89ADDF7D}" type="presOf" srcId="{531BE7E2-2F42-43B0-8677-359F090416F6}" destId="{69DC1AC5-A2CD-4FB4-8869-74FFB7438306}" srcOrd="0" destOrd="0" presId="urn:microsoft.com/office/officeart/2005/8/layout/vList6"/>
    <dgm:cxn modelId="{56D4F03C-D051-47C7-879C-ECFEAB45C394}" type="presOf" srcId="{A86D2289-0E12-4E61-B852-B77F254AC847}" destId="{AA4EDBCF-D298-46D2-ACA6-62867F1E7D87}" srcOrd="0" destOrd="2" presId="urn:microsoft.com/office/officeart/2005/8/layout/vList6"/>
    <dgm:cxn modelId="{D2D6383D-5477-4E0D-AD31-64A77AD74819}" srcId="{91A9FCBD-C2DE-4D4F-ACBF-26CE535F8746}" destId="{A86D2289-0E12-4E61-B852-B77F254AC847}" srcOrd="2" destOrd="0" parTransId="{DA8F6BE2-0C9B-45D2-B1DC-555B17BC295B}" sibTransId="{F15831E5-A696-4C9F-86E6-D4BEAAC7B800}"/>
    <dgm:cxn modelId="{A991775C-2758-4E42-9F01-C0C92F49158F}" srcId="{531BE7E2-2F42-43B0-8677-359F090416F6}" destId="{91A9FCBD-C2DE-4D4F-ACBF-26CE535F8746}" srcOrd="1" destOrd="0" parTransId="{656C9C94-74E5-4F73-828B-DB5D83958BE9}" sibTransId="{2CABD485-4D23-4E7F-A4DB-E86BB50B1AF7}"/>
    <dgm:cxn modelId="{A6C3D245-3040-432A-A943-26E0685672C9}" type="presOf" srcId="{91A9FCBD-C2DE-4D4F-ACBF-26CE535F8746}" destId="{5C722163-ECA4-4DAD-A0AD-A02FE8F70735}" srcOrd="0" destOrd="0" presId="urn:microsoft.com/office/officeart/2005/8/layout/vList6"/>
    <dgm:cxn modelId="{D4875D81-E2CE-45F9-9D20-B8635541FB3A}" type="presOf" srcId="{8524CCCE-C689-4320-83F7-B2754B3EE3FF}" destId="{4A52153A-4BAF-48CD-B64B-4ECA920B05E4}" srcOrd="0" destOrd="0" presId="urn:microsoft.com/office/officeart/2005/8/layout/vList6"/>
    <dgm:cxn modelId="{975A9785-1813-4CCD-A848-D09FE13141D7}" srcId="{531BE7E2-2F42-43B0-8677-359F090416F6}" destId="{8524CCCE-C689-4320-83F7-B2754B3EE3FF}" srcOrd="2" destOrd="0" parTransId="{A8843CC6-4305-485C-A29D-1B3D45DE714F}" sibTransId="{12D32C4F-3483-4308-8126-CFC524C0E211}"/>
    <dgm:cxn modelId="{89DE1E88-E4E8-4626-9934-8D58B0EA72D7}" srcId="{531BE7E2-2F42-43B0-8677-359F090416F6}" destId="{A9B62C24-995E-4E53-BA84-4C42206AE11B}" srcOrd="0" destOrd="0" parTransId="{19CB4CE5-84ED-4302-97EF-E3E59CA7DB3C}" sibTransId="{8AE2BA0C-3BF4-4DAD-B8D7-C962A8DD93A2}"/>
    <dgm:cxn modelId="{AA27679C-319E-413E-A444-2DFF0EBDE2B9}" srcId="{91A9FCBD-C2DE-4D4F-ACBF-26CE535F8746}" destId="{66BCA58F-76E3-4890-86AC-94DD125807E0}" srcOrd="1" destOrd="0" parTransId="{930EA30B-DCF5-4C51-8158-34526A9B9DDE}" sibTransId="{12B76837-C6C0-441A-BA5A-9D13D7349304}"/>
    <dgm:cxn modelId="{C908FCA1-6DC1-4133-BB27-CDB0CCD119FF}" srcId="{8524CCCE-C689-4320-83F7-B2754B3EE3FF}" destId="{75A81DEF-11FE-4051-854E-43C65FC1C705}" srcOrd="0" destOrd="0" parTransId="{52FEBF22-C86A-473A-ADC4-E7A8CFF302C8}" sibTransId="{5646162B-9D45-4B79-93BC-8B8C3B679C46}"/>
    <dgm:cxn modelId="{3FAB91B3-CCF3-4A7C-B6BE-D604E335B583}" type="presOf" srcId="{75A81DEF-11FE-4051-854E-43C65FC1C705}" destId="{15CB35B3-A27F-4735-92D6-532BA81E1F37}" srcOrd="0" destOrd="0" presId="urn:microsoft.com/office/officeart/2005/8/layout/vList6"/>
    <dgm:cxn modelId="{661840B4-E4AB-42C7-84BA-4A7181F9EA11}" type="presOf" srcId="{BCF7E000-06E6-4E44-8E2B-FB8146EF6827}" destId="{09AC5B8F-E96E-4946-9246-8B28DDE245CE}" srcOrd="0" destOrd="1" presId="urn:microsoft.com/office/officeart/2005/8/layout/vList6"/>
    <dgm:cxn modelId="{79E4B1B7-5AD2-4526-B3C2-555A4E644AAA}" type="presOf" srcId="{A9B62C24-995E-4E53-BA84-4C42206AE11B}" destId="{07A147CF-AC96-4FD4-A3F1-4FB714334120}" srcOrd="0" destOrd="0" presId="urn:microsoft.com/office/officeart/2005/8/layout/vList6"/>
    <dgm:cxn modelId="{56A752C8-0628-479B-A4CB-743B339992C0}" type="presOf" srcId="{8DD5703E-C4AB-477B-AE56-7400BE216958}" destId="{15CB35B3-A27F-4735-92D6-532BA81E1F37}" srcOrd="0" destOrd="1" presId="urn:microsoft.com/office/officeart/2005/8/layout/vList6"/>
    <dgm:cxn modelId="{44B245ED-CC04-45D8-AC83-073A2CBAD0F4}" type="presOf" srcId="{6D90D279-5779-4391-9468-25B40EA4A11D}" destId="{AA4EDBCF-D298-46D2-ACA6-62867F1E7D87}" srcOrd="0" destOrd="0" presId="urn:microsoft.com/office/officeart/2005/8/layout/vList6"/>
    <dgm:cxn modelId="{D25EA5F8-99F6-4F17-92D2-8226DC9DF858}" srcId="{A9B62C24-995E-4E53-BA84-4C42206AE11B}" destId="{FFD8CA69-F5AC-489A-9F67-00CBDBE625EB}" srcOrd="0" destOrd="0" parTransId="{5FFF0520-0058-4964-BB7B-F234C3229FDF}" sibTransId="{F9767567-D593-4285-8091-E582A133E269}"/>
    <dgm:cxn modelId="{F04EE1C6-00AF-4197-8AC3-02A0A9ACE99D}" type="presParOf" srcId="{69DC1AC5-A2CD-4FB4-8869-74FFB7438306}" destId="{AB9E10E1-8CD9-4A16-B92A-7A62619B877B}" srcOrd="0" destOrd="0" presId="urn:microsoft.com/office/officeart/2005/8/layout/vList6"/>
    <dgm:cxn modelId="{397E0817-DEEC-4973-977D-069EB43D7DB4}" type="presParOf" srcId="{AB9E10E1-8CD9-4A16-B92A-7A62619B877B}" destId="{07A147CF-AC96-4FD4-A3F1-4FB714334120}" srcOrd="0" destOrd="0" presId="urn:microsoft.com/office/officeart/2005/8/layout/vList6"/>
    <dgm:cxn modelId="{B23ACCFF-6B0B-49F7-98BB-56B70F5DE58E}" type="presParOf" srcId="{AB9E10E1-8CD9-4A16-B92A-7A62619B877B}" destId="{09AC5B8F-E96E-4946-9246-8B28DDE245CE}" srcOrd="1" destOrd="0" presId="urn:microsoft.com/office/officeart/2005/8/layout/vList6"/>
    <dgm:cxn modelId="{254BBE41-6ED7-4802-B9D2-2B4359E9ACDC}" type="presParOf" srcId="{69DC1AC5-A2CD-4FB4-8869-74FFB7438306}" destId="{ED991464-B460-4441-80A9-162D2FD2A8C0}" srcOrd="1" destOrd="0" presId="urn:microsoft.com/office/officeart/2005/8/layout/vList6"/>
    <dgm:cxn modelId="{9EC93B09-136B-4561-A985-72B0A7501ABA}" type="presParOf" srcId="{69DC1AC5-A2CD-4FB4-8869-74FFB7438306}" destId="{A031C231-7119-4694-BDEA-F09B7717DDAA}" srcOrd="2" destOrd="0" presId="urn:microsoft.com/office/officeart/2005/8/layout/vList6"/>
    <dgm:cxn modelId="{F13AE931-1EF7-44D7-B4DA-2885F44EE5C4}" type="presParOf" srcId="{A031C231-7119-4694-BDEA-F09B7717DDAA}" destId="{5C722163-ECA4-4DAD-A0AD-A02FE8F70735}" srcOrd="0" destOrd="0" presId="urn:microsoft.com/office/officeart/2005/8/layout/vList6"/>
    <dgm:cxn modelId="{897D390C-8B59-4907-8DB6-D2C65FEA5514}" type="presParOf" srcId="{A031C231-7119-4694-BDEA-F09B7717DDAA}" destId="{AA4EDBCF-D298-46D2-ACA6-62867F1E7D87}" srcOrd="1" destOrd="0" presId="urn:microsoft.com/office/officeart/2005/8/layout/vList6"/>
    <dgm:cxn modelId="{54B3D498-2FEA-4FFC-B6F9-A11D5394F5EF}" type="presParOf" srcId="{69DC1AC5-A2CD-4FB4-8869-74FFB7438306}" destId="{2295A506-0DF9-45F4-A5F2-5E174C487118}" srcOrd="3" destOrd="0" presId="urn:microsoft.com/office/officeart/2005/8/layout/vList6"/>
    <dgm:cxn modelId="{ECF93094-BCB9-4132-B5C1-AAFF43C2FEED}" type="presParOf" srcId="{69DC1AC5-A2CD-4FB4-8869-74FFB7438306}" destId="{5D822FFA-CD4E-41CB-9BEE-E6BD646AFBDB}" srcOrd="4" destOrd="0" presId="urn:microsoft.com/office/officeart/2005/8/layout/vList6"/>
    <dgm:cxn modelId="{26400CE5-AAFF-4A31-B102-A817653B051A}" type="presParOf" srcId="{5D822FFA-CD4E-41CB-9BEE-E6BD646AFBDB}" destId="{4A52153A-4BAF-48CD-B64B-4ECA920B05E4}" srcOrd="0" destOrd="0" presId="urn:microsoft.com/office/officeart/2005/8/layout/vList6"/>
    <dgm:cxn modelId="{6F781651-83B6-48B2-A59F-E7C6FE566DC4}" type="presParOf" srcId="{5D822FFA-CD4E-41CB-9BEE-E6BD646AFBDB}" destId="{15CB35B3-A27F-4735-92D6-532BA81E1F3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C5B8F-E96E-4946-9246-8B28DDE245CE}">
      <dsp:nvSpPr>
        <dsp:cNvPr id="0" name=""/>
        <dsp:cNvSpPr/>
      </dsp:nvSpPr>
      <dsp:spPr>
        <a:xfrm>
          <a:off x="4768426" y="0"/>
          <a:ext cx="7152640" cy="24835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Not intoxicated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Demonstrate capacity </a:t>
          </a:r>
        </a:p>
      </dsp:txBody>
      <dsp:txXfrm>
        <a:off x="4768426" y="310444"/>
        <a:ext cx="6221307" cy="1862667"/>
      </dsp:txXfrm>
    </dsp:sp>
    <dsp:sp modelId="{07A147CF-AC96-4FD4-A3F1-4FB714334120}">
      <dsp:nvSpPr>
        <dsp:cNvPr id="0" name=""/>
        <dsp:cNvSpPr/>
      </dsp:nvSpPr>
      <dsp:spPr>
        <a:xfrm>
          <a:off x="0" y="0"/>
          <a:ext cx="4768426" cy="24835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People can refuse</a:t>
          </a:r>
        </a:p>
      </dsp:txBody>
      <dsp:txXfrm>
        <a:off x="121237" y="121237"/>
        <a:ext cx="4525952" cy="2241081"/>
      </dsp:txXfrm>
    </dsp:sp>
    <dsp:sp modelId="{AA4EDBCF-D298-46D2-ACA6-62867F1E7D87}">
      <dsp:nvSpPr>
        <dsp:cNvPr id="0" name=""/>
        <dsp:cNvSpPr/>
      </dsp:nvSpPr>
      <dsp:spPr>
        <a:xfrm>
          <a:off x="4768426" y="2731911"/>
          <a:ext cx="7152640" cy="24835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Aware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Consistent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Reasonable </a:t>
          </a:r>
        </a:p>
      </dsp:txBody>
      <dsp:txXfrm>
        <a:off x="4768426" y="3042355"/>
        <a:ext cx="6221307" cy="1862667"/>
      </dsp:txXfrm>
    </dsp:sp>
    <dsp:sp modelId="{5C722163-ECA4-4DAD-A0AD-A02FE8F70735}">
      <dsp:nvSpPr>
        <dsp:cNvPr id="0" name=""/>
        <dsp:cNvSpPr/>
      </dsp:nvSpPr>
      <dsp:spPr>
        <a:xfrm>
          <a:off x="0" y="2731911"/>
          <a:ext cx="4768426" cy="24835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Capacity is not just A+Ox4</a:t>
          </a:r>
        </a:p>
      </dsp:txBody>
      <dsp:txXfrm>
        <a:off x="121237" y="2853148"/>
        <a:ext cx="4525952" cy="2241081"/>
      </dsp:txXfrm>
    </dsp:sp>
    <dsp:sp modelId="{15CB35B3-A27F-4735-92D6-532BA81E1F37}">
      <dsp:nvSpPr>
        <dsp:cNvPr id="0" name=""/>
        <dsp:cNvSpPr/>
      </dsp:nvSpPr>
      <dsp:spPr>
        <a:xfrm>
          <a:off x="4768426" y="5463822"/>
          <a:ext cx="7152640" cy="24835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Be safe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Manage them like critical patients if sedation used</a:t>
          </a:r>
        </a:p>
      </dsp:txBody>
      <dsp:txXfrm>
        <a:off x="4768426" y="5774266"/>
        <a:ext cx="6221307" cy="1862667"/>
      </dsp:txXfrm>
    </dsp:sp>
    <dsp:sp modelId="{4A52153A-4BAF-48CD-B64B-4ECA920B05E4}">
      <dsp:nvSpPr>
        <dsp:cNvPr id="0" name=""/>
        <dsp:cNvSpPr/>
      </dsp:nvSpPr>
      <dsp:spPr>
        <a:xfrm>
          <a:off x="0" y="5463822"/>
          <a:ext cx="4768426" cy="248355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Force transport?</a:t>
          </a:r>
        </a:p>
      </dsp:txBody>
      <dsp:txXfrm>
        <a:off x="121237" y="5585059"/>
        <a:ext cx="4525952" cy="2241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41120" y="3118104"/>
            <a:ext cx="1519936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682240" y="5632704"/>
            <a:ext cx="12517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spcBef>
                <a:spcPts val="40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40"/>
                </a:spcBef>
              </a:pPr>
              <a:t>‹#›</a:t>
            </a:fld>
            <a:endParaRPr lang="en-US"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spcBef>
                <a:spcPts val="40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40"/>
                </a:spcBef>
              </a:pPr>
              <a:t>‹#›</a:t>
            </a:fld>
            <a:endParaRPr lang="en-US"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94080" y="2313432"/>
            <a:ext cx="77784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209024" y="2313432"/>
            <a:ext cx="77784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spcBef>
                <a:spcPts val="40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40"/>
                </a:spcBef>
              </a:pPr>
              <a:t>‹#›</a:t>
            </a:fld>
            <a:endParaRPr lang="en-US"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spcBef>
                <a:spcPts val="40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40"/>
                </a:spcBef>
              </a:pPr>
              <a:t>‹#›</a:t>
            </a:fld>
            <a:endParaRPr lang="en-US"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spcBef>
                <a:spcPts val="40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40"/>
                </a:spcBef>
              </a:pPr>
              <a:t>‹#›</a:t>
            </a:fld>
            <a:endParaRPr lang="en-US"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1506" y="1282700"/>
            <a:ext cx="1051858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4080" y="2313432"/>
            <a:ext cx="16093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079744" y="9354312"/>
            <a:ext cx="57221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94080" y="9354312"/>
            <a:ext cx="41127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6301596" y="9430823"/>
            <a:ext cx="56975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spcBef>
                <a:spcPts val="40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40"/>
                </a:spcBef>
              </a:pPr>
              <a:t>‹#›</a:t>
            </a:fld>
            <a:endParaRPr lang="en-US"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07653" y="389267"/>
            <a:ext cx="5422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Calibri"/>
                <a:cs typeface="Calibri"/>
              </a:rPr>
              <a:t>4/11/22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0800" y="1044390"/>
            <a:ext cx="14616430" cy="838643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61150" y="1289050"/>
            <a:ext cx="8756650" cy="289752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137160" rIns="0" bIns="0" rtlCol="0">
            <a:spAutoFit/>
          </a:bodyPr>
          <a:lstStyle/>
          <a:p>
            <a:pPr marL="2376805" marR="244475" indent="-635" algn="ctr">
              <a:lnSpc>
                <a:spcPct val="101000"/>
              </a:lnSpc>
              <a:spcBef>
                <a:spcPts val="1080"/>
              </a:spcBef>
            </a:pPr>
            <a:r>
              <a:rPr sz="4400" spc="-10" dirty="0">
                <a:latin typeface="Amasis MT Pro Black" panose="02040A04050005020304" pitchFamily="18" charset="0"/>
                <a:cs typeface="Arial"/>
              </a:rPr>
              <a:t>Patient </a:t>
            </a:r>
            <a:r>
              <a:rPr sz="4400" dirty="0">
                <a:latin typeface="Amasis MT Pro Black" panose="02040A04050005020304" pitchFamily="18" charset="0"/>
                <a:cs typeface="Arial"/>
              </a:rPr>
              <a:t>Refusal</a:t>
            </a:r>
            <a:r>
              <a:rPr sz="4400" spc="-180" dirty="0">
                <a:latin typeface="Amasis MT Pro Black" panose="02040A04050005020304" pitchFamily="18" charset="0"/>
                <a:cs typeface="Arial"/>
              </a:rPr>
              <a:t> </a:t>
            </a:r>
            <a:r>
              <a:rPr sz="4400" spc="-25" dirty="0">
                <a:latin typeface="Amasis MT Pro Black" panose="02040A04050005020304" pitchFamily="18" charset="0"/>
                <a:cs typeface="Arial"/>
              </a:rPr>
              <a:t>and </a:t>
            </a:r>
            <a:r>
              <a:rPr sz="4400" spc="-10" dirty="0">
                <a:latin typeface="Amasis MT Pro Black" panose="02040A04050005020304" pitchFamily="18" charset="0"/>
                <a:cs typeface="Arial"/>
              </a:rPr>
              <a:t>Capacity Assessment</a:t>
            </a:r>
            <a:endParaRPr sz="4400" dirty="0">
              <a:latin typeface="Amasis MT Pro Black" panose="02040A04050005020304" pitchFamily="18" charset="0"/>
              <a:cs typeface="Arial"/>
            </a:endParaRPr>
          </a:p>
          <a:p>
            <a:pPr>
              <a:lnSpc>
                <a:spcPct val="100000"/>
              </a:lnSpc>
            </a:pPr>
            <a:endParaRPr sz="3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0" dirty="0">
              <a:latin typeface="Arial"/>
              <a:cs typeface="Arial"/>
            </a:endParaRPr>
          </a:p>
          <a:p>
            <a:pPr marL="3032125" marR="94615" indent="246379" algn="r">
              <a:lnSpc>
                <a:spcPct val="101400"/>
              </a:lnSpc>
              <a:spcBef>
                <a:spcPts val="2025"/>
              </a:spcBef>
            </a:pPr>
            <a:r>
              <a:rPr sz="700" spc="-10" dirty="0">
                <a:latin typeface="Arial"/>
                <a:cs typeface="Arial"/>
              </a:rPr>
              <a:t>Michael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Lauria,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45" dirty="0">
                <a:latin typeface="Arial"/>
                <a:cs typeface="Arial"/>
              </a:rPr>
              <a:t>MD,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85" dirty="0">
                <a:latin typeface="Arial"/>
                <a:cs typeface="Arial"/>
              </a:rPr>
              <a:t>NRP,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FP-</a:t>
            </a:r>
            <a:r>
              <a:rPr sz="700" spc="-50" dirty="0">
                <a:latin typeface="Arial"/>
                <a:cs typeface="Arial"/>
              </a:rPr>
              <a:t>C</a:t>
            </a:r>
            <a:r>
              <a:rPr sz="700" spc="5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Captain,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90" dirty="0">
                <a:latin typeface="Arial"/>
                <a:cs typeface="Arial"/>
              </a:rPr>
              <a:t>US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Air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Force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Reserve</a:t>
            </a:r>
            <a:r>
              <a:rPr sz="700" spc="5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Emergency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Medical </a:t>
            </a:r>
            <a:r>
              <a:rPr sz="700" spc="-10" dirty="0">
                <a:latin typeface="Arial"/>
                <a:cs typeface="Arial"/>
              </a:rPr>
              <a:t>Services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Fellow</a:t>
            </a:r>
            <a:endParaRPr sz="700" dirty="0">
              <a:latin typeface="Arial"/>
              <a:cs typeface="Arial"/>
            </a:endParaRPr>
          </a:p>
          <a:p>
            <a:pPr marR="94615" algn="r">
              <a:lnSpc>
                <a:spcPts val="815"/>
              </a:lnSpc>
            </a:pPr>
            <a:r>
              <a:rPr sz="700" dirty="0">
                <a:latin typeface="Arial"/>
                <a:cs typeface="Arial"/>
              </a:rPr>
              <a:t>University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of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New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Mexico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School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of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Medicine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42100" y="4733659"/>
            <a:ext cx="901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dirty="0">
                <a:solidFill>
                  <a:srgbClr val="262626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2100" y="8797659"/>
            <a:ext cx="901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dirty="0">
                <a:solidFill>
                  <a:srgbClr val="262626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26410796" y="9430823"/>
            <a:ext cx="569757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spcBef>
                <a:spcPts val="40"/>
              </a:spcBef>
            </a:pPr>
            <a:fld id="{81D60167-4931-47E6-BA6A-407CBD079E47}" type="slidenum">
              <a:rPr spc="-25" dirty="0"/>
              <a:pPr marL="38100">
                <a:spcBef>
                  <a:spcPts val="40"/>
                </a:spcBef>
              </a:pPr>
              <a:t>1</a:t>
            </a:fld>
            <a:endParaRPr spc="-2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79245A0-EF2A-46FE-AC09-8CD34B197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7877129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1384CD6-0900-F18A-7B21-93563CEC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358" y="265972"/>
            <a:ext cx="9022426" cy="21825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7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 2</a:t>
            </a:r>
            <a:endParaRPr lang="en-US" sz="7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F109E-5901-DB75-AD07-71CDAD7F6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5" r="-1" b="4756"/>
          <a:stretch/>
        </p:blipFill>
        <p:spPr>
          <a:xfrm>
            <a:off x="258216" y="2706624"/>
            <a:ext cx="10014063" cy="62827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35024A-950A-18D0-B1F5-D2A401D40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59" r="1121" b="-2"/>
          <a:stretch/>
        </p:blipFill>
        <p:spPr>
          <a:xfrm>
            <a:off x="10530496" y="2706624"/>
            <a:ext cx="7054973" cy="628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61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81600" cy="10058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721"/>
            <a:ext cx="17881598" cy="2311401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922323" y="51"/>
            <a:ext cx="5959277" cy="231207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84741" y="-7784740"/>
            <a:ext cx="2312121" cy="178816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0636" y="1446"/>
            <a:ext cx="6311686" cy="2310676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1F042-F474-1233-C122-8D2FED20C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247" y="517967"/>
            <a:ext cx="10400573" cy="13179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5800" kern="1200" dirty="0">
                <a:solidFill>
                  <a:srgbClr val="FFFFFF"/>
                </a:solidFill>
                <a:latin typeface="+mj-lt"/>
                <a:cs typeface="+mj-cs"/>
              </a:rPr>
              <a:t>What does the law say?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DF0FE-60E4-CD9D-238E-3C453EF8E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63" y="3341537"/>
            <a:ext cx="7525596" cy="5578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19A836-7B7B-1D77-75A4-A11C53D68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242" y="3362439"/>
            <a:ext cx="7525594" cy="564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53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0" y="0"/>
            <a:ext cx="17877130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81600" cy="10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98" y="322954"/>
            <a:ext cx="13819702" cy="9735448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1040" y="3079554"/>
            <a:ext cx="2848620" cy="277134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2365971" y="2189106"/>
            <a:ext cx="4382252" cy="4382252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41A76E-96FB-367F-6794-83BB1682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280" y="2844099"/>
            <a:ext cx="11212119" cy="40349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>
              <a:lnSpc>
                <a:spcPct val="90000"/>
              </a:lnSpc>
              <a:spcBef>
                <a:spcPct val="0"/>
              </a:spcBef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do not need physician “permission” to transport somebody against their will</a:t>
            </a:r>
          </a:p>
        </p:txBody>
      </p:sp>
    </p:spTree>
    <p:extLst>
      <p:ext uri="{BB962C8B-B14F-4D97-AF65-F5344CB8AC3E}">
        <p14:creationId xmlns:p14="http://schemas.microsoft.com/office/powerpoint/2010/main" val="2635253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EFC920F-B85A-4068-BD93-41064EDE9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81598" cy="100574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559108-BBAE-426C-8564-051D2BA6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432638" y="3910375"/>
            <a:ext cx="8594724" cy="773978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BC35EE-6650-42D2-AEFB-4B7CD1AF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952C743-9049-4DFB-878B-2AB07B6E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974" y="1353614"/>
            <a:ext cx="16297202" cy="8009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4BA1B0-4843-FA5A-D434-C04A8100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490" y="1815852"/>
            <a:ext cx="6907039" cy="1412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5500" kern="1200" dirty="0">
                <a:latin typeface="+mj-lt"/>
                <a:cs typeface="+mj-cs"/>
              </a:rPr>
              <a:t>Question 1: Life threat?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71831" y="3479182"/>
            <a:ext cx="6437376" cy="402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B3930BD-895A-3BA1-F001-8F3573318ED2}"/>
              </a:ext>
            </a:extLst>
          </p:cNvPr>
          <p:cNvSpPr txBox="1"/>
          <p:nvPr/>
        </p:nvSpPr>
        <p:spPr>
          <a:xfrm>
            <a:off x="1614412" y="3678553"/>
            <a:ext cx="6907040" cy="532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 rtl="0">
              <a:lnSpc>
                <a:spcPct val="90000"/>
              </a:lnSpc>
              <a:spcBef>
                <a:spcPts val="15"/>
              </a:spcBef>
              <a:buFont typeface="Arial" panose="020B0604020202020204" pitchFamily="34" charset="0"/>
              <a:buChar char="•"/>
            </a:pPr>
            <a:endParaRPr lang="en-US" sz="2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13715" marR="273685" indent="-228600" algn="l" rtl="0">
              <a:lnSpc>
                <a:spcPct val="9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057400" algn="l"/>
              </a:tabLst>
            </a:pP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Life</a:t>
            </a:r>
            <a:r>
              <a:rPr lang="en-US" sz="2900" kern="1200" spc="13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threat</a:t>
            </a:r>
            <a:r>
              <a:rPr lang="en-US" sz="2900" kern="1200" spc="13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exists</a:t>
            </a:r>
            <a:r>
              <a:rPr lang="en-US" sz="2900" kern="1200" spc="13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en-US" sz="2900" b="1" kern="1200" spc="13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n-US" sz="2900" b="1" kern="1200" spc="12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900" b="1" kern="12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suspected </a:t>
            </a:r>
            <a:r>
              <a:rPr lang="en-US" sz="2900" kern="12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sz="2900" kern="1200" spc="-2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endParaRPr lang="en-US" sz="2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rtl="0">
              <a:lnSpc>
                <a:spcPct val="90000"/>
              </a:lnSpc>
              <a:spcBef>
                <a:spcPts val="4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2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79120" marR="273685" indent="-228600" algn="l" rtl="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763270" algn="l"/>
              </a:tabLst>
            </a:pP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</a:t>
            </a:r>
            <a:r>
              <a:rPr lang="en-US" sz="2900" kern="1200" spc="6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900" kern="1200" spc="-22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DOES</a:t>
            </a:r>
            <a:r>
              <a:rPr lang="en-US" sz="2900" kern="1200" spc="7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900" kern="1200" spc="-18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en-US" sz="2900" kern="1200" spc="7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en-US" sz="2900" kern="1200" spc="7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900" kern="12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capacity 	</a:t>
            </a:r>
            <a:r>
              <a:rPr lang="en-US" sz="2900" kern="1200" spc="9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n-US" sz="2900" kern="1200" spc="15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make</a:t>
            </a:r>
            <a:r>
              <a:rPr lang="en-US" sz="2900" kern="1200" spc="1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informed</a:t>
            </a:r>
            <a:r>
              <a:rPr lang="en-US" sz="2900" kern="1200" spc="15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900" kern="12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decision</a:t>
            </a:r>
            <a:endParaRPr lang="en-US" sz="2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CDCFF29F-E6A0-740C-16F2-47E7C9AA8BAC}"/>
              </a:ext>
            </a:extLst>
          </p:cNvPr>
          <p:cNvPicPr/>
          <p:nvPr/>
        </p:nvPicPr>
        <p:blipFill rotWithShape="1">
          <a:blip r:embed="rId2" cstate="print"/>
          <a:srcRect l="3763" r="18523" b="1"/>
          <a:stretch/>
        </p:blipFill>
        <p:spPr>
          <a:xfrm>
            <a:off x="9589603" y="2029482"/>
            <a:ext cx="7229344" cy="697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42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81598" cy="100574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2FFDD-3E02-11BB-E39D-013902B45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933" y="2967228"/>
            <a:ext cx="3622115" cy="41742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5400" kern="1200" dirty="0">
                <a:latin typeface="+mj-lt"/>
                <a:cs typeface="+mj-cs"/>
              </a:rPr>
              <a:t>Question 2</a:t>
            </a:r>
            <a:br>
              <a:rPr lang="en-US" sz="5400" kern="1200" dirty="0">
                <a:latin typeface="+mj-lt"/>
                <a:cs typeface="+mj-cs"/>
              </a:rPr>
            </a:br>
            <a:br>
              <a:rPr lang="en-US" sz="2400" kern="1200" dirty="0">
                <a:latin typeface="+mj-lt"/>
                <a:cs typeface="+mj-cs"/>
              </a:rPr>
            </a:br>
            <a:r>
              <a:rPr lang="en-US" sz="2400" kern="1200" dirty="0">
                <a:latin typeface="+mj-lt"/>
                <a:cs typeface="+mj-cs"/>
              </a:rPr>
              <a:t>Capacity vs. Competence </a:t>
            </a:r>
            <a:endParaRPr lang="en-US" sz="5400" kern="1200" dirty="0">
              <a:latin typeface="+mj-lt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036494" y="-1213275"/>
            <a:ext cx="2516034" cy="125890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057" y="974318"/>
            <a:ext cx="11854527" cy="82138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EF14B-40AF-6F7A-1BF4-1C178C09F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3"/>
          <a:stretch/>
        </p:blipFill>
        <p:spPr>
          <a:xfrm>
            <a:off x="799682" y="1259170"/>
            <a:ext cx="11158846" cy="76441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60656" y="4975076"/>
            <a:ext cx="2521306" cy="223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00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94AF87-3C1E-9481-164F-5B6CB7F17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51" y="1924755"/>
            <a:ext cx="7761110" cy="6208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2589CA-1216-338E-2199-0FE0B6A04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735" y="2118782"/>
            <a:ext cx="7761111" cy="582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76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81598" cy="100574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40B56FD-5CCD-5AF9-D88F-8B3AFC5AA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002" y="567497"/>
            <a:ext cx="13547160" cy="1743793"/>
          </a:xfrm>
        </p:spPr>
        <p:txBody>
          <a:bodyPr anchor="b">
            <a:normAutofit/>
          </a:bodyPr>
          <a:lstStyle/>
          <a:p>
            <a:r>
              <a:rPr lang="en-US" sz="7900"/>
              <a:t>Question 3: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2930939"/>
            <a:ext cx="17152819" cy="1147192"/>
            <a:chOff x="-2" y="1998368"/>
            <a:chExt cx="11695083" cy="78217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1182"/>
            <a:ext cx="16695597" cy="60835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45DC9FB4-6CF7-DB5E-171D-C7F87C5C6E34}"/>
              </a:ext>
            </a:extLst>
          </p:cNvPr>
          <p:cNvSpPr txBox="1"/>
          <p:nvPr/>
        </p:nvSpPr>
        <p:spPr>
          <a:xfrm>
            <a:off x="1701800" y="3581400"/>
            <a:ext cx="6403159" cy="5132174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16"/>
              </a:spcBef>
            </a:pPr>
            <a:endParaRPr lang="en-US" sz="3200" dirty="0">
              <a:latin typeface="Times New Roman"/>
              <a:cs typeface="Times New Roman"/>
            </a:endParaRPr>
          </a:p>
          <a:p>
            <a:pPr marL="365010" indent="-137465">
              <a:buAutoNum type="arabicPeriod"/>
              <a:tabLst>
                <a:tab pos="365531" algn="l"/>
              </a:tabLst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Ethics</a:t>
            </a:r>
            <a:r>
              <a:rPr lang="en-US" sz="3200" spc="-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-US"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spc="-8" dirty="0">
                <a:solidFill>
                  <a:srgbClr val="FFFFFF"/>
                </a:solidFill>
                <a:latin typeface="Arial"/>
                <a:cs typeface="Arial"/>
              </a:rPr>
              <a:t>legality</a:t>
            </a:r>
            <a:endParaRPr lang="en-US" sz="3200" dirty="0">
              <a:latin typeface="Arial"/>
              <a:cs typeface="Arial"/>
            </a:endParaRPr>
          </a:p>
          <a:p>
            <a:pPr>
              <a:spcBef>
                <a:spcPts val="12"/>
              </a:spcBef>
              <a:buAutoNum type="arabicPeriod"/>
            </a:pPr>
            <a:endParaRPr lang="en-US" sz="3200" dirty="0">
              <a:latin typeface="Arial"/>
              <a:cs typeface="Arial"/>
            </a:endParaRPr>
          </a:p>
          <a:p>
            <a:pPr marL="408750" indent="-180683">
              <a:spcBef>
                <a:spcPts val="4"/>
              </a:spcBef>
              <a:buAutoNum type="arabicPeriod"/>
              <a:tabLst>
                <a:tab pos="408750" algn="l"/>
              </a:tabLst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Allowing</a:t>
            </a:r>
            <a:r>
              <a:rPr lang="en-US"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refusal</a:t>
            </a:r>
            <a:r>
              <a:rPr lang="en-US"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lang="en-US" sz="3200" spc="7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forcing</a:t>
            </a:r>
            <a:r>
              <a:rPr lang="en-US"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spc="-8" dirty="0">
                <a:solidFill>
                  <a:srgbClr val="FFFFFF"/>
                </a:solidFill>
                <a:latin typeface="Arial"/>
                <a:cs typeface="Arial"/>
              </a:rPr>
              <a:t>transport</a:t>
            </a:r>
            <a:endParaRPr lang="en-US" sz="3200" dirty="0">
              <a:latin typeface="Arial"/>
              <a:cs typeface="Arial"/>
            </a:endParaRPr>
          </a:p>
          <a:p>
            <a:pPr>
              <a:spcBef>
                <a:spcPts val="29"/>
              </a:spcBef>
              <a:buAutoNum type="arabicPeriod"/>
            </a:pPr>
            <a:endParaRPr lang="en-US" sz="3200" dirty="0">
              <a:latin typeface="Arial"/>
              <a:cs typeface="Arial"/>
            </a:endParaRPr>
          </a:p>
          <a:p>
            <a:pPr marL="528511" indent="-300965">
              <a:buAutoNum type="arabicPeriod"/>
              <a:tabLst>
                <a:tab pos="529031" algn="l"/>
              </a:tabLst>
            </a:pPr>
            <a:r>
              <a:rPr lang="en-US" sz="3200" dirty="0">
                <a:solidFill>
                  <a:srgbClr val="FFFF00"/>
                </a:solidFill>
                <a:latin typeface="Arial"/>
                <a:cs typeface="Arial"/>
              </a:rPr>
              <a:t>Capacity</a:t>
            </a:r>
            <a:r>
              <a:rPr lang="en-US" sz="3200" spc="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200" spc="-8" dirty="0">
                <a:solidFill>
                  <a:srgbClr val="FFFF00"/>
                </a:solidFill>
                <a:latin typeface="Arial"/>
                <a:cs typeface="Arial"/>
              </a:rPr>
              <a:t>assessment</a:t>
            </a:r>
            <a:endParaRPr lang="en-US" sz="3200" dirty="0">
              <a:latin typeface="Arial"/>
              <a:cs typeface="Arial"/>
            </a:endParaRPr>
          </a:p>
          <a:p>
            <a:pPr marL="416560" indent="-189013">
              <a:spcBef>
                <a:spcPts val="1611"/>
              </a:spcBef>
              <a:buAutoNum type="arabicPeriod"/>
              <a:tabLst>
                <a:tab pos="417080" algn="l"/>
              </a:tabLst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Mental</a:t>
            </a:r>
            <a:r>
              <a:rPr lang="en-US" sz="3200" spc="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lang="en-US" sz="3200" spc="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-US" sz="3200" spc="7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spc="-8" dirty="0">
                <a:solidFill>
                  <a:srgbClr val="FFFFFF"/>
                </a:solidFill>
                <a:latin typeface="Arial"/>
                <a:cs typeface="Arial"/>
              </a:rPr>
              <a:t>refusal</a:t>
            </a:r>
            <a:endParaRPr lang="en-US" sz="3200" dirty="0">
              <a:latin typeface="Arial"/>
              <a:cs typeface="Arial"/>
            </a:endParaRPr>
          </a:p>
          <a:p>
            <a:pPr>
              <a:spcBef>
                <a:spcPts val="25"/>
              </a:spcBef>
              <a:buAutoNum type="arabicPeriod"/>
            </a:pPr>
            <a:endParaRPr lang="en-US" sz="3200" dirty="0">
              <a:latin typeface="Arial"/>
              <a:cs typeface="Arial"/>
            </a:endParaRPr>
          </a:p>
          <a:p>
            <a:pPr marL="407187" indent="-179642">
              <a:buAutoNum type="arabicPeriod"/>
              <a:tabLst>
                <a:tab pos="407708" algn="l"/>
              </a:tabLst>
            </a:pPr>
            <a:r>
              <a:rPr lang="en-US" sz="3200" spc="-8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0E12F4B2-3E33-9ED0-D662-1B014171A46F}"/>
              </a:ext>
            </a:extLst>
          </p:cNvPr>
          <p:cNvSpPr txBox="1"/>
          <p:nvPr/>
        </p:nvSpPr>
        <p:spPr>
          <a:xfrm>
            <a:off x="8986478" y="5358127"/>
            <a:ext cx="131178" cy="137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4">
              <a:spcBef>
                <a:spcPts val="82"/>
              </a:spcBef>
            </a:pPr>
            <a:r>
              <a:rPr lang="en-US" sz="820" spc="-21">
                <a:solidFill>
                  <a:srgbClr val="262626"/>
                </a:solidFill>
                <a:latin typeface="Calibri"/>
                <a:cs typeface="Calibri"/>
              </a:rPr>
              <a:t>29</a:t>
            </a:r>
            <a:endParaRPr lang="en-US" sz="1000">
              <a:latin typeface="Calibri"/>
              <a:cs typeface="Calibri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1EFFBB0F-9C11-7528-5FE4-3C2806D8D0B9}"/>
              </a:ext>
            </a:extLst>
          </p:cNvPr>
          <p:cNvSpPr txBox="1"/>
          <p:nvPr/>
        </p:nvSpPr>
        <p:spPr>
          <a:xfrm>
            <a:off x="8986478" y="8716294"/>
            <a:ext cx="131178" cy="137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4">
              <a:spcBef>
                <a:spcPts val="82"/>
              </a:spcBef>
            </a:pPr>
            <a:r>
              <a:rPr lang="en-US" sz="820" spc="-21">
                <a:solidFill>
                  <a:srgbClr val="262626"/>
                </a:solidFill>
                <a:latin typeface="Calibri"/>
                <a:cs typeface="Calibri"/>
              </a:rPr>
              <a:t>30</a:t>
            </a:r>
            <a:endParaRPr lang="en-US" sz="1000"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E55BE3-DB4F-DA76-C360-2C371818E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878" y="2878787"/>
            <a:ext cx="6551922" cy="6105396"/>
          </a:xfrm>
          <a:prstGeom prst="rect">
            <a:avLst/>
          </a:prstGeom>
        </p:spPr>
      </p:pic>
      <p:sp>
        <p:nvSpPr>
          <p:cNvPr id="10" name="Action Button: Help 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A33C9FB-673E-95F9-16C4-BFE9ACB18F7C}"/>
              </a:ext>
            </a:extLst>
          </p:cNvPr>
          <p:cNvSpPr/>
          <p:nvPr/>
        </p:nvSpPr>
        <p:spPr>
          <a:xfrm>
            <a:off x="10922000" y="4343400"/>
            <a:ext cx="3429000" cy="3048000"/>
          </a:xfrm>
          <a:prstGeom prst="actionButtonHelp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4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77129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88148-2008-5296-3DAD-36609606B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372" y="6692188"/>
            <a:ext cx="5015789" cy="2346960"/>
          </a:xfrm>
        </p:spPr>
        <p:txBody>
          <a:bodyPr anchor="ctr">
            <a:normAutofit/>
          </a:bodyPr>
          <a:lstStyle/>
          <a:p>
            <a:r>
              <a:rPr lang="en-US" sz="7000" dirty="0"/>
              <a:t>Capacity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A633BD-FAD5-0402-6816-08A901EBD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5"/>
          <a:stretch/>
        </p:blipFill>
        <p:spPr>
          <a:xfrm>
            <a:off x="7" y="10"/>
            <a:ext cx="8940793" cy="6154535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4B8057-5221-36FB-D2EC-645629AFE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6" r="3" b="12331"/>
          <a:stretch/>
        </p:blipFill>
        <p:spPr>
          <a:xfrm>
            <a:off x="8829040" y="10"/>
            <a:ext cx="9052552" cy="6141908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63896" y="7926656"/>
            <a:ext cx="2279904" cy="26822"/>
          </a:xfrm>
          <a:custGeom>
            <a:avLst/>
            <a:gdLst>
              <a:gd name="connsiteX0" fmla="*/ 0 w 2279904"/>
              <a:gd name="connsiteY0" fmla="*/ 0 h 26822"/>
              <a:gd name="connsiteX1" fmla="*/ 547177 w 2279904"/>
              <a:gd name="connsiteY1" fmla="*/ 0 h 26822"/>
              <a:gd name="connsiteX2" fmla="*/ 1117153 w 2279904"/>
              <a:gd name="connsiteY2" fmla="*/ 0 h 26822"/>
              <a:gd name="connsiteX3" fmla="*/ 1687129 w 2279904"/>
              <a:gd name="connsiteY3" fmla="*/ 0 h 26822"/>
              <a:gd name="connsiteX4" fmla="*/ 2279904 w 2279904"/>
              <a:gd name="connsiteY4" fmla="*/ 0 h 26822"/>
              <a:gd name="connsiteX5" fmla="*/ 2279904 w 2279904"/>
              <a:gd name="connsiteY5" fmla="*/ 26822 h 26822"/>
              <a:gd name="connsiteX6" fmla="*/ 1709928 w 2279904"/>
              <a:gd name="connsiteY6" fmla="*/ 26822 h 26822"/>
              <a:gd name="connsiteX7" fmla="*/ 1185550 w 2279904"/>
              <a:gd name="connsiteY7" fmla="*/ 26822 h 26822"/>
              <a:gd name="connsiteX8" fmla="*/ 661172 w 2279904"/>
              <a:gd name="connsiteY8" fmla="*/ 26822 h 26822"/>
              <a:gd name="connsiteX9" fmla="*/ 0 w 2279904"/>
              <a:gd name="connsiteY9" fmla="*/ 26822 h 26822"/>
              <a:gd name="connsiteX10" fmla="*/ 0 w 2279904"/>
              <a:gd name="connsiteY10" fmla="*/ 0 h 26822"/>
              <a:gd name="connsiteX0" fmla="*/ 0 w 2279904"/>
              <a:gd name="connsiteY0" fmla="*/ 0 h 26822"/>
              <a:gd name="connsiteX1" fmla="*/ 547177 w 2279904"/>
              <a:gd name="connsiteY1" fmla="*/ 0 h 26822"/>
              <a:gd name="connsiteX2" fmla="*/ 1048756 w 2279904"/>
              <a:gd name="connsiteY2" fmla="*/ 0 h 26822"/>
              <a:gd name="connsiteX3" fmla="*/ 1664330 w 2279904"/>
              <a:gd name="connsiteY3" fmla="*/ 0 h 26822"/>
              <a:gd name="connsiteX4" fmla="*/ 2279904 w 2279904"/>
              <a:gd name="connsiteY4" fmla="*/ 0 h 26822"/>
              <a:gd name="connsiteX5" fmla="*/ 2279904 w 2279904"/>
              <a:gd name="connsiteY5" fmla="*/ 26822 h 26822"/>
              <a:gd name="connsiteX6" fmla="*/ 1755526 w 2279904"/>
              <a:gd name="connsiteY6" fmla="*/ 26822 h 26822"/>
              <a:gd name="connsiteX7" fmla="*/ 1231148 w 2279904"/>
              <a:gd name="connsiteY7" fmla="*/ 26822 h 26822"/>
              <a:gd name="connsiteX8" fmla="*/ 615574 w 2279904"/>
              <a:gd name="connsiteY8" fmla="*/ 26822 h 26822"/>
              <a:gd name="connsiteX9" fmla="*/ 0 w 2279904"/>
              <a:gd name="connsiteY9" fmla="*/ 26822 h 26822"/>
              <a:gd name="connsiteX10" fmla="*/ 0 w 2279904"/>
              <a:gd name="connsiteY10" fmla="*/ 0 h 2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79904" h="26822" fill="none" extrusionOk="0">
                <a:moveTo>
                  <a:pt x="0" y="0"/>
                </a:moveTo>
                <a:cubicBezTo>
                  <a:pt x="234151" y="33718"/>
                  <a:pt x="413312" y="-5343"/>
                  <a:pt x="547177" y="0"/>
                </a:cubicBezTo>
                <a:cubicBezTo>
                  <a:pt x="706050" y="-10737"/>
                  <a:pt x="952354" y="-27810"/>
                  <a:pt x="1117153" y="0"/>
                </a:cubicBezTo>
                <a:cubicBezTo>
                  <a:pt x="1248150" y="18607"/>
                  <a:pt x="1490860" y="-43908"/>
                  <a:pt x="1687129" y="0"/>
                </a:cubicBezTo>
                <a:cubicBezTo>
                  <a:pt x="1830274" y="23783"/>
                  <a:pt x="2028453" y="-8474"/>
                  <a:pt x="2279904" y="0"/>
                </a:cubicBezTo>
                <a:cubicBezTo>
                  <a:pt x="2280539" y="5049"/>
                  <a:pt x="2277397" y="14841"/>
                  <a:pt x="2279904" y="26822"/>
                </a:cubicBezTo>
                <a:cubicBezTo>
                  <a:pt x="2033353" y="21713"/>
                  <a:pt x="1882054" y="71217"/>
                  <a:pt x="1709928" y="26822"/>
                </a:cubicBezTo>
                <a:cubicBezTo>
                  <a:pt x="1560295" y="30984"/>
                  <a:pt x="1440453" y="30911"/>
                  <a:pt x="1185550" y="26822"/>
                </a:cubicBezTo>
                <a:cubicBezTo>
                  <a:pt x="955771" y="9367"/>
                  <a:pt x="760516" y="35054"/>
                  <a:pt x="661172" y="26822"/>
                </a:cubicBezTo>
                <a:cubicBezTo>
                  <a:pt x="563983" y="56038"/>
                  <a:pt x="286346" y="68379"/>
                  <a:pt x="0" y="26822"/>
                </a:cubicBezTo>
                <a:cubicBezTo>
                  <a:pt x="-353" y="15666"/>
                  <a:pt x="-77" y="7724"/>
                  <a:pt x="0" y="0"/>
                </a:cubicBezTo>
                <a:close/>
              </a:path>
              <a:path w="2279904" h="26822" stroke="0" extrusionOk="0">
                <a:moveTo>
                  <a:pt x="0" y="0"/>
                </a:moveTo>
                <a:cubicBezTo>
                  <a:pt x="126151" y="-10536"/>
                  <a:pt x="385498" y="23900"/>
                  <a:pt x="547177" y="0"/>
                </a:cubicBezTo>
                <a:cubicBezTo>
                  <a:pt x="694695" y="7550"/>
                  <a:pt x="910176" y="-13734"/>
                  <a:pt x="1048756" y="0"/>
                </a:cubicBezTo>
                <a:cubicBezTo>
                  <a:pt x="1220292" y="20016"/>
                  <a:pt x="1499443" y="-43645"/>
                  <a:pt x="1664330" y="0"/>
                </a:cubicBezTo>
                <a:cubicBezTo>
                  <a:pt x="1852988" y="38142"/>
                  <a:pt x="1964950" y="18538"/>
                  <a:pt x="2279904" y="0"/>
                </a:cubicBezTo>
                <a:cubicBezTo>
                  <a:pt x="2278818" y="6254"/>
                  <a:pt x="2279010" y="19331"/>
                  <a:pt x="2279904" y="26822"/>
                </a:cubicBezTo>
                <a:cubicBezTo>
                  <a:pt x="2157720" y="23601"/>
                  <a:pt x="1953010" y="44788"/>
                  <a:pt x="1755526" y="26822"/>
                </a:cubicBezTo>
                <a:cubicBezTo>
                  <a:pt x="1549692" y="-2705"/>
                  <a:pt x="1343573" y="39601"/>
                  <a:pt x="1231148" y="26822"/>
                </a:cubicBezTo>
                <a:cubicBezTo>
                  <a:pt x="1075794" y="37156"/>
                  <a:pt x="880262" y="59862"/>
                  <a:pt x="615574" y="26822"/>
                </a:cubicBezTo>
                <a:cubicBezTo>
                  <a:pt x="361770" y="-2596"/>
                  <a:pt x="260998" y="25212"/>
                  <a:pt x="0" y="26822"/>
                </a:cubicBezTo>
                <a:cubicBezTo>
                  <a:pt x="2739" y="20788"/>
                  <a:pt x="-1096" y="7533"/>
                  <a:pt x="0" y="0"/>
                </a:cubicBezTo>
                <a:close/>
              </a:path>
              <a:path w="2279904" h="26822" fill="none" stroke="0" extrusionOk="0">
                <a:moveTo>
                  <a:pt x="0" y="0"/>
                </a:moveTo>
                <a:cubicBezTo>
                  <a:pt x="211372" y="4219"/>
                  <a:pt x="382344" y="1848"/>
                  <a:pt x="547177" y="0"/>
                </a:cubicBezTo>
                <a:cubicBezTo>
                  <a:pt x="688629" y="9749"/>
                  <a:pt x="926704" y="-11811"/>
                  <a:pt x="1117153" y="0"/>
                </a:cubicBezTo>
                <a:cubicBezTo>
                  <a:pt x="1265825" y="31445"/>
                  <a:pt x="1512692" y="-319"/>
                  <a:pt x="1687129" y="0"/>
                </a:cubicBezTo>
                <a:cubicBezTo>
                  <a:pt x="1835682" y="14028"/>
                  <a:pt x="2048126" y="14857"/>
                  <a:pt x="2279904" y="0"/>
                </a:cubicBezTo>
                <a:cubicBezTo>
                  <a:pt x="2280962" y="5728"/>
                  <a:pt x="2278921" y="13499"/>
                  <a:pt x="2279904" y="26822"/>
                </a:cubicBezTo>
                <a:cubicBezTo>
                  <a:pt x="2007434" y="10222"/>
                  <a:pt x="1850330" y="61006"/>
                  <a:pt x="1709928" y="26822"/>
                </a:cubicBezTo>
                <a:cubicBezTo>
                  <a:pt x="1560170" y="-13470"/>
                  <a:pt x="1391520" y="77670"/>
                  <a:pt x="1185550" y="26822"/>
                </a:cubicBezTo>
                <a:cubicBezTo>
                  <a:pt x="959931" y="8377"/>
                  <a:pt x="790642" y="37504"/>
                  <a:pt x="661172" y="26822"/>
                </a:cubicBezTo>
                <a:cubicBezTo>
                  <a:pt x="498385" y="11838"/>
                  <a:pt x="337163" y="79872"/>
                  <a:pt x="0" y="26822"/>
                </a:cubicBezTo>
                <a:cubicBezTo>
                  <a:pt x="250" y="16799"/>
                  <a:pt x="1191" y="882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279904"/>
                      <a:gd name="connsiteY0" fmla="*/ 0 h 26822"/>
                      <a:gd name="connsiteX1" fmla="*/ 547177 w 2279904"/>
                      <a:gd name="connsiteY1" fmla="*/ 0 h 26822"/>
                      <a:gd name="connsiteX2" fmla="*/ 1117153 w 2279904"/>
                      <a:gd name="connsiteY2" fmla="*/ 0 h 26822"/>
                      <a:gd name="connsiteX3" fmla="*/ 1687129 w 2279904"/>
                      <a:gd name="connsiteY3" fmla="*/ 0 h 26822"/>
                      <a:gd name="connsiteX4" fmla="*/ 2279904 w 2279904"/>
                      <a:gd name="connsiteY4" fmla="*/ 0 h 26822"/>
                      <a:gd name="connsiteX5" fmla="*/ 2279904 w 2279904"/>
                      <a:gd name="connsiteY5" fmla="*/ 26822 h 26822"/>
                      <a:gd name="connsiteX6" fmla="*/ 1709928 w 2279904"/>
                      <a:gd name="connsiteY6" fmla="*/ 26822 h 26822"/>
                      <a:gd name="connsiteX7" fmla="*/ 1185550 w 2279904"/>
                      <a:gd name="connsiteY7" fmla="*/ 26822 h 26822"/>
                      <a:gd name="connsiteX8" fmla="*/ 661172 w 2279904"/>
                      <a:gd name="connsiteY8" fmla="*/ 26822 h 26822"/>
                      <a:gd name="connsiteX9" fmla="*/ 0 w 2279904"/>
                      <a:gd name="connsiteY9" fmla="*/ 26822 h 26822"/>
                      <a:gd name="connsiteX10" fmla="*/ 0 w 2279904"/>
                      <a:gd name="connsiteY10" fmla="*/ 0 h 26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79904" h="26822" fill="none" extrusionOk="0">
                        <a:moveTo>
                          <a:pt x="0" y="0"/>
                        </a:moveTo>
                        <a:cubicBezTo>
                          <a:pt x="217423" y="7951"/>
                          <a:pt x="410543" y="-8735"/>
                          <a:pt x="547177" y="0"/>
                        </a:cubicBezTo>
                        <a:cubicBezTo>
                          <a:pt x="683811" y="8735"/>
                          <a:pt x="949104" y="-12523"/>
                          <a:pt x="1117153" y="0"/>
                        </a:cubicBezTo>
                        <a:cubicBezTo>
                          <a:pt x="1285202" y="12523"/>
                          <a:pt x="1517280" y="-25679"/>
                          <a:pt x="1687129" y="0"/>
                        </a:cubicBezTo>
                        <a:cubicBezTo>
                          <a:pt x="1856978" y="25679"/>
                          <a:pt x="2037380" y="9723"/>
                          <a:pt x="2279904" y="0"/>
                        </a:cubicBezTo>
                        <a:cubicBezTo>
                          <a:pt x="2280493" y="5672"/>
                          <a:pt x="2278614" y="14131"/>
                          <a:pt x="2279904" y="26822"/>
                        </a:cubicBezTo>
                        <a:cubicBezTo>
                          <a:pt x="2037228" y="14784"/>
                          <a:pt x="1858262" y="53538"/>
                          <a:pt x="1709928" y="26822"/>
                        </a:cubicBezTo>
                        <a:cubicBezTo>
                          <a:pt x="1561594" y="106"/>
                          <a:pt x="1413783" y="46731"/>
                          <a:pt x="1185550" y="26822"/>
                        </a:cubicBezTo>
                        <a:cubicBezTo>
                          <a:pt x="957317" y="6913"/>
                          <a:pt x="776834" y="34184"/>
                          <a:pt x="661172" y="26822"/>
                        </a:cubicBezTo>
                        <a:cubicBezTo>
                          <a:pt x="545510" y="19460"/>
                          <a:pt x="308697" y="56592"/>
                          <a:pt x="0" y="26822"/>
                        </a:cubicBezTo>
                        <a:cubicBezTo>
                          <a:pt x="-386" y="15853"/>
                          <a:pt x="1091" y="7790"/>
                          <a:pt x="0" y="0"/>
                        </a:cubicBezTo>
                        <a:close/>
                      </a:path>
                      <a:path w="2279904" h="26822" stroke="0" extrusionOk="0">
                        <a:moveTo>
                          <a:pt x="0" y="0"/>
                        </a:moveTo>
                        <a:cubicBezTo>
                          <a:pt x="122766" y="-13450"/>
                          <a:pt x="388483" y="14886"/>
                          <a:pt x="547177" y="0"/>
                        </a:cubicBezTo>
                        <a:cubicBezTo>
                          <a:pt x="705871" y="-14886"/>
                          <a:pt x="914166" y="-8440"/>
                          <a:pt x="1048756" y="0"/>
                        </a:cubicBezTo>
                        <a:cubicBezTo>
                          <a:pt x="1183346" y="8440"/>
                          <a:pt x="1500461" y="-22525"/>
                          <a:pt x="1664330" y="0"/>
                        </a:cubicBezTo>
                        <a:cubicBezTo>
                          <a:pt x="1828199" y="22525"/>
                          <a:pt x="2005661" y="9604"/>
                          <a:pt x="2279904" y="0"/>
                        </a:cubicBezTo>
                        <a:cubicBezTo>
                          <a:pt x="2279017" y="5635"/>
                          <a:pt x="2279100" y="19616"/>
                          <a:pt x="2279904" y="26822"/>
                        </a:cubicBezTo>
                        <a:cubicBezTo>
                          <a:pt x="2131781" y="43085"/>
                          <a:pt x="1949066" y="51636"/>
                          <a:pt x="1755526" y="26822"/>
                        </a:cubicBezTo>
                        <a:cubicBezTo>
                          <a:pt x="1561986" y="2008"/>
                          <a:pt x="1341304" y="41832"/>
                          <a:pt x="1231148" y="26822"/>
                        </a:cubicBezTo>
                        <a:cubicBezTo>
                          <a:pt x="1120992" y="11812"/>
                          <a:pt x="878274" y="54475"/>
                          <a:pt x="615574" y="26822"/>
                        </a:cubicBezTo>
                        <a:cubicBezTo>
                          <a:pt x="352874" y="-831"/>
                          <a:pt x="265248" y="9309"/>
                          <a:pt x="0" y="26822"/>
                        </a:cubicBezTo>
                        <a:cubicBezTo>
                          <a:pt x="804" y="20233"/>
                          <a:pt x="-810" y="846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5CFD0-46F7-AA47-6C81-34BD81945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97" y="6692188"/>
            <a:ext cx="10125458" cy="234696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Not intoxicated (clinically) </a:t>
            </a:r>
          </a:p>
          <a:p>
            <a:r>
              <a:rPr lang="en-US" sz="3200" dirty="0"/>
              <a:t>Not under the influence </a:t>
            </a:r>
          </a:p>
          <a:p>
            <a:r>
              <a:rPr lang="en-US" sz="3200" dirty="0"/>
              <a:t>AND… </a:t>
            </a:r>
          </a:p>
        </p:txBody>
      </p:sp>
    </p:spTree>
    <p:extLst>
      <p:ext uri="{BB962C8B-B14F-4D97-AF65-F5344CB8AC3E}">
        <p14:creationId xmlns:p14="http://schemas.microsoft.com/office/powerpoint/2010/main" val="363678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81152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4796"/>
            <a:ext cx="1059484" cy="7437628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EA104-EA84-4E2C-32DA-B15786222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705" y="3038650"/>
            <a:ext cx="7072306" cy="396992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1CEE39-A6DC-4DE0-9789-206F1A988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85891" y="1304796"/>
            <a:ext cx="0" cy="7443216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1E8805F-A090-D368-DE1B-4912FF616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138" y="1905000"/>
            <a:ext cx="8573569" cy="683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99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07653" y="389267"/>
            <a:ext cx="5422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Calibri"/>
                <a:cs typeface="Calibri"/>
              </a:rPr>
              <a:t>4/11/22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26410796" y="9430823"/>
            <a:ext cx="569757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spcBef>
                <a:spcPts val="40"/>
              </a:spcBef>
            </a:pPr>
            <a:fld id="{81D60167-4931-47E6-BA6A-407CBD079E47}" type="slidenum">
              <a:rPr spc="-25" dirty="0"/>
              <a:pPr marL="38100">
                <a:spcBef>
                  <a:spcPts val="40"/>
                </a:spcBef>
              </a:pPr>
              <a:t>19</a:t>
            </a:fld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6642100" y="8797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40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32FB6-95B7-AD81-E525-BD1D5B171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143000"/>
            <a:ext cx="5672456" cy="304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CDBCB2-0089-74BA-1BC0-FC76C7141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5029200"/>
            <a:ext cx="5680020" cy="304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D13BF0-C1A4-BB49-949C-ADEF66C75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829" y="1305805"/>
            <a:ext cx="8990571" cy="71523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417650" y="2100530"/>
            <a:ext cx="9753600" cy="7514959"/>
            <a:chOff x="1600200" y="1282700"/>
            <a:chExt cx="4572000" cy="3429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0200" y="1282700"/>
              <a:ext cx="4572000" cy="3429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06550" y="1289050"/>
              <a:ext cx="4559300" cy="3416300"/>
            </a:xfrm>
            <a:custGeom>
              <a:avLst/>
              <a:gdLst/>
              <a:ahLst/>
              <a:cxnLst/>
              <a:rect l="l" t="t" r="r" b="b"/>
              <a:pathLst>
                <a:path w="4559300" h="3416300">
                  <a:moveTo>
                    <a:pt x="0" y="0"/>
                  </a:moveTo>
                  <a:lnTo>
                    <a:pt x="4559300" y="0"/>
                  </a:lnTo>
                  <a:lnTo>
                    <a:pt x="4559300" y="3416300"/>
                  </a:lnTo>
                  <a:lnTo>
                    <a:pt x="0" y="34163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642100" y="4733659"/>
            <a:ext cx="901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dirty="0">
                <a:solidFill>
                  <a:srgbClr val="262626"/>
                </a:solidFill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E6EFB19-4848-F2A3-E161-428D3F851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Can’t refuse…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spcBef>
                <a:spcPts val="40"/>
              </a:spcBef>
            </a:pPr>
            <a:fld id="{81D60167-4931-47E6-BA6A-407CBD079E47}" type="slidenum">
              <a:rPr spc="-25" dirty="0"/>
              <a:pPr marL="38100">
                <a:spcBef>
                  <a:spcPts val="40"/>
                </a:spcBef>
              </a:pPr>
              <a:t>2</a:t>
            </a:fld>
            <a:endParaRPr spc="-25" dirty="0"/>
          </a:p>
        </p:txBody>
      </p:sp>
      <p:sp>
        <p:nvSpPr>
          <p:cNvPr id="9" name="object 9"/>
          <p:cNvSpPr txBox="1"/>
          <p:nvPr/>
        </p:nvSpPr>
        <p:spPr>
          <a:xfrm>
            <a:off x="6642100" y="8797659"/>
            <a:ext cx="901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dirty="0">
                <a:solidFill>
                  <a:srgbClr val="262626"/>
                </a:solidFill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07653" y="389267"/>
            <a:ext cx="5422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Calibri"/>
                <a:cs typeface="Calibri"/>
              </a:rPr>
              <a:t>4/11/22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42100" y="4733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43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42100" y="8797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44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26410796" y="9430823"/>
            <a:ext cx="569757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spcBef>
                <a:spcPts val="40"/>
              </a:spcBef>
            </a:pPr>
            <a:fld id="{81D60167-4931-47E6-BA6A-407CBD079E47}" type="slidenum">
              <a:rPr spc="-25" dirty="0"/>
              <a:pPr marL="38100">
                <a:spcBef>
                  <a:spcPts val="40"/>
                </a:spcBef>
              </a:pPr>
              <a:t>20</a:t>
            </a:fld>
            <a:endParaRPr spc="-25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A70B41-03C3-AC3F-93D7-3284824C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01" y="954048"/>
            <a:ext cx="9438312" cy="7508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030CD-745F-FC9C-49C1-0A435560A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53" r="-160"/>
          <a:stretch/>
        </p:blipFill>
        <p:spPr>
          <a:xfrm>
            <a:off x="1013572" y="6095999"/>
            <a:ext cx="7927228" cy="383801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07653" y="389267"/>
            <a:ext cx="5422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Calibri"/>
                <a:cs typeface="Calibri"/>
              </a:rPr>
              <a:t>4/11/22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29638" y="5158438"/>
            <a:ext cx="4572000" cy="3429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329638" y="4601875"/>
            <a:ext cx="4559300" cy="556563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L="492125">
              <a:spcBef>
                <a:spcPts val="20"/>
              </a:spcBef>
            </a:pPr>
            <a:r>
              <a:rPr sz="3600" spc="-55" dirty="0"/>
              <a:t>But…what</a:t>
            </a:r>
            <a:r>
              <a:rPr sz="3600" spc="-190" dirty="0"/>
              <a:t> </a:t>
            </a:r>
            <a:r>
              <a:rPr sz="3600" spc="-10" dirty="0"/>
              <a:t>about…?</a:t>
            </a:r>
            <a:endParaRPr sz="360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26410796" y="9430823"/>
            <a:ext cx="569757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spcBef>
                <a:spcPts val="40"/>
              </a:spcBef>
            </a:pPr>
            <a:fld id="{81D60167-4931-47E6-BA6A-407CBD079E47}" type="slidenum">
              <a:rPr spc="-25" dirty="0"/>
              <a:pPr marL="38100">
                <a:spcBef>
                  <a:spcPts val="40"/>
                </a:spcBef>
              </a:pPr>
              <a:t>21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>
            <a:off x="10598150" y="7788008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45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42100" y="8797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47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8C4E62-49A6-1738-E02A-4D208A7E4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676400"/>
            <a:ext cx="9611755" cy="712125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07653" y="389267"/>
            <a:ext cx="5422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Calibri"/>
                <a:cs typeface="Calibri"/>
              </a:rPr>
              <a:t>4/11/22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92200" y="3019158"/>
            <a:ext cx="6172200" cy="5210441"/>
            <a:chOff x="1600200" y="1282700"/>
            <a:chExt cx="4572000" cy="3429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0200" y="1282700"/>
              <a:ext cx="4572000" cy="3429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06550" y="1289050"/>
              <a:ext cx="4559300" cy="3416300"/>
            </a:xfrm>
            <a:custGeom>
              <a:avLst/>
              <a:gdLst/>
              <a:ahLst/>
              <a:cxnLst/>
              <a:rect l="l" t="t" r="r" b="b"/>
              <a:pathLst>
                <a:path w="4559300" h="3416300">
                  <a:moveTo>
                    <a:pt x="0" y="0"/>
                  </a:moveTo>
                  <a:lnTo>
                    <a:pt x="4559300" y="0"/>
                  </a:lnTo>
                  <a:lnTo>
                    <a:pt x="4559300" y="3416300"/>
                  </a:lnTo>
                  <a:lnTo>
                    <a:pt x="0" y="34163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642100" y="4733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48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063942" y="2895600"/>
            <a:ext cx="6420657" cy="5334000"/>
            <a:chOff x="1600200" y="5346700"/>
            <a:chExt cx="4572000" cy="3429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200" y="5346700"/>
              <a:ext cx="4572000" cy="3429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06550" y="5353050"/>
              <a:ext cx="4559300" cy="3416300"/>
            </a:xfrm>
            <a:custGeom>
              <a:avLst/>
              <a:gdLst/>
              <a:ahLst/>
              <a:cxnLst/>
              <a:rect l="l" t="t" r="r" b="b"/>
              <a:pathLst>
                <a:path w="4559300" h="3416300">
                  <a:moveTo>
                    <a:pt x="0" y="0"/>
                  </a:moveTo>
                  <a:lnTo>
                    <a:pt x="4559300" y="0"/>
                  </a:lnTo>
                  <a:lnTo>
                    <a:pt x="4559300" y="3416300"/>
                  </a:lnTo>
                  <a:lnTo>
                    <a:pt x="0" y="34163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642100" y="8797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49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26410796" y="9430823"/>
            <a:ext cx="569757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spcBef>
                <a:spcPts val="40"/>
              </a:spcBef>
            </a:pPr>
            <a:fld id="{81D60167-4931-47E6-BA6A-407CBD079E47}" type="slidenum">
              <a:rPr spc="-25" dirty="0"/>
              <a:pPr marL="38100">
                <a:spcBef>
                  <a:spcPts val="40"/>
                </a:spcBef>
              </a:pPr>
              <a:t>22</a:t>
            </a:fld>
            <a:endParaRPr spc="-2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81600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BDCCAC-6C21-9CD8-A026-ED0D7A37A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26" y="937483"/>
            <a:ext cx="5238655" cy="52411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8900" kern="1200" dirty="0">
                <a:latin typeface="+mj-lt"/>
                <a:cs typeface="+mj-cs"/>
              </a:rPr>
              <a:t>Life threat? </a:t>
            </a:r>
            <a:br>
              <a:rPr lang="en-US" sz="8900" kern="1200" dirty="0">
                <a:latin typeface="+mj-lt"/>
                <a:cs typeface="+mj-cs"/>
              </a:rPr>
            </a:br>
            <a:r>
              <a:rPr lang="en-US" sz="8900" kern="1200" dirty="0">
                <a:latin typeface="+mj-lt"/>
                <a:cs typeface="+mj-cs"/>
              </a:rPr>
              <a:t>Not Intoxicated? </a:t>
            </a:r>
            <a:br>
              <a:rPr lang="en-US" sz="8900" kern="1200" dirty="0">
                <a:latin typeface="+mj-lt"/>
                <a:cs typeface="+mj-cs"/>
              </a:rPr>
            </a:br>
            <a:r>
              <a:rPr lang="en-US" sz="8900" kern="1200" dirty="0">
                <a:latin typeface="+mj-lt"/>
                <a:cs typeface="+mj-cs"/>
              </a:rPr>
              <a:t>Capacity?</a:t>
            </a:r>
            <a:endParaRPr lang="en-US" sz="8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3474" y="6466924"/>
            <a:ext cx="4774139" cy="26823"/>
          </a:xfrm>
          <a:custGeom>
            <a:avLst/>
            <a:gdLst>
              <a:gd name="connsiteX0" fmla="*/ 0 w 4774139"/>
              <a:gd name="connsiteY0" fmla="*/ 0 h 26823"/>
              <a:gd name="connsiteX1" fmla="*/ 634278 w 4774139"/>
              <a:gd name="connsiteY1" fmla="*/ 0 h 26823"/>
              <a:gd name="connsiteX2" fmla="*/ 1173074 w 4774139"/>
              <a:gd name="connsiteY2" fmla="*/ 0 h 26823"/>
              <a:gd name="connsiteX3" fmla="*/ 1759611 w 4774139"/>
              <a:gd name="connsiteY3" fmla="*/ 0 h 26823"/>
              <a:gd name="connsiteX4" fmla="*/ 2489372 w 4774139"/>
              <a:gd name="connsiteY4" fmla="*/ 0 h 26823"/>
              <a:gd name="connsiteX5" fmla="*/ 3123651 w 4774139"/>
              <a:gd name="connsiteY5" fmla="*/ 0 h 26823"/>
              <a:gd name="connsiteX6" fmla="*/ 3710188 w 4774139"/>
              <a:gd name="connsiteY6" fmla="*/ 0 h 26823"/>
              <a:gd name="connsiteX7" fmla="*/ 4774139 w 4774139"/>
              <a:gd name="connsiteY7" fmla="*/ 0 h 26823"/>
              <a:gd name="connsiteX8" fmla="*/ 4774139 w 4774139"/>
              <a:gd name="connsiteY8" fmla="*/ 26823 h 26823"/>
              <a:gd name="connsiteX9" fmla="*/ 4092119 w 4774139"/>
              <a:gd name="connsiteY9" fmla="*/ 26823 h 26823"/>
              <a:gd name="connsiteX10" fmla="*/ 3505582 w 4774139"/>
              <a:gd name="connsiteY10" fmla="*/ 26823 h 26823"/>
              <a:gd name="connsiteX11" fmla="*/ 2728079 w 4774139"/>
              <a:gd name="connsiteY11" fmla="*/ 26823 h 26823"/>
              <a:gd name="connsiteX12" fmla="*/ 2093801 w 4774139"/>
              <a:gd name="connsiteY12" fmla="*/ 26823 h 26823"/>
              <a:gd name="connsiteX13" fmla="*/ 1555005 w 4774139"/>
              <a:gd name="connsiteY13" fmla="*/ 26823 h 26823"/>
              <a:gd name="connsiteX14" fmla="*/ 825244 w 4774139"/>
              <a:gd name="connsiteY14" fmla="*/ 26823 h 26823"/>
              <a:gd name="connsiteX15" fmla="*/ 0 w 4774139"/>
              <a:gd name="connsiteY15" fmla="*/ 26823 h 26823"/>
              <a:gd name="connsiteX16" fmla="*/ 0 w 4774139"/>
              <a:gd name="connsiteY16" fmla="*/ 0 h 26823"/>
              <a:gd name="connsiteX0" fmla="*/ 0 w 4774139"/>
              <a:gd name="connsiteY0" fmla="*/ 0 h 26823"/>
              <a:gd name="connsiteX1" fmla="*/ 634278 w 4774139"/>
              <a:gd name="connsiteY1" fmla="*/ 0 h 26823"/>
              <a:gd name="connsiteX2" fmla="*/ 1173074 w 4774139"/>
              <a:gd name="connsiteY2" fmla="*/ 0 h 26823"/>
              <a:gd name="connsiteX3" fmla="*/ 1950577 w 4774139"/>
              <a:gd name="connsiteY3" fmla="*/ 0 h 26823"/>
              <a:gd name="connsiteX4" fmla="*/ 2584855 w 4774139"/>
              <a:gd name="connsiteY4" fmla="*/ 0 h 26823"/>
              <a:gd name="connsiteX5" fmla="*/ 3219134 w 4774139"/>
              <a:gd name="connsiteY5" fmla="*/ 0 h 26823"/>
              <a:gd name="connsiteX6" fmla="*/ 3996636 w 4774139"/>
              <a:gd name="connsiteY6" fmla="*/ 0 h 26823"/>
              <a:gd name="connsiteX7" fmla="*/ 4774139 w 4774139"/>
              <a:gd name="connsiteY7" fmla="*/ 0 h 26823"/>
              <a:gd name="connsiteX8" fmla="*/ 4774139 w 4774139"/>
              <a:gd name="connsiteY8" fmla="*/ 26823 h 26823"/>
              <a:gd name="connsiteX9" fmla="*/ 4187602 w 4774139"/>
              <a:gd name="connsiteY9" fmla="*/ 26823 h 26823"/>
              <a:gd name="connsiteX10" fmla="*/ 3505582 w 4774139"/>
              <a:gd name="connsiteY10" fmla="*/ 26823 h 26823"/>
              <a:gd name="connsiteX11" fmla="*/ 2823562 w 4774139"/>
              <a:gd name="connsiteY11" fmla="*/ 26823 h 26823"/>
              <a:gd name="connsiteX12" fmla="*/ 2189284 w 4774139"/>
              <a:gd name="connsiteY12" fmla="*/ 26823 h 26823"/>
              <a:gd name="connsiteX13" fmla="*/ 1411781 w 4774139"/>
              <a:gd name="connsiteY13" fmla="*/ 26823 h 26823"/>
              <a:gd name="connsiteX14" fmla="*/ 634278 w 4774139"/>
              <a:gd name="connsiteY14" fmla="*/ 26823 h 26823"/>
              <a:gd name="connsiteX15" fmla="*/ 0 w 4774139"/>
              <a:gd name="connsiteY15" fmla="*/ 26823 h 26823"/>
              <a:gd name="connsiteX16" fmla="*/ 0 w 4774139"/>
              <a:gd name="connsiteY16" fmla="*/ 0 h 2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74139" h="26823" fill="none" extrusionOk="0">
                <a:moveTo>
                  <a:pt x="0" y="0"/>
                </a:moveTo>
                <a:cubicBezTo>
                  <a:pt x="300647" y="-3211"/>
                  <a:pt x="387471" y="21042"/>
                  <a:pt x="634278" y="0"/>
                </a:cubicBezTo>
                <a:cubicBezTo>
                  <a:pt x="896117" y="-28634"/>
                  <a:pt x="900862" y="-1940"/>
                  <a:pt x="1173074" y="0"/>
                </a:cubicBezTo>
                <a:cubicBezTo>
                  <a:pt x="1445962" y="9781"/>
                  <a:pt x="1514041" y="-2893"/>
                  <a:pt x="1759611" y="0"/>
                </a:cubicBezTo>
                <a:cubicBezTo>
                  <a:pt x="2007731" y="-35026"/>
                  <a:pt x="2263560" y="9499"/>
                  <a:pt x="2489372" y="0"/>
                </a:cubicBezTo>
                <a:cubicBezTo>
                  <a:pt x="2704099" y="3875"/>
                  <a:pt x="2939329" y="43382"/>
                  <a:pt x="3123651" y="0"/>
                </a:cubicBezTo>
                <a:cubicBezTo>
                  <a:pt x="3286592" y="4979"/>
                  <a:pt x="3471784" y="-36172"/>
                  <a:pt x="3710188" y="0"/>
                </a:cubicBezTo>
                <a:cubicBezTo>
                  <a:pt x="4007878" y="48352"/>
                  <a:pt x="4315391" y="-58797"/>
                  <a:pt x="4774139" y="0"/>
                </a:cubicBezTo>
                <a:cubicBezTo>
                  <a:pt x="4774121" y="11501"/>
                  <a:pt x="4772197" y="21304"/>
                  <a:pt x="4774139" y="26823"/>
                </a:cubicBezTo>
                <a:cubicBezTo>
                  <a:pt x="4529962" y="35168"/>
                  <a:pt x="4382704" y="-41381"/>
                  <a:pt x="4092119" y="26823"/>
                </a:cubicBezTo>
                <a:cubicBezTo>
                  <a:pt x="3809567" y="46731"/>
                  <a:pt x="3708108" y="-3514"/>
                  <a:pt x="3505582" y="26823"/>
                </a:cubicBezTo>
                <a:cubicBezTo>
                  <a:pt x="3294841" y="29606"/>
                  <a:pt x="2968852" y="-597"/>
                  <a:pt x="2728079" y="26823"/>
                </a:cubicBezTo>
                <a:cubicBezTo>
                  <a:pt x="2488653" y="45033"/>
                  <a:pt x="2381912" y="35903"/>
                  <a:pt x="2093801" y="26823"/>
                </a:cubicBezTo>
                <a:cubicBezTo>
                  <a:pt x="1819813" y="44817"/>
                  <a:pt x="1802747" y="24398"/>
                  <a:pt x="1555005" y="26823"/>
                </a:cubicBezTo>
                <a:cubicBezTo>
                  <a:pt x="1319479" y="38652"/>
                  <a:pt x="1179793" y="-29422"/>
                  <a:pt x="825244" y="26823"/>
                </a:cubicBezTo>
                <a:cubicBezTo>
                  <a:pt x="498395" y="55496"/>
                  <a:pt x="196441" y="56282"/>
                  <a:pt x="0" y="26823"/>
                </a:cubicBezTo>
                <a:cubicBezTo>
                  <a:pt x="-482" y="21074"/>
                  <a:pt x="302" y="7307"/>
                  <a:pt x="0" y="0"/>
                </a:cubicBezTo>
                <a:close/>
              </a:path>
              <a:path w="4774139" h="26823" stroke="0" extrusionOk="0">
                <a:moveTo>
                  <a:pt x="0" y="0"/>
                </a:moveTo>
                <a:cubicBezTo>
                  <a:pt x="190961" y="28477"/>
                  <a:pt x="471566" y="2494"/>
                  <a:pt x="634278" y="0"/>
                </a:cubicBezTo>
                <a:cubicBezTo>
                  <a:pt x="775183" y="-11247"/>
                  <a:pt x="1018922" y="-2340"/>
                  <a:pt x="1173074" y="0"/>
                </a:cubicBezTo>
                <a:cubicBezTo>
                  <a:pt x="1402514" y="-22460"/>
                  <a:pt x="1661358" y="2260"/>
                  <a:pt x="1950577" y="0"/>
                </a:cubicBezTo>
                <a:cubicBezTo>
                  <a:pt x="2195727" y="-19820"/>
                  <a:pt x="2446918" y="27953"/>
                  <a:pt x="2584855" y="0"/>
                </a:cubicBezTo>
                <a:cubicBezTo>
                  <a:pt x="2702967" y="-26873"/>
                  <a:pt x="3052885" y="-56594"/>
                  <a:pt x="3219134" y="0"/>
                </a:cubicBezTo>
                <a:cubicBezTo>
                  <a:pt x="3449683" y="63171"/>
                  <a:pt x="3687046" y="-9859"/>
                  <a:pt x="3996636" y="0"/>
                </a:cubicBezTo>
                <a:cubicBezTo>
                  <a:pt x="4306525" y="16349"/>
                  <a:pt x="4482433" y="-22059"/>
                  <a:pt x="4774139" y="0"/>
                </a:cubicBezTo>
                <a:cubicBezTo>
                  <a:pt x="4773358" y="5246"/>
                  <a:pt x="4775267" y="15346"/>
                  <a:pt x="4774139" y="26823"/>
                </a:cubicBezTo>
                <a:cubicBezTo>
                  <a:pt x="4613765" y="13836"/>
                  <a:pt x="4399667" y="11890"/>
                  <a:pt x="4187602" y="26823"/>
                </a:cubicBezTo>
                <a:cubicBezTo>
                  <a:pt x="4015662" y="-1780"/>
                  <a:pt x="3662932" y="22057"/>
                  <a:pt x="3505582" y="26823"/>
                </a:cubicBezTo>
                <a:cubicBezTo>
                  <a:pt x="3368995" y="9989"/>
                  <a:pt x="2974333" y="28516"/>
                  <a:pt x="2823562" y="26823"/>
                </a:cubicBezTo>
                <a:cubicBezTo>
                  <a:pt x="2672153" y="31982"/>
                  <a:pt x="2398510" y="11235"/>
                  <a:pt x="2189284" y="26823"/>
                </a:cubicBezTo>
                <a:cubicBezTo>
                  <a:pt x="1995933" y="49377"/>
                  <a:pt x="1641614" y="57010"/>
                  <a:pt x="1411781" y="26823"/>
                </a:cubicBezTo>
                <a:cubicBezTo>
                  <a:pt x="1116551" y="15979"/>
                  <a:pt x="1010546" y="59128"/>
                  <a:pt x="634278" y="26823"/>
                </a:cubicBezTo>
                <a:cubicBezTo>
                  <a:pt x="251049" y="-9383"/>
                  <a:pt x="310584" y="23190"/>
                  <a:pt x="0" y="26823"/>
                </a:cubicBezTo>
                <a:cubicBezTo>
                  <a:pt x="-1459" y="15824"/>
                  <a:pt x="850" y="10319"/>
                  <a:pt x="0" y="0"/>
                </a:cubicBezTo>
                <a:close/>
              </a:path>
              <a:path w="4774139" h="26823" fill="none" stroke="0" extrusionOk="0">
                <a:moveTo>
                  <a:pt x="0" y="0"/>
                </a:moveTo>
                <a:cubicBezTo>
                  <a:pt x="288391" y="-32428"/>
                  <a:pt x="352410" y="37767"/>
                  <a:pt x="634278" y="0"/>
                </a:cubicBezTo>
                <a:cubicBezTo>
                  <a:pt x="902460" y="-29695"/>
                  <a:pt x="897973" y="-1917"/>
                  <a:pt x="1173074" y="0"/>
                </a:cubicBezTo>
                <a:cubicBezTo>
                  <a:pt x="1436210" y="7851"/>
                  <a:pt x="1517776" y="-1064"/>
                  <a:pt x="1759611" y="0"/>
                </a:cubicBezTo>
                <a:cubicBezTo>
                  <a:pt x="1971512" y="-10698"/>
                  <a:pt x="2316507" y="22796"/>
                  <a:pt x="2489372" y="0"/>
                </a:cubicBezTo>
                <a:cubicBezTo>
                  <a:pt x="2695675" y="-10045"/>
                  <a:pt x="2951038" y="14117"/>
                  <a:pt x="3123651" y="0"/>
                </a:cubicBezTo>
                <a:cubicBezTo>
                  <a:pt x="3282418" y="-30248"/>
                  <a:pt x="3466182" y="-16586"/>
                  <a:pt x="3710188" y="0"/>
                </a:cubicBezTo>
                <a:cubicBezTo>
                  <a:pt x="3935800" y="-34022"/>
                  <a:pt x="4288788" y="67741"/>
                  <a:pt x="4774139" y="0"/>
                </a:cubicBezTo>
                <a:cubicBezTo>
                  <a:pt x="4773777" y="11268"/>
                  <a:pt x="4773786" y="21325"/>
                  <a:pt x="4774139" y="26823"/>
                </a:cubicBezTo>
                <a:cubicBezTo>
                  <a:pt x="4528996" y="13541"/>
                  <a:pt x="4418519" y="13171"/>
                  <a:pt x="4092119" y="26823"/>
                </a:cubicBezTo>
                <a:cubicBezTo>
                  <a:pt x="3792332" y="63336"/>
                  <a:pt x="3698244" y="33561"/>
                  <a:pt x="3505582" y="26823"/>
                </a:cubicBezTo>
                <a:cubicBezTo>
                  <a:pt x="3331181" y="62755"/>
                  <a:pt x="2953962" y="25340"/>
                  <a:pt x="2728079" y="26823"/>
                </a:cubicBezTo>
                <a:cubicBezTo>
                  <a:pt x="2517302" y="25823"/>
                  <a:pt x="2375795" y="-11489"/>
                  <a:pt x="2093801" y="26823"/>
                </a:cubicBezTo>
                <a:cubicBezTo>
                  <a:pt x="1809445" y="46652"/>
                  <a:pt x="1803227" y="18239"/>
                  <a:pt x="1555005" y="26823"/>
                </a:cubicBezTo>
                <a:cubicBezTo>
                  <a:pt x="1284106" y="33188"/>
                  <a:pt x="1180578" y="-17053"/>
                  <a:pt x="825244" y="26823"/>
                </a:cubicBezTo>
                <a:cubicBezTo>
                  <a:pt x="462643" y="44039"/>
                  <a:pt x="151796" y="40106"/>
                  <a:pt x="0" y="26823"/>
                </a:cubicBezTo>
                <a:cubicBezTo>
                  <a:pt x="-1116" y="21035"/>
                  <a:pt x="958" y="70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74139"/>
                      <a:gd name="connsiteY0" fmla="*/ 0 h 26823"/>
                      <a:gd name="connsiteX1" fmla="*/ 634278 w 4774139"/>
                      <a:gd name="connsiteY1" fmla="*/ 0 h 26823"/>
                      <a:gd name="connsiteX2" fmla="*/ 1173074 w 4774139"/>
                      <a:gd name="connsiteY2" fmla="*/ 0 h 26823"/>
                      <a:gd name="connsiteX3" fmla="*/ 1759611 w 4774139"/>
                      <a:gd name="connsiteY3" fmla="*/ 0 h 26823"/>
                      <a:gd name="connsiteX4" fmla="*/ 2489372 w 4774139"/>
                      <a:gd name="connsiteY4" fmla="*/ 0 h 26823"/>
                      <a:gd name="connsiteX5" fmla="*/ 3123651 w 4774139"/>
                      <a:gd name="connsiteY5" fmla="*/ 0 h 26823"/>
                      <a:gd name="connsiteX6" fmla="*/ 3710188 w 4774139"/>
                      <a:gd name="connsiteY6" fmla="*/ 0 h 26823"/>
                      <a:gd name="connsiteX7" fmla="*/ 4774139 w 4774139"/>
                      <a:gd name="connsiteY7" fmla="*/ 0 h 26823"/>
                      <a:gd name="connsiteX8" fmla="*/ 4774139 w 4774139"/>
                      <a:gd name="connsiteY8" fmla="*/ 26823 h 26823"/>
                      <a:gd name="connsiteX9" fmla="*/ 4092119 w 4774139"/>
                      <a:gd name="connsiteY9" fmla="*/ 26823 h 26823"/>
                      <a:gd name="connsiteX10" fmla="*/ 3505582 w 4774139"/>
                      <a:gd name="connsiteY10" fmla="*/ 26823 h 26823"/>
                      <a:gd name="connsiteX11" fmla="*/ 2728079 w 4774139"/>
                      <a:gd name="connsiteY11" fmla="*/ 26823 h 26823"/>
                      <a:gd name="connsiteX12" fmla="*/ 2093801 w 4774139"/>
                      <a:gd name="connsiteY12" fmla="*/ 26823 h 26823"/>
                      <a:gd name="connsiteX13" fmla="*/ 1555005 w 4774139"/>
                      <a:gd name="connsiteY13" fmla="*/ 26823 h 26823"/>
                      <a:gd name="connsiteX14" fmla="*/ 825244 w 4774139"/>
                      <a:gd name="connsiteY14" fmla="*/ 26823 h 26823"/>
                      <a:gd name="connsiteX15" fmla="*/ 0 w 4774139"/>
                      <a:gd name="connsiteY15" fmla="*/ 26823 h 26823"/>
                      <a:gd name="connsiteX16" fmla="*/ 0 w 4774139"/>
                      <a:gd name="connsiteY16" fmla="*/ 0 h 26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774139" h="26823" fill="none" extrusionOk="0">
                        <a:moveTo>
                          <a:pt x="0" y="0"/>
                        </a:moveTo>
                        <a:cubicBezTo>
                          <a:pt x="301535" y="-24321"/>
                          <a:pt x="371106" y="30750"/>
                          <a:pt x="634278" y="0"/>
                        </a:cubicBezTo>
                        <a:cubicBezTo>
                          <a:pt x="897450" y="-30750"/>
                          <a:pt x="904060" y="-2111"/>
                          <a:pt x="1173074" y="0"/>
                        </a:cubicBezTo>
                        <a:cubicBezTo>
                          <a:pt x="1442088" y="2111"/>
                          <a:pt x="1518536" y="-5264"/>
                          <a:pt x="1759611" y="0"/>
                        </a:cubicBezTo>
                        <a:cubicBezTo>
                          <a:pt x="2000686" y="5264"/>
                          <a:pt x="2292051" y="11111"/>
                          <a:pt x="2489372" y="0"/>
                        </a:cubicBezTo>
                        <a:cubicBezTo>
                          <a:pt x="2686693" y="-11111"/>
                          <a:pt x="2944702" y="27157"/>
                          <a:pt x="3123651" y="0"/>
                        </a:cubicBezTo>
                        <a:cubicBezTo>
                          <a:pt x="3302600" y="-27157"/>
                          <a:pt x="3478093" y="-27800"/>
                          <a:pt x="3710188" y="0"/>
                        </a:cubicBezTo>
                        <a:cubicBezTo>
                          <a:pt x="3942283" y="27800"/>
                          <a:pt x="4319436" y="25149"/>
                          <a:pt x="4774139" y="0"/>
                        </a:cubicBezTo>
                        <a:cubicBezTo>
                          <a:pt x="4773553" y="11143"/>
                          <a:pt x="4772982" y="21132"/>
                          <a:pt x="4774139" y="26823"/>
                        </a:cubicBezTo>
                        <a:cubicBezTo>
                          <a:pt x="4536509" y="14756"/>
                          <a:pt x="4393540" y="-7258"/>
                          <a:pt x="4092119" y="26823"/>
                        </a:cubicBezTo>
                        <a:cubicBezTo>
                          <a:pt x="3790698" y="60904"/>
                          <a:pt x="3696594" y="16477"/>
                          <a:pt x="3505582" y="26823"/>
                        </a:cubicBezTo>
                        <a:cubicBezTo>
                          <a:pt x="3314570" y="37169"/>
                          <a:pt x="2948847" y="19075"/>
                          <a:pt x="2728079" y="26823"/>
                        </a:cubicBezTo>
                        <a:cubicBezTo>
                          <a:pt x="2507311" y="34571"/>
                          <a:pt x="2371638" y="8065"/>
                          <a:pt x="2093801" y="26823"/>
                        </a:cubicBezTo>
                        <a:cubicBezTo>
                          <a:pt x="1815964" y="45581"/>
                          <a:pt x="1804211" y="18918"/>
                          <a:pt x="1555005" y="26823"/>
                        </a:cubicBezTo>
                        <a:cubicBezTo>
                          <a:pt x="1305799" y="34728"/>
                          <a:pt x="1188606" y="-689"/>
                          <a:pt x="825244" y="26823"/>
                        </a:cubicBezTo>
                        <a:cubicBezTo>
                          <a:pt x="461882" y="54335"/>
                          <a:pt x="170366" y="29263"/>
                          <a:pt x="0" y="26823"/>
                        </a:cubicBezTo>
                        <a:cubicBezTo>
                          <a:pt x="-909" y="20665"/>
                          <a:pt x="-108" y="6305"/>
                          <a:pt x="0" y="0"/>
                        </a:cubicBezTo>
                        <a:close/>
                      </a:path>
                      <a:path w="4774139" h="26823" stroke="0" extrusionOk="0">
                        <a:moveTo>
                          <a:pt x="0" y="0"/>
                        </a:moveTo>
                        <a:cubicBezTo>
                          <a:pt x="180690" y="18316"/>
                          <a:pt x="484613" y="19942"/>
                          <a:pt x="634278" y="0"/>
                        </a:cubicBezTo>
                        <a:cubicBezTo>
                          <a:pt x="783943" y="-19942"/>
                          <a:pt x="975899" y="-11996"/>
                          <a:pt x="1173074" y="0"/>
                        </a:cubicBezTo>
                        <a:cubicBezTo>
                          <a:pt x="1370249" y="11996"/>
                          <a:pt x="1678258" y="32447"/>
                          <a:pt x="1950577" y="0"/>
                        </a:cubicBezTo>
                        <a:cubicBezTo>
                          <a:pt x="2222896" y="-32447"/>
                          <a:pt x="2445203" y="2229"/>
                          <a:pt x="2584855" y="0"/>
                        </a:cubicBezTo>
                        <a:cubicBezTo>
                          <a:pt x="2724507" y="-2229"/>
                          <a:pt x="3021530" y="-22667"/>
                          <a:pt x="3219134" y="0"/>
                        </a:cubicBezTo>
                        <a:cubicBezTo>
                          <a:pt x="3416738" y="22667"/>
                          <a:pt x="3674763" y="-11965"/>
                          <a:pt x="3996636" y="0"/>
                        </a:cubicBezTo>
                        <a:cubicBezTo>
                          <a:pt x="4318509" y="11965"/>
                          <a:pt x="4482554" y="-17888"/>
                          <a:pt x="4774139" y="0"/>
                        </a:cubicBezTo>
                        <a:cubicBezTo>
                          <a:pt x="4773172" y="7128"/>
                          <a:pt x="4774699" y="17026"/>
                          <a:pt x="4774139" y="26823"/>
                        </a:cubicBezTo>
                        <a:cubicBezTo>
                          <a:pt x="4632503" y="12373"/>
                          <a:pt x="4384135" y="36073"/>
                          <a:pt x="4187602" y="26823"/>
                        </a:cubicBezTo>
                        <a:cubicBezTo>
                          <a:pt x="3991069" y="17573"/>
                          <a:pt x="3647438" y="23260"/>
                          <a:pt x="3505582" y="26823"/>
                        </a:cubicBezTo>
                        <a:cubicBezTo>
                          <a:pt x="3363726" y="30386"/>
                          <a:pt x="2971296" y="39922"/>
                          <a:pt x="2823562" y="26823"/>
                        </a:cubicBezTo>
                        <a:cubicBezTo>
                          <a:pt x="2675828" y="13724"/>
                          <a:pt x="2420348" y="34636"/>
                          <a:pt x="2189284" y="26823"/>
                        </a:cubicBezTo>
                        <a:cubicBezTo>
                          <a:pt x="1958220" y="19010"/>
                          <a:pt x="1692135" y="42885"/>
                          <a:pt x="1411781" y="26823"/>
                        </a:cubicBezTo>
                        <a:cubicBezTo>
                          <a:pt x="1131427" y="10761"/>
                          <a:pt x="1010675" y="65564"/>
                          <a:pt x="634278" y="26823"/>
                        </a:cubicBezTo>
                        <a:cubicBezTo>
                          <a:pt x="257881" y="-11918"/>
                          <a:pt x="310769" y="20389"/>
                          <a:pt x="0" y="26823"/>
                        </a:cubicBezTo>
                        <a:cubicBezTo>
                          <a:pt x="-202" y="16926"/>
                          <a:pt x="-104" y="102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B45B3-3CF8-8C40-CFAC-677BB3CA9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6" r="3" b="12331"/>
          <a:stretch/>
        </p:blipFill>
        <p:spPr>
          <a:xfrm>
            <a:off x="6826300" y="1419484"/>
            <a:ext cx="10581437" cy="717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19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BDCCAC-6C21-9CD8-A026-ED0D7A37A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26" y="937483"/>
            <a:ext cx="5238655" cy="52411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8900" kern="1200" dirty="0">
                <a:latin typeface="+mj-lt"/>
                <a:cs typeface="+mj-cs"/>
              </a:rPr>
              <a:t>Life threat? </a:t>
            </a:r>
            <a:br>
              <a:rPr lang="en-US" sz="8900" kern="1200" dirty="0">
                <a:latin typeface="+mj-lt"/>
                <a:cs typeface="+mj-cs"/>
              </a:rPr>
            </a:br>
            <a:r>
              <a:rPr lang="en-US" sz="8900" kern="1200" dirty="0">
                <a:latin typeface="+mj-lt"/>
                <a:cs typeface="+mj-cs"/>
              </a:rPr>
              <a:t>Not Intoxicated? </a:t>
            </a:r>
            <a:br>
              <a:rPr lang="en-US" sz="8900" kern="1200" dirty="0">
                <a:latin typeface="+mj-lt"/>
                <a:cs typeface="+mj-cs"/>
              </a:rPr>
            </a:br>
            <a:r>
              <a:rPr lang="en-US" sz="8900" kern="1200" dirty="0">
                <a:latin typeface="+mj-lt"/>
                <a:cs typeface="+mj-cs"/>
              </a:rPr>
              <a:t>Capacity?</a:t>
            </a:r>
            <a:endParaRPr lang="en-US" sz="8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736968D3-8044-7CCD-30AD-A9454D192083}"/>
              </a:ext>
            </a:extLst>
          </p:cNvPr>
          <p:cNvGrpSpPr/>
          <p:nvPr/>
        </p:nvGrpSpPr>
        <p:grpSpPr>
          <a:xfrm>
            <a:off x="11717660" y="1048246"/>
            <a:ext cx="5638800" cy="4133850"/>
            <a:chOff x="1600200" y="1282700"/>
            <a:chExt cx="4572000" cy="3429000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E1FF70BD-8EFF-441E-7C8A-AE06BEB110E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0200" y="1282700"/>
              <a:ext cx="4572000" cy="3429000"/>
            </a:xfrm>
            <a:prstGeom prst="rect">
              <a:avLst/>
            </a:prstGeom>
          </p:spPr>
        </p:pic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DB4CBAEC-A1C3-745C-F880-681EC3B7403C}"/>
                </a:ext>
              </a:extLst>
            </p:cNvPr>
            <p:cNvSpPr/>
            <p:nvPr/>
          </p:nvSpPr>
          <p:spPr>
            <a:xfrm>
              <a:off x="1606550" y="1289050"/>
              <a:ext cx="4559300" cy="3416300"/>
            </a:xfrm>
            <a:custGeom>
              <a:avLst/>
              <a:gdLst/>
              <a:ahLst/>
              <a:cxnLst/>
              <a:rect l="l" t="t" r="r" b="b"/>
              <a:pathLst>
                <a:path w="4559300" h="3416300">
                  <a:moveTo>
                    <a:pt x="0" y="0"/>
                  </a:moveTo>
                  <a:lnTo>
                    <a:pt x="4559300" y="0"/>
                  </a:lnTo>
                  <a:lnTo>
                    <a:pt x="4559300" y="3416300"/>
                  </a:lnTo>
                  <a:lnTo>
                    <a:pt x="0" y="34163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>
            <a:extLst>
              <a:ext uri="{FF2B5EF4-FFF2-40B4-BE49-F238E27FC236}">
                <a16:creationId xmlns:a16="http://schemas.microsoft.com/office/drawing/2014/main" id="{DFC59C61-5742-53D6-7B26-BE81AEAA42D1}"/>
              </a:ext>
            </a:extLst>
          </p:cNvPr>
          <p:cNvGrpSpPr/>
          <p:nvPr/>
        </p:nvGrpSpPr>
        <p:grpSpPr>
          <a:xfrm>
            <a:off x="11589656" y="5568027"/>
            <a:ext cx="5809343" cy="4133849"/>
            <a:chOff x="1600200" y="5346700"/>
            <a:chExt cx="4572000" cy="3429000"/>
          </a:xfrm>
        </p:grpSpPr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12BA1C09-E89B-1E1C-2953-84385C6AF71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200" y="5346700"/>
              <a:ext cx="4572000" cy="3429000"/>
            </a:xfrm>
            <a:prstGeom prst="rect">
              <a:avLst/>
            </a:prstGeom>
          </p:spPr>
        </p:pic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20A437EA-FBC9-B824-40AC-BA2606CA9AE1}"/>
                </a:ext>
              </a:extLst>
            </p:cNvPr>
            <p:cNvSpPr/>
            <p:nvPr/>
          </p:nvSpPr>
          <p:spPr>
            <a:xfrm>
              <a:off x="1606550" y="5353050"/>
              <a:ext cx="4559300" cy="3416300"/>
            </a:xfrm>
            <a:custGeom>
              <a:avLst/>
              <a:gdLst/>
              <a:ahLst/>
              <a:cxnLst/>
              <a:rect l="l" t="t" r="r" b="b"/>
              <a:pathLst>
                <a:path w="4559300" h="3416300">
                  <a:moveTo>
                    <a:pt x="0" y="0"/>
                  </a:moveTo>
                  <a:lnTo>
                    <a:pt x="4559300" y="0"/>
                  </a:lnTo>
                  <a:lnTo>
                    <a:pt x="4559300" y="3416300"/>
                  </a:lnTo>
                  <a:lnTo>
                    <a:pt x="0" y="34163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69933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173480" y="2187303"/>
            <a:ext cx="4889499" cy="513201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1A9158-2160-9CE2-8876-DD7DDCFE8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2885323"/>
            <a:ext cx="3855720" cy="373597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en-US" sz="5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Homicide</a:t>
            </a:r>
            <a:br>
              <a:rPr lang="en-US" sz="5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Suicide</a:t>
            </a:r>
            <a:br>
              <a:rPr lang="en-US" sz="5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Aggression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5AF70-DB46-4800-D811-D1F3FB646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730" y="1593142"/>
            <a:ext cx="9945026" cy="68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99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07653" y="389267"/>
            <a:ext cx="5422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Calibri"/>
                <a:cs typeface="Calibri"/>
              </a:rPr>
              <a:t>4/11/22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4800" y="1282700"/>
            <a:ext cx="4572000" cy="3429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61150" y="1289050"/>
            <a:ext cx="4559300" cy="34163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 marL="2726055">
              <a:spcBef>
                <a:spcPts val="3270"/>
              </a:spcBef>
            </a:pPr>
            <a:r>
              <a:rPr sz="3600" spc="65" dirty="0"/>
              <a:t>Safety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6642100" y="4733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54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4800" y="5346700"/>
            <a:ext cx="4572000" cy="3429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661150" y="5353050"/>
            <a:ext cx="4559300" cy="3246402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88925" rIns="0" bIns="0" rtlCol="0">
            <a:spAutoFit/>
          </a:bodyPr>
          <a:lstStyle/>
          <a:p>
            <a:pPr marL="435609">
              <a:spcBef>
                <a:spcPts val="2275"/>
              </a:spcBef>
            </a:pPr>
            <a:r>
              <a:rPr sz="3600" dirty="0">
                <a:latin typeface="Arial"/>
                <a:cs typeface="Arial"/>
              </a:rPr>
              <a:t>”He</a:t>
            </a:r>
            <a:r>
              <a:rPr sz="3600" spc="2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said</a:t>
            </a:r>
            <a:r>
              <a:rPr sz="3600" spc="30" dirty="0">
                <a:latin typeface="Arial"/>
                <a:cs typeface="Arial"/>
              </a:rPr>
              <a:t> </a:t>
            </a:r>
            <a:r>
              <a:rPr sz="3600" spc="-160" dirty="0">
                <a:latin typeface="Arial"/>
                <a:cs typeface="Arial"/>
              </a:rPr>
              <a:t>_____</a:t>
            </a:r>
            <a:r>
              <a:rPr sz="3600" spc="-1160" dirty="0">
                <a:latin typeface="Arial"/>
                <a:cs typeface="Arial"/>
              </a:rPr>
              <a:t>.</a:t>
            </a:r>
            <a:r>
              <a:rPr sz="3600" spc="-745" dirty="0">
                <a:latin typeface="Arial"/>
                <a:cs typeface="Arial"/>
              </a:rPr>
              <a:t>“</a:t>
            </a:r>
            <a:r>
              <a:rPr sz="3600" spc="-150" dirty="0">
                <a:latin typeface="Arial"/>
                <a:cs typeface="Arial"/>
              </a:rPr>
              <a:t>..</a:t>
            </a:r>
            <a:r>
              <a:rPr sz="3600" spc="50" dirty="0">
                <a:latin typeface="Arial"/>
                <a:cs typeface="Arial"/>
              </a:rPr>
              <a:t> </a:t>
            </a:r>
            <a:r>
              <a:rPr sz="3600" spc="140" dirty="0">
                <a:latin typeface="Arial"/>
                <a:cs typeface="Arial"/>
              </a:rPr>
              <a:t>“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000">
              <a:latin typeface="Arial"/>
              <a:cs typeface="Arial"/>
            </a:endParaRPr>
          </a:p>
          <a:p>
            <a:pPr marL="751840" algn="ctr">
              <a:spcBef>
                <a:spcPts val="5"/>
              </a:spcBef>
            </a:pPr>
            <a:r>
              <a:rPr sz="3600" dirty="0">
                <a:latin typeface="Arial"/>
                <a:cs typeface="Arial"/>
              </a:rPr>
              <a:t>”No</a:t>
            </a:r>
            <a:r>
              <a:rPr sz="3600" spc="-140" dirty="0">
                <a:latin typeface="Arial"/>
                <a:cs typeface="Arial"/>
              </a:rPr>
              <a:t> </a:t>
            </a:r>
            <a:r>
              <a:rPr sz="3600" spc="-315" dirty="0">
                <a:latin typeface="Arial"/>
                <a:cs typeface="Arial"/>
              </a:rPr>
              <a:t>I</a:t>
            </a:r>
            <a:r>
              <a:rPr sz="3600" spc="50" dirty="0">
                <a:latin typeface="Arial"/>
                <a:cs typeface="Arial"/>
              </a:rPr>
              <a:t> </a:t>
            </a:r>
            <a:r>
              <a:rPr sz="3600" spc="45" dirty="0">
                <a:latin typeface="Arial"/>
                <a:cs typeface="Arial"/>
              </a:rPr>
              <a:t>didn’t“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26410796" y="9430823"/>
            <a:ext cx="569757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spcBef>
                <a:spcPts val="40"/>
              </a:spcBef>
            </a:pPr>
            <a:fld id="{81D60167-4931-47E6-BA6A-407CBD079E47}" type="slidenum">
              <a:rPr spc="-25" dirty="0"/>
              <a:pPr marL="38100">
                <a:spcBef>
                  <a:spcPts val="40"/>
                </a:spcBef>
              </a:pPr>
              <a:t>26</a:t>
            </a:fld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6642100" y="8797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55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81600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944" y="447042"/>
            <a:ext cx="16276112" cy="230728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2721A1E-41E9-EA5F-61B3-6DED983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64" y="594843"/>
            <a:ext cx="7335926" cy="2011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5300" kern="1200">
                <a:latin typeface="+mj-lt"/>
                <a:cs typeface="+mj-cs"/>
              </a:rPr>
              <a:t>Mental Health Refusals…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683" y="1121155"/>
            <a:ext cx="187756" cy="9590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94243" y="1572026"/>
            <a:ext cx="1498138" cy="13411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18D9CB-DBF6-5C97-AE3D-64ADF026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70" y="3066939"/>
            <a:ext cx="9471129" cy="75471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7CCB0D-FC5A-9EF8-78EA-A6A5D7AF2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544" y="3059585"/>
            <a:ext cx="6215615" cy="49414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81600" cy="10058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11038" y="-3910409"/>
            <a:ext cx="10058400" cy="178804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389" y="0"/>
            <a:ext cx="13303906" cy="100577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352587" y="-2472565"/>
            <a:ext cx="7178694" cy="1788386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6CAA39-DE0E-729D-7376-98CE76136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431" y="1340492"/>
            <a:ext cx="10939613" cy="871728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26410796" y="9430823"/>
            <a:ext cx="569757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spcBef>
                <a:spcPts val="40"/>
              </a:spcBef>
            </a:pPr>
            <a:fld id="{81D60167-4931-47E6-BA6A-407CBD079E47}" type="slidenum">
              <a:rPr spc="-25" dirty="0"/>
              <a:pPr marL="38100">
                <a:spcBef>
                  <a:spcPts val="40"/>
                </a:spcBef>
              </a:pPr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Two telephones communicating">
            <a:extLst>
              <a:ext uri="{FF2B5EF4-FFF2-40B4-BE49-F238E27FC236}">
                <a16:creationId xmlns:a16="http://schemas.microsoft.com/office/drawing/2014/main" id="{9E189D29-0877-1C6F-3B08-F8ED6D9B2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7881580" cy="10058390"/>
          </a:xfrm>
          <a:prstGeom prst="rect">
            <a:avLst/>
          </a:prstGeom>
        </p:spPr>
      </p:pic>
      <p:sp>
        <p:nvSpPr>
          <p:cNvPr id="15" name="Rectangle 17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4150" y="2766060"/>
            <a:ext cx="12475209" cy="4624069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1D4E7C-D83E-56F8-06A6-31620AD6D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8829" y="3296919"/>
            <a:ext cx="11120120" cy="368808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en-US" sz="8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cs"/>
              </a:rPr>
              <a:t>If in doubt, phone a friend BUT have an opinion</a:t>
            </a:r>
          </a:p>
        </p:txBody>
      </p:sp>
    </p:spTree>
    <p:extLst>
      <p:ext uri="{BB962C8B-B14F-4D97-AF65-F5344CB8AC3E}">
        <p14:creationId xmlns:p14="http://schemas.microsoft.com/office/powerpoint/2010/main" val="521891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2F2621-D766-7753-330B-44EBCCE1C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52" r="1" b="2220"/>
          <a:stretch/>
        </p:blipFill>
        <p:spPr>
          <a:xfrm>
            <a:off x="2387600" y="1392861"/>
            <a:ext cx="12908279" cy="8735281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37B5CF-255C-FC99-AE2B-A54B8BD7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Refuses to go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3054F-FDFE-F620-EFB6-167334089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06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26410796" y="9430823"/>
            <a:ext cx="569757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spcBef>
                <a:spcPts val="40"/>
              </a:spcBef>
            </a:pPr>
            <a:fld id="{81D60167-4931-47E6-BA6A-407CBD079E47}" type="slidenum">
              <a:rPr spc="-25" dirty="0"/>
              <a:pPr marL="38100">
                <a:spcBef>
                  <a:spcPts val="40"/>
                </a:spcBef>
              </a:pPr>
              <a:t>30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11807653" y="389267"/>
            <a:ext cx="5422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Calibri"/>
                <a:cs typeface="Calibri"/>
              </a:rPr>
              <a:t>4/11/22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42100" y="4733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78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42100" y="8797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79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99240F2-98B9-9CAB-537F-FDC1CE7733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9208387"/>
              </p:ext>
            </p:extLst>
          </p:nvPr>
        </p:nvGraphicFramePr>
        <p:xfrm>
          <a:off x="2311400" y="1483445"/>
          <a:ext cx="11921067" cy="7947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E6467577-53CF-2B25-FEB9-AA2C64B2A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210" y="487691"/>
            <a:ext cx="10518588" cy="738664"/>
          </a:xfrm>
        </p:spPr>
        <p:txBody>
          <a:bodyPr/>
          <a:lstStyle/>
          <a:p>
            <a:r>
              <a:rPr lang="en-US" dirty="0"/>
              <a:t>Summary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D063FDC-2FA1-5F45-40A9-6FF95C5ED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cover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75DDCD-B599-784A-5BA0-05532BD42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spcBef>
                <a:spcPts val="40"/>
              </a:spcBef>
            </a:pPr>
            <a:fld id="{81D60167-4931-47E6-BA6A-407CBD079E47}" type="slidenum">
              <a:rPr spc="-25" dirty="0"/>
              <a:pPr marL="38100">
                <a:spcBef>
                  <a:spcPts val="40"/>
                </a:spcBef>
              </a:pPr>
              <a:t>4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11807653" y="389267"/>
            <a:ext cx="5422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Calibri"/>
                <a:cs typeface="Calibri"/>
              </a:rPr>
              <a:t>4/11/22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40000" y="3121732"/>
            <a:ext cx="13309056" cy="5593839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3340" rIns="0" bIns="0" rtlCol="0">
            <a:spAutoFit/>
          </a:bodyPr>
          <a:lstStyle/>
          <a:p>
            <a:pPr marL="492759" indent="-208915">
              <a:spcBef>
                <a:spcPts val="420"/>
              </a:spcBef>
              <a:buAutoNum type="arabicPeriod"/>
              <a:tabLst>
                <a:tab pos="493395" algn="l"/>
              </a:tabLst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Ethics</a:t>
            </a:r>
            <a:r>
              <a:rPr sz="4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Arial"/>
                <a:cs typeface="Arial"/>
              </a:rPr>
              <a:t>legality</a:t>
            </a:r>
            <a:endParaRPr sz="4000" dirty="0">
              <a:latin typeface="Arial"/>
              <a:cs typeface="Arial"/>
            </a:endParaRPr>
          </a:p>
          <a:p>
            <a:pPr>
              <a:spcBef>
                <a:spcPts val="45"/>
              </a:spcBef>
              <a:buClr>
                <a:srgbClr val="FFFFFF"/>
              </a:buClr>
              <a:buFont typeface="Arial"/>
              <a:buAutoNum type="arabicPeriod"/>
            </a:pPr>
            <a:endParaRPr sz="4000" dirty="0">
              <a:latin typeface="Arial"/>
              <a:cs typeface="Arial"/>
            </a:endParaRPr>
          </a:p>
          <a:p>
            <a:pPr marL="284480" marR="1026160" indent="275590">
              <a:buAutoNum type="arabicPeriod"/>
              <a:tabLst>
                <a:tab pos="560070" algn="l"/>
              </a:tabLst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Allowing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refusal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Arial"/>
                <a:cs typeface="Arial"/>
              </a:rPr>
              <a:t>forcing transport</a:t>
            </a:r>
            <a:endParaRPr sz="4000" dirty="0">
              <a:latin typeface="Arial"/>
              <a:cs typeface="Arial"/>
            </a:endParaRPr>
          </a:p>
          <a:p>
            <a:pPr>
              <a:spcBef>
                <a:spcPts val="40"/>
              </a:spcBef>
              <a:buClr>
                <a:srgbClr val="FFFFFF"/>
              </a:buClr>
              <a:buFont typeface="Arial"/>
              <a:buAutoNum type="arabicPeriod"/>
            </a:pPr>
            <a:endParaRPr sz="4000" dirty="0">
              <a:latin typeface="Arial"/>
              <a:cs typeface="Arial"/>
            </a:endParaRPr>
          </a:p>
          <a:p>
            <a:pPr marL="556260" indent="-272415">
              <a:spcBef>
                <a:spcPts val="5"/>
              </a:spcBef>
              <a:buAutoNum type="arabicPeriod"/>
              <a:tabLst>
                <a:tab pos="556895" algn="l"/>
              </a:tabLst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Capacity</a:t>
            </a:r>
            <a:r>
              <a:rPr sz="40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Arial"/>
                <a:cs typeface="Arial"/>
              </a:rPr>
              <a:t>assessment</a:t>
            </a:r>
            <a:endParaRPr sz="4000" dirty="0">
              <a:latin typeface="Arial"/>
              <a:cs typeface="Arial"/>
            </a:endParaRPr>
          </a:p>
          <a:p>
            <a:pPr>
              <a:spcBef>
                <a:spcPts val="40"/>
              </a:spcBef>
              <a:buClr>
                <a:srgbClr val="FFFFFF"/>
              </a:buClr>
              <a:buFont typeface="Arial"/>
              <a:buAutoNum type="arabicPeriod"/>
            </a:pPr>
            <a:endParaRPr sz="4000" dirty="0">
              <a:latin typeface="Arial"/>
              <a:cs typeface="Arial"/>
            </a:endParaRPr>
          </a:p>
          <a:p>
            <a:pPr marL="570865" indent="-287020">
              <a:buAutoNum type="arabicPeriod"/>
              <a:tabLst>
                <a:tab pos="571500" algn="l"/>
              </a:tabLst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Mental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Arial"/>
                <a:cs typeface="Arial"/>
              </a:rPr>
              <a:t>refusal</a:t>
            </a:r>
            <a:endParaRPr sz="4000" dirty="0">
              <a:latin typeface="Arial"/>
              <a:cs typeface="Arial"/>
            </a:endParaRPr>
          </a:p>
          <a:p>
            <a:pPr>
              <a:spcBef>
                <a:spcPts val="40"/>
              </a:spcBef>
              <a:buClr>
                <a:srgbClr val="FFFFFF"/>
              </a:buClr>
              <a:buFont typeface="Arial"/>
              <a:buAutoNum type="arabicPeriod"/>
            </a:pPr>
            <a:endParaRPr sz="4000" dirty="0">
              <a:latin typeface="Arial"/>
              <a:cs typeface="Arial"/>
            </a:endParaRPr>
          </a:p>
          <a:p>
            <a:pPr marL="556895" indent="-273050">
              <a:spcBef>
                <a:spcPts val="5"/>
              </a:spcBef>
              <a:buAutoNum type="arabicPeriod"/>
              <a:tabLst>
                <a:tab pos="557530" algn="l"/>
              </a:tabLst>
            </a:pPr>
            <a:r>
              <a:rPr sz="4000" spc="-10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42100" y="4733659"/>
            <a:ext cx="901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dirty="0">
                <a:solidFill>
                  <a:srgbClr val="262626"/>
                </a:solidFill>
                <a:latin typeface="Calibri"/>
                <a:cs typeface="Calibri"/>
              </a:rPr>
              <a:t>7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42100" y="8797659"/>
            <a:ext cx="901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dirty="0">
                <a:solidFill>
                  <a:srgbClr val="262626"/>
                </a:solidFill>
                <a:latin typeface="Calibri"/>
                <a:cs typeface="Calibri"/>
              </a:rPr>
              <a:t>8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35" y="0"/>
            <a:ext cx="17877129" cy="1005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16ED9B-17E4-3B4F-73DD-B91E9016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25" r="-1" b="3736"/>
          <a:stretch/>
        </p:blipFill>
        <p:spPr>
          <a:xfrm>
            <a:off x="288713" y="254493"/>
            <a:ext cx="17304173" cy="95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36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07653" y="389267"/>
            <a:ext cx="5422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Calibri"/>
                <a:cs typeface="Calibri"/>
              </a:rPr>
              <a:t>4/11/22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245602" y="2008400"/>
            <a:ext cx="8381998" cy="6629400"/>
            <a:chOff x="1600200" y="1282700"/>
            <a:chExt cx="4572000" cy="3429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0200" y="1282700"/>
              <a:ext cx="4572000" cy="3429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06550" y="1289050"/>
              <a:ext cx="4559300" cy="3416300"/>
            </a:xfrm>
            <a:custGeom>
              <a:avLst/>
              <a:gdLst/>
              <a:ahLst/>
              <a:cxnLst/>
              <a:rect l="l" t="t" r="r" b="b"/>
              <a:pathLst>
                <a:path w="4559300" h="3416300">
                  <a:moveTo>
                    <a:pt x="0" y="0"/>
                  </a:moveTo>
                  <a:lnTo>
                    <a:pt x="4559300" y="0"/>
                  </a:lnTo>
                  <a:lnTo>
                    <a:pt x="4559300" y="3416300"/>
                  </a:lnTo>
                  <a:lnTo>
                    <a:pt x="0" y="34163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642100" y="4733659"/>
            <a:ext cx="901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dirty="0">
                <a:solidFill>
                  <a:srgbClr val="262626"/>
                </a:solidFill>
                <a:latin typeface="Calibri"/>
                <a:cs typeface="Calibri"/>
              </a:rPr>
              <a:t>9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82600" y="1905000"/>
            <a:ext cx="8153400" cy="6629400"/>
            <a:chOff x="1600200" y="5346700"/>
            <a:chExt cx="4572000" cy="3429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200" y="5346700"/>
              <a:ext cx="4572000" cy="3429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06550" y="5353050"/>
              <a:ext cx="4559300" cy="3416300"/>
            </a:xfrm>
            <a:custGeom>
              <a:avLst/>
              <a:gdLst/>
              <a:ahLst/>
              <a:cxnLst/>
              <a:rect l="l" t="t" r="r" b="b"/>
              <a:pathLst>
                <a:path w="4559300" h="3416300">
                  <a:moveTo>
                    <a:pt x="0" y="0"/>
                  </a:moveTo>
                  <a:lnTo>
                    <a:pt x="4559300" y="0"/>
                  </a:lnTo>
                  <a:lnTo>
                    <a:pt x="4559300" y="3416300"/>
                  </a:lnTo>
                  <a:lnTo>
                    <a:pt x="0" y="34163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642100" y="8797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10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26410796" y="9430823"/>
            <a:ext cx="569757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spcBef>
                <a:spcPts val="40"/>
              </a:spcBef>
            </a:pPr>
            <a:fld id="{81D60167-4931-47E6-BA6A-407CBD079E47}" type="slidenum">
              <a:rPr spc="-25" dirty="0"/>
              <a:pPr marL="38100">
                <a:spcBef>
                  <a:spcPts val="40"/>
                </a:spcBef>
              </a:pPr>
              <a:t>6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07653" y="389267"/>
            <a:ext cx="5422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Calibri"/>
                <a:cs typeface="Calibri"/>
              </a:rPr>
              <a:t>4/11/22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30200" y="1752600"/>
            <a:ext cx="8610600" cy="6857999"/>
            <a:chOff x="1600200" y="1282700"/>
            <a:chExt cx="4572000" cy="3429000"/>
          </a:xfrm>
        </p:grpSpPr>
        <p:sp>
          <p:nvSpPr>
            <p:cNvPr id="4" name="object 4"/>
            <p:cNvSpPr/>
            <p:nvPr/>
          </p:nvSpPr>
          <p:spPr>
            <a:xfrm>
              <a:off x="1600200" y="1282700"/>
              <a:ext cx="4572000" cy="3429000"/>
            </a:xfrm>
            <a:custGeom>
              <a:avLst/>
              <a:gdLst/>
              <a:ahLst/>
              <a:cxnLst/>
              <a:rect l="l" t="t" r="r" b="b"/>
              <a:pathLst>
                <a:path w="4572000" h="3429000">
                  <a:moveTo>
                    <a:pt x="4572000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4572000" y="34290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0200" y="1919690"/>
              <a:ext cx="4572000" cy="21200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06550" y="1289050"/>
              <a:ext cx="4559300" cy="3416300"/>
            </a:xfrm>
            <a:custGeom>
              <a:avLst/>
              <a:gdLst/>
              <a:ahLst/>
              <a:cxnLst/>
              <a:rect l="l" t="t" r="r" b="b"/>
              <a:pathLst>
                <a:path w="4559300" h="3416300">
                  <a:moveTo>
                    <a:pt x="0" y="0"/>
                  </a:moveTo>
                  <a:lnTo>
                    <a:pt x="4559300" y="0"/>
                  </a:lnTo>
                  <a:lnTo>
                    <a:pt x="4559300" y="3416300"/>
                  </a:lnTo>
                  <a:lnTo>
                    <a:pt x="0" y="34163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642100" y="4733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11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26410796" y="9430823"/>
            <a:ext cx="569757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spcBef>
                <a:spcPts val="40"/>
              </a:spcBef>
            </a:pPr>
            <a:fld id="{81D60167-4931-47E6-BA6A-407CBD079E47}" type="slidenum">
              <a:rPr spc="-25" dirty="0"/>
              <a:pPr marL="38100">
                <a:spcBef>
                  <a:spcPts val="40"/>
                </a:spcBef>
              </a:pPr>
              <a:t>7</a:t>
            </a:fld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10464800" y="2630775"/>
            <a:ext cx="4572000" cy="5067156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4050" dirty="0">
              <a:latin typeface="Times New Roman"/>
              <a:cs typeface="Times New Roman"/>
            </a:endParaRPr>
          </a:p>
          <a:p>
            <a:pPr marL="549910" marR="541020" indent="-1270" algn="ctr">
              <a:lnSpc>
                <a:spcPct val="100600"/>
              </a:lnSpc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Patients</a:t>
            </a:r>
            <a:r>
              <a:rPr sz="360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allowed</a:t>
            </a:r>
            <a:r>
              <a:rPr sz="36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make 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”bad“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decisions</a:t>
            </a:r>
            <a:r>
              <a:rPr lang="en-US" sz="3600" spc="-10" dirty="0">
                <a:solidFill>
                  <a:srgbClr val="FFFFFF"/>
                </a:solidFill>
                <a:latin typeface="Arial"/>
                <a:cs typeface="Arial"/>
              </a:rPr>
              <a:t> if they understand the risks associated with their decision 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2100" y="8797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12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07653" y="389267"/>
            <a:ext cx="5422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Calibri"/>
                <a:cs typeface="Calibri"/>
              </a:rPr>
              <a:t>4/11/22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1200" y="1094030"/>
            <a:ext cx="7010400" cy="7973770"/>
            <a:chOff x="1600200" y="1282700"/>
            <a:chExt cx="4572000" cy="3429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0200" y="1282700"/>
              <a:ext cx="4572000" cy="3429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06550" y="1289050"/>
              <a:ext cx="4559300" cy="3416300"/>
            </a:xfrm>
            <a:custGeom>
              <a:avLst/>
              <a:gdLst/>
              <a:ahLst/>
              <a:cxnLst/>
              <a:rect l="l" t="t" r="r" b="b"/>
              <a:pathLst>
                <a:path w="4559300" h="3416300">
                  <a:moveTo>
                    <a:pt x="0" y="0"/>
                  </a:moveTo>
                  <a:lnTo>
                    <a:pt x="4559300" y="0"/>
                  </a:lnTo>
                  <a:lnTo>
                    <a:pt x="4559300" y="3416300"/>
                  </a:lnTo>
                  <a:lnTo>
                    <a:pt x="0" y="34163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642100" y="4733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13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26410796" y="9430823"/>
            <a:ext cx="569757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spcBef>
                <a:spcPts val="40"/>
              </a:spcBef>
            </a:pPr>
            <a:fld id="{81D60167-4931-47E6-BA6A-407CBD079E47}" type="slidenum">
              <a:rPr spc="-25" dirty="0"/>
              <a:pPr marL="38100">
                <a:spcBef>
                  <a:spcPts val="40"/>
                </a:spcBef>
              </a:pPr>
              <a:t>8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10152744" y="2534926"/>
            <a:ext cx="6255655" cy="3232936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vert="horz" wrap="square" lIns="0" tIns="275590" rIns="0" bIns="0" rtlCol="0">
            <a:spAutoFit/>
          </a:bodyPr>
          <a:lstStyle/>
          <a:p>
            <a:pPr marL="655320" marR="647065" indent="-635" algn="ctr">
              <a:lnSpc>
                <a:spcPct val="100200"/>
              </a:lnSpc>
              <a:spcBef>
                <a:spcPts val="2170"/>
              </a:spcBef>
            </a:pPr>
            <a:r>
              <a:rPr sz="4800" spc="45" dirty="0">
                <a:solidFill>
                  <a:srgbClr val="FFFFFF"/>
                </a:solidFill>
                <a:latin typeface="Arial"/>
                <a:cs typeface="Arial"/>
              </a:rPr>
              <a:t>Justice </a:t>
            </a:r>
            <a:r>
              <a:rPr sz="4800" spc="-10" dirty="0">
                <a:solidFill>
                  <a:srgbClr val="FFFFFF"/>
                </a:solidFill>
                <a:latin typeface="Arial"/>
                <a:cs typeface="Arial"/>
              </a:rPr>
              <a:t>Beneficence </a:t>
            </a:r>
            <a:r>
              <a:rPr sz="4800" spc="-25" dirty="0">
                <a:solidFill>
                  <a:srgbClr val="FFFFFF"/>
                </a:solidFill>
                <a:latin typeface="Arial"/>
                <a:cs typeface="Arial"/>
              </a:rPr>
              <a:t>Nonmaleficence </a:t>
            </a:r>
            <a:r>
              <a:rPr sz="4800" spc="55" dirty="0">
                <a:solidFill>
                  <a:srgbClr val="FFFFFF"/>
                </a:solidFill>
                <a:latin typeface="Arial"/>
                <a:cs typeface="Arial"/>
              </a:rPr>
              <a:t>Autonomy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42100" y="8797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14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6FEABD-FC39-293F-A30B-BDE0D139D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00" y="487691"/>
            <a:ext cx="11734516" cy="880870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26410796" y="9430823"/>
            <a:ext cx="569757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spcBef>
                <a:spcPts val="40"/>
              </a:spcBef>
            </a:pPr>
            <a:fld id="{81D60167-4931-47E6-BA6A-407CBD079E47}" type="slidenum">
              <a:rPr spc="-25" dirty="0"/>
              <a:pPr marL="38100">
                <a:spcBef>
                  <a:spcPts val="40"/>
                </a:spcBef>
              </a:pPr>
              <a:t>9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11807653" y="389267"/>
            <a:ext cx="5422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Calibri"/>
                <a:cs typeface="Calibri"/>
              </a:rPr>
              <a:t>4/11/22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4849" y="2619775"/>
            <a:ext cx="6553201" cy="3553793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293370" rIns="0" bIns="0" rtlCol="0">
            <a:spAutoFit/>
          </a:bodyPr>
          <a:lstStyle/>
          <a:p>
            <a:pPr marL="661670" marR="653415" indent="-635" algn="ctr">
              <a:lnSpc>
                <a:spcPct val="98200"/>
              </a:lnSpc>
              <a:spcBef>
                <a:spcPts val="2310"/>
              </a:spcBef>
            </a:pPr>
            <a:r>
              <a:rPr sz="5400" spc="45" dirty="0">
                <a:solidFill>
                  <a:srgbClr val="FFFFFF"/>
                </a:solidFill>
              </a:rPr>
              <a:t>Justice </a:t>
            </a:r>
            <a:r>
              <a:rPr sz="5400" b="1" i="1" spc="-110" dirty="0">
                <a:solidFill>
                  <a:srgbClr val="FFFF00"/>
                </a:solidFill>
              </a:rPr>
              <a:t>Beneficence </a:t>
            </a:r>
            <a:r>
              <a:rPr sz="5400" spc="-25" dirty="0">
                <a:solidFill>
                  <a:srgbClr val="FFFFFF"/>
                </a:solidFill>
              </a:rPr>
              <a:t>Nonmaleficence </a:t>
            </a:r>
            <a:r>
              <a:rPr sz="5400" b="1" i="1" spc="-70" dirty="0">
                <a:solidFill>
                  <a:srgbClr val="FFFF00"/>
                </a:solidFill>
              </a:rPr>
              <a:t>Autonomy</a:t>
            </a:r>
            <a:endParaRPr sz="5400" dirty="0"/>
          </a:p>
        </p:txBody>
      </p:sp>
      <p:sp>
        <p:nvSpPr>
          <p:cNvPr id="4" name="object 4"/>
          <p:cNvSpPr txBox="1"/>
          <p:nvPr/>
        </p:nvSpPr>
        <p:spPr>
          <a:xfrm>
            <a:off x="6642100" y="4733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15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73182" y="6324600"/>
            <a:ext cx="5734049" cy="2796471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420370" rIns="0" bIns="0" rtlCol="0">
            <a:spAutoFit/>
          </a:bodyPr>
          <a:lstStyle/>
          <a:p>
            <a:pPr algn="ctr">
              <a:spcBef>
                <a:spcPts val="3310"/>
              </a:spcBef>
            </a:pP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Autonomy:</a:t>
            </a:r>
            <a:endParaRPr sz="3600" dirty="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3750" dirty="0">
              <a:latin typeface="Arial"/>
              <a:cs typeface="Arial"/>
            </a:endParaRPr>
          </a:p>
          <a:p>
            <a:pPr marL="476250" marR="468630" algn="ctr">
              <a:lnSpc>
                <a:spcPct val="96300"/>
              </a:lnSpc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legal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right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9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competent</a:t>
            </a:r>
            <a:r>
              <a:rPr sz="2800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spc="-10" dirty="0">
                <a:solidFill>
                  <a:srgbClr val="FFFF00"/>
                </a:solidFill>
                <a:latin typeface="Arial"/>
                <a:cs typeface="Arial"/>
              </a:rPr>
              <a:t>adults </a:t>
            </a:r>
            <a:r>
              <a:rPr sz="2800" spc="9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sz="2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spc="-20" dirty="0">
                <a:solidFill>
                  <a:srgbClr val="FFFF00"/>
                </a:solidFill>
                <a:latin typeface="Arial"/>
                <a:cs typeface="Arial"/>
              </a:rPr>
              <a:t>informed</a:t>
            </a:r>
            <a:r>
              <a:rPr sz="2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spc="-50" dirty="0">
                <a:solidFill>
                  <a:srgbClr val="FFFF00"/>
                </a:solidFill>
                <a:latin typeface="Arial"/>
                <a:cs typeface="Arial"/>
              </a:rPr>
              <a:t>decisions</a:t>
            </a:r>
            <a:r>
              <a:rPr sz="2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about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42100" y="8797659"/>
            <a:ext cx="158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25" dirty="0">
                <a:solidFill>
                  <a:srgbClr val="262626"/>
                </a:solidFill>
                <a:latin typeface="Calibri"/>
                <a:cs typeface="Calibri"/>
              </a:rPr>
              <a:t>16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320</Words>
  <Application>Microsoft Office PowerPoint</Application>
  <PresentationFormat>Custom</PresentationFormat>
  <Paragraphs>127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Amasis MT Pro Black</vt:lpstr>
      <vt:lpstr>Arial</vt:lpstr>
      <vt:lpstr>Calibri</vt:lpstr>
      <vt:lpstr>Times New Roman</vt:lpstr>
      <vt:lpstr>Office Theme</vt:lpstr>
      <vt:lpstr>PowerPoint Presentation</vt:lpstr>
      <vt:lpstr>Can’t refuse…</vt:lpstr>
      <vt:lpstr>Refuses to go</vt:lpstr>
      <vt:lpstr>What we will cover</vt:lpstr>
      <vt:lpstr>PowerPoint Presentation</vt:lpstr>
      <vt:lpstr>PowerPoint Presentation</vt:lpstr>
      <vt:lpstr>PowerPoint Presentation</vt:lpstr>
      <vt:lpstr>PowerPoint Presentation</vt:lpstr>
      <vt:lpstr>Justice Beneficence Nonmaleficence Autonomy</vt:lpstr>
      <vt:lpstr>Part 2</vt:lpstr>
      <vt:lpstr>What does the law say?</vt:lpstr>
      <vt:lpstr>You do not need physician “permission” to transport somebody against their will</vt:lpstr>
      <vt:lpstr>Question 1: Life threat?  </vt:lpstr>
      <vt:lpstr>Question 2  Capacity vs. Competence </vt:lpstr>
      <vt:lpstr>PowerPoint Presentation</vt:lpstr>
      <vt:lpstr>Question 3:  </vt:lpstr>
      <vt:lpstr>Capacity</vt:lpstr>
      <vt:lpstr>PowerPoint Presentation</vt:lpstr>
      <vt:lpstr>PowerPoint Presentation</vt:lpstr>
      <vt:lpstr>PowerPoint Presentation</vt:lpstr>
      <vt:lpstr>But…what about…?</vt:lpstr>
      <vt:lpstr>PowerPoint Presentation</vt:lpstr>
      <vt:lpstr>Life threat?  Not Intoxicated?  Capacity?</vt:lpstr>
      <vt:lpstr>Life threat?  Not Intoxicated?  Capacity?</vt:lpstr>
      <vt:lpstr>Homicide Suicide Aggression </vt:lpstr>
      <vt:lpstr>    Safety</vt:lpstr>
      <vt:lpstr>Mental Health Refusals…</vt:lpstr>
      <vt:lpstr>PowerPoint Presentation</vt:lpstr>
      <vt:lpstr>If in doubt, phone a friend BUT have an opinion</vt:lpstr>
      <vt:lpstr>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Refusal and capacity</dc:title>
  <dc:creator>Michael Lauria</dc:creator>
  <cp:lastModifiedBy>Whitney J Barrett</cp:lastModifiedBy>
  <cp:revision>1</cp:revision>
  <dcterms:created xsi:type="dcterms:W3CDTF">2023-03-19T05:31:29Z</dcterms:created>
  <dcterms:modified xsi:type="dcterms:W3CDTF">2023-03-19T14:38:02Z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2022-04-12T00:00:00Z</vt:filetime>
  </property>
  <property fmtid="{D5CDD505-2E9C-101B-9397-08002B2CF9AE}" pid="3" name="Creator">
    <vt:lpwstr>PowerPoint</vt:lpwstr>
  </property>
  <property fmtid="{D5CDD505-2E9C-101B-9397-08002B2CF9AE}" pid="4" name="LastSaved">
    <vt:filetime>2023-03-19T00:00:00Z</vt:filetime>
  </property>
  <property fmtid="{D5CDD505-2E9C-101B-9397-08002B2CF9AE}" pid="5" name="Producer">
    <vt:lpwstr>macOS Version 11.1 (Build 20C69) Quartz PDFContext</vt:lpwstr>
  </property>
</Properties>
</file>