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January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1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January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8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January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January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94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0CF01-77F5-CEFE-DED2-1412D56EF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sz="3900" b="0" i="0" u="none" strike="noStrike">
                <a:effectLst/>
                <a:latin typeface="Calibri" panose="020F0502020204030204" pitchFamily="34" charset="0"/>
              </a:rPr>
              <a:t>Culturally Affirming Practices:</a:t>
            </a:r>
            <a:br>
              <a:rPr lang="en-US" sz="3900" b="0" i="0" u="none" strike="noStrike">
                <a:effectLst/>
                <a:latin typeface="Calibri" panose="020F0502020204030204" pitchFamily="34" charset="0"/>
              </a:rPr>
            </a:br>
            <a:r>
              <a:rPr lang="en-US" sz="3900" b="0" i="0" u="none" strike="noStrike">
                <a:effectLst/>
                <a:latin typeface="Calibri" panose="020F0502020204030204" pitchFamily="34" charset="0"/>
              </a:rPr>
              <a:t>Transforming Healthcare of Indigenous People</a:t>
            </a:r>
            <a:endParaRPr lang="en-US" sz="39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BE4DA-4FFE-766C-22AE-85A99584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2000" dirty="0"/>
              <a:t>DR. MAXINE BRINGS HIM BACK-JANIS</a:t>
            </a:r>
          </a:p>
          <a:p>
            <a:r>
              <a:rPr lang="en-US" dirty="0"/>
              <a:t>EdD, MPH, RDH</a:t>
            </a:r>
          </a:p>
          <a:p>
            <a:r>
              <a:rPr lang="en-US"/>
              <a:t>Heritage University</a:t>
            </a:r>
          </a:p>
          <a:p>
            <a:r>
              <a:rPr lang="en-US"/>
              <a:t>Professor</a:t>
            </a:r>
            <a:endParaRPr lang="en-US" dirty="0"/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EF8F2182-FD0D-134C-A581-17C49C4A0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3" r="6163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173360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RegularSeedLeftStep">
      <a:dk1>
        <a:srgbClr val="000000"/>
      </a:dk1>
      <a:lt1>
        <a:srgbClr val="FFFFFF"/>
      </a:lt1>
      <a:dk2>
        <a:srgbClr val="243341"/>
      </a:dk2>
      <a:lt2>
        <a:srgbClr val="E8E6E2"/>
      </a:lt2>
      <a:accent1>
        <a:srgbClr val="4D73C3"/>
      </a:accent1>
      <a:accent2>
        <a:srgbClr val="3B93B1"/>
      </a:accent2>
      <a:accent3>
        <a:srgbClr val="46B3A2"/>
      </a:accent3>
      <a:accent4>
        <a:srgbClr val="3BB16D"/>
      </a:accent4>
      <a:accent5>
        <a:srgbClr val="48B849"/>
      </a:accent5>
      <a:accent6>
        <a:srgbClr val="6BB13B"/>
      </a:accent6>
      <a:hlink>
        <a:srgbClr val="A07D35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Sagona Book</vt:lpstr>
      <vt:lpstr>The Hand Extrablack</vt:lpstr>
      <vt:lpstr>BlobVTI</vt:lpstr>
      <vt:lpstr>Culturally Affirming Practices: Transforming Healthcare of Indigenous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Culturally Affirming Practices: Transforming Healthcare of Indigenous People</dc:title>
  <dc:creator>Janis, Maxine</dc:creator>
  <cp:lastModifiedBy>Janis, Maxine</cp:lastModifiedBy>
  <cp:revision>2</cp:revision>
  <dcterms:created xsi:type="dcterms:W3CDTF">2023-01-04T21:26:53Z</dcterms:created>
  <dcterms:modified xsi:type="dcterms:W3CDTF">2023-01-04T21:48:12Z</dcterms:modified>
</cp:coreProperties>
</file>