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660" r:id="rId2"/>
  </p:sldMasterIdLst>
  <p:notesMasterIdLst>
    <p:notesMasterId r:id="rId47"/>
  </p:notesMasterIdLst>
  <p:sldIdLst>
    <p:sldId id="342" r:id="rId3"/>
    <p:sldId id="343" r:id="rId4"/>
    <p:sldId id="345" r:id="rId5"/>
    <p:sldId id="346" r:id="rId6"/>
    <p:sldId id="347" r:id="rId7"/>
    <p:sldId id="349" r:id="rId8"/>
    <p:sldId id="348" r:id="rId9"/>
    <p:sldId id="350" r:id="rId10"/>
    <p:sldId id="351" r:id="rId11"/>
    <p:sldId id="352" r:id="rId12"/>
    <p:sldId id="360" r:id="rId13"/>
    <p:sldId id="358" r:id="rId14"/>
    <p:sldId id="2081" r:id="rId15"/>
    <p:sldId id="2084" r:id="rId16"/>
    <p:sldId id="2085" r:id="rId17"/>
    <p:sldId id="2086" r:id="rId18"/>
    <p:sldId id="2087" r:id="rId19"/>
    <p:sldId id="2088" r:id="rId20"/>
    <p:sldId id="2089" r:id="rId21"/>
    <p:sldId id="2090" r:id="rId22"/>
    <p:sldId id="2091" r:id="rId23"/>
    <p:sldId id="2092" r:id="rId24"/>
    <p:sldId id="2093" r:id="rId25"/>
    <p:sldId id="2094" r:id="rId26"/>
    <p:sldId id="2095" r:id="rId27"/>
    <p:sldId id="2096" r:id="rId28"/>
    <p:sldId id="2097" r:id="rId29"/>
    <p:sldId id="2098" r:id="rId30"/>
    <p:sldId id="2099" r:id="rId31"/>
    <p:sldId id="2100" r:id="rId32"/>
    <p:sldId id="2101" r:id="rId33"/>
    <p:sldId id="2102" r:id="rId34"/>
    <p:sldId id="2103" r:id="rId35"/>
    <p:sldId id="2104" r:id="rId36"/>
    <p:sldId id="2105" r:id="rId37"/>
    <p:sldId id="2106" r:id="rId38"/>
    <p:sldId id="2107" r:id="rId39"/>
    <p:sldId id="2083" r:id="rId40"/>
    <p:sldId id="2082" r:id="rId41"/>
    <p:sldId id="391" r:id="rId42"/>
    <p:sldId id="301" r:id="rId43"/>
    <p:sldId id="293" r:id="rId44"/>
    <p:sldId id="388" r:id="rId45"/>
    <p:sldId id="38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112"/>
    <a:srgbClr val="DDE2E7"/>
    <a:srgbClr val="A7B4C1"/>
    <a:srgbClr val="BDC7D1"/>
    <a:srgbClr val="5F7387"/>
    <a:srgbClr val="96A5B4"/>
    <a:srgbClr val="78A3B6"/>
    <a:srgbClr val="586878"/>
    <a:srgbClr val="445260"/>
    <a:srgbClr val="728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C8819-B75D-4D27-9383-949E9BCA237E}" v="71" dt="2022-10-25T14:47:01.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1" autoAdjust="0"/>
    <p:restoredTop sz="93009" autoAdjust="0"/>
  </p:normalViewPr>
  <p:slideViewPr>
    <p:cSldViewPr snapToGrid="0">
      <p:cViewPr>
        <p:scale>
          <a:sx n="57" d="100"/>
          <a:sy n="57" d="100"/>
        </p:scale>
        <p:origin x="581" y="38"/>
      </p:cViewPr>
      <p:guideLst>
        <p:guide orient="horz" pos="2160"/>
        <p:guide pos="3840"/>
      </p:guideLst>
    </p:cSldViewPr>
  </p:slideViewPr>
  <p:notesTextViewPr>
    <p:cViewPr>
      <p:scale>
        <a:sx n="3" d="2"/>
        <a:sy n="3" d="2"/>
      </p:scale>
      <p:origin x="0" y="0"/>
    </p:cViewPr>
  </p:notesTextViewPr>
  <p:sorterViewPr>
    <p:cViewPr>
      <p:scale>
        <a:sx n="150" d="100"/>
        <a:sy n="150" d="100"/>
      </p:scale>
      <p:origin x="0" y="-32868"/>
    </p:cViewPr>
  </p:sorterViewPr>
  <p:notesViewPr>
    <p:cSldViewPr snapToGrid="0">
      <p:cViewPr varScale="1">
        <p:scale>
          <a:sx n="45" d="100"/>
          <a:sy n="45" d="100"/>
        </p:scale>
        <p:origin x="274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Hendrix" userId="b6b7039c-b5df-44cd-b00b-2dd6e08ed2eb" providerId="ADAL" clId="{988C8819-B75D-4D27-9383-949E9BCA237E}"/>
    <pc:docChg chg="undo redo custSel addSld delSld modSld addMainMaster delMainMaster">
      <pc:chgData name="Bryan Hendrix" userId="b6b7039c-b5df-44cd-b00b-2dd6e08ed2eb" providerId="ADAL" clId="{988C8819-B75D-4D27-9383-949E9BCA237E}" dt="2022-10-25T14:47:01.486" v="275" actId="27636"/>
      <pc:docMkLst>
        <pc:docMk/>
      </pc:docMkLst>
      <pc:sldChg chg="modSp mod">
        <pc:chgData name="Bryan Hendrix" userId="b6b7039c-b5df-44cd-b00b-2dd6e08ed2eb" providerId="ADAL" clId="{988C8819-B75D-4D27-9383-949E9BCA237E}" dt="2022-10-25T14:32:43.843" v="173" actId="20577"/>
        <pc:sldMkLst>
          <pc:docMk/>
          <pc:sldMk cId="2209903712" sldId="293"/>
        </pc:sldMkLst>
        <pc:spChg chg="mod">
          <ac:chgData name="Bryan Hendrix" userId="b6b7039c-b5df-44cd-b00b-2dd6e08ed2eb" providerId="ADAL" clId="{988C8819-B75D-4D27-9383-949E9BCA237E}" dt="2022-10-25T14:31:59.737" v="104" actId="20577"/>
          <ac:spMkLst>
            <pc:docMk/>
            <pc:sldMk cId="2209903712" sldId="293"/>
            <ac:spMk id="2" creationId="{15E7E728-0697-4B4C-A74A-518842FE7CCA}"/>
          </ac:spMkLst>
        </pc:spChg>
        <pc:spChg chg="mod">
          <ac:chgData name="Bryan Hendrix" userId="b6b7039c-b5df-44cd-b00b-2dd6e08ed2eb" providerId="ADAL" clId="{988C8819-B75D-4D27-9383-949E9BCA237E}" dt="2022-10-25T14:32:43.843" v="173" actId="20577"/>
          <ac:spMkLst>
            <pc:docMk/>
            <pc:sldMk cId="2209903712" sldId="293"/>
            <ac:spMk id="3" creationId="{DC5ED658-D122-4349-B6E0-12162FFD11BB}"/>
          </ac:spMkLst>
        </pc:spChg>
      </pc:sldChg>
      <pc:sldChg chg="addSp delSp modSp mod">
        <pc:chgData name="Bryan Hendrix" userId="b6b7039c-b5df-44cd-b00b-2dd6e08ed2eb" providerId="ADAL" clId="{988C8819-B75D-4D27-9383-949E9BCA237E}" dt="2022-10-25T14:47:01.486" v="275" actId="27636"/>
        <pc:sldMkLst>
          <pc:docMk/>
          <pc:sldMk cId="2794455504" sldId="301"/>
        </pc:sldMkLst>
        <pc:spChg chg="mod">
          <ac:chgData name="Bryan Hendrix" userId="b6b7039c-b5df-44cd-b00b-2dd6e08ed2eb" providerId="ADAL" clId="{988C8819-B75D-4D27-9383-949E9BCA237E}" dt="2022-10-25T14:47:01.486" v="275" actId="27636"/>
          <ac:spMkLst>
            <pc:docMk/>
            <pc:sldMk cId="2794455504" sldId="301"/>
            <ac:spMk id="3" creationId="{4F35CC29-733C-433E-9CEB-2712BB146487}"/>
          </ac:spMkLst>
        </pc:spChg>
        <pc:spChg chg="add del mod">
          <ac:chgData name="Bryan Hendrix" userId="b6b7039c-b5df-44cd-b00b-2dd6e08ed2eb" providerId="ADAL" clId="{988C8819-B75D-4D27-9383-949E9BCA237E}" dt="2022-10-25T14:46:07.852" v="269"/>
          <ac:spMkLst>
            <pc:docMk/>
            <pc:sldMk cId="2794455504" sldId="301"/>
            <ac:spMk id="5" creationId="{AF28F209-5EB1-72FE-5B1F-2A25BA386833}"/>
          </ac:spMkLst>
        </pc:spChg>
        <pc:spChg chg="add del mod">
          <ac:chgData name="Bryan Hendrix" userId="b6b7039c-b5df-44cd-b00b-2dd6e08ed2eb" providerId="ADAL" clId="{988C8819-B75D-4D27-9383-949E9BCA237E}" dt="2022-10-25T14:46:32.626" v="271"/>
          <ac:spMkLst>
            <pc:docMk/>
            <pc:sldMk cId="2794455504" sldId="301"/>
            <ac:spMk id="7" creationId="{01370870-85E6-D514-BE90-47775FE20D0F}"/>
          </ac:spMkLst>
        </pc:spChg>
        <pc:graphicFrameChg chg="add del mod">
          <ac:chgData name="Bryan Hendrix" userId="b6b7039c-b5df-44cd-b00b-2dd6e08ed2eb" providerId="ADAL" clId="{988C8819-B75D-4D27-9383-949E9BCA237E}" dt="2022-10-25T14:46:07.852" v="269"/>
          <ac:graphicFrameMkLst>
            <pc:docMk/>
            <pc:sldMk cId="2794455504" sldId="301"/>
            <ac:graphicFrameMk id="4" creationId="{F2820CD0-7A29-AE90-E313-9D5F4A9CD2F2}"/>
          </ac:graphicFrameMkLst>
        </pc:graphicFrameChg>
        <pc:graphicFrameChg chg="add del mod">
          <ac:chgData name="Bryan Hendrix" userId="b6b7039c-b5df-44cd-b00b-2dd6e08ed2eb" providerId="ADAL" clId="{988C8819-B75D-4D27-9383-949E9BCA237E}" dt="2022-10-25T14:46:32.626" v="271"/>
          <ac:graphicFrameMkLst>
            <pc:docMk/>
            <pc:sldMk cId="2794455504" sldId="301"/>
            <ac:graphicFrameMk id="6" creationId="{205D39D5-1A83-2490-C928-7E6E44FD26FA}"/>
          </ac:graphicFrameMkLst>
        </pc:graphicFrameChg>
      </pc:sldChg>
      <pc:sldChg chg="addSp delSp modSp mod">
        <pc:chgData name="Bryan Hendrix" userId="b6b7039c-b5df-44cd-b00b-2dd6e08ed2eb" providerId="ADAL" clId="{988C8819-B75D-4D27-9383-949E9BCA237E}" dt="2022-10-25T14:31:29.083" v="96" actId="14100"/>
        <pc:sldMkLst>
          <pc:docMk/>
          <pc:sldMk cId="2240744825" sldId="342"/>
        </pc:sldMkLst>
        <pc:spChg chg="mod">
          <ac:chgData name="Bryan Hendrix" userId="b6b7039c-b5df-44cd-b00b-2dd6e08ed2eb" providerId="ADAL" clId="{988C8819-B75D-4D27-9383-949E9BCA237E}" dt="2022-10-25T14:31:24.371" v="95" actId="1076"/>
          <ac:spMkLst>
            <pc:docMk/>
            <pc:sldMk cId="2240744825" sldId="342"/>
            <ac:spMk id="3" creationId="{17FFDB0E-E8AA-4D2C-8037-531C892AB7DA}"/>
          </ac:spMkLst>
        </pc:spChg>
        <pc:picChg chg="add mod">
          <ac:chgData name="Bryan Hendrix" userId="b6b7039c-b5df-44cd-b00b-2dd6e08ed2eb" providerId="ADAL" clId="{988C8819-B75D-4D27-9383-949E9BCA237E}" dt="2022-10-25T14:31:29.083" v="96" actId="14100"/>
          <ac:picMkLst>
            <pc:docMk/>
            <pc:sldMk cId="2240744825" sldId="342"/>
            <ac:picMk id="1026" creationId="{C4FE4012-FA1F-7F46-7F8B-0BCD31F238BD}"/>
          </ac:picMkLst>
        </pc:picChg>
        <pc:picChg chg="del">
          <ac:chgData name="Bryan Hendrix" userId="b6b7039c-b5df-44cd-b00b-2dd6e08ed2eb" providerId="ADAL" clId="{988C8819-B75D-4D27-9383-949E9BCA237E}" dt="2022-10-25T14:29:57.487" v="90" actId="478"/>
          <ac:picMkLst>
            <pc:docMk/>
            <pc:sldMk cId="2240744825" sldId="342"/>
            <ac:picMk id="2050" creationId="{ED50E947-B014-0287-5BB8-985154A80D27}"/>
          </ac:picMkLst>
        </pc:picChg>
      </pc:sldChg>
      <pc:sldChg chg="addSp delSp modSp mod delAnim modAnim">
        <pc:chgData name="Bryan Hendrix" userId="b6b7039c-b5df-44cd-b00b-2dd6e08ed2eb" providerId="ADAL" clId="{988C8819-B75D-4D27-9383-949E9BCA237E}" dt="2022-10-25T14:27:49.541" v="44" actId="1076"/>
        <pc:sldMkLst>
          <pc:docMk/>
          <pc:sldMk cId="345284350" sldId="343"/>
        </pc:sldMkLst>
        <pc:picChg chg="add mod">
          <ac:chgData name="Bryan Hendrix" userId="b6b7039c-b5df-44cd-b00b-2dd6e08ed2eb" providerId="ADAL" clId="{988C8819-B75D-4D27-9383-949E9BCA237E}" dt="2022-10-25T14:27:49.541" v="44" actId="1076"/>
          <ac:picMkLst>
            <pc:docMk/>
            <pc:sldMk cId="345284350" sldId="343"/>
            <ac:picMk id="2" creationId="{23F9EE22-4F5D-B273-C098-1AA67CFD927B}"/>
          </ac:picMkLst>
        </pc:picChg>
        <pc:picChg chg="del">
          <ac:chgData name="Bryan Hendrix" userId="b6b7039c-b5df-44cd-b00b-2dd6e08ed2eb" providerId="ADAL" clId="{988C8819-B75D-4D27-9383-949E9BCA237E}" dt="2022-10-25T14:26:38.448" v="40" actId="478"/>
          <ac:picMkLst>
            <pc:docMk/>
            <pc:sldMk cId="345284350" sldId="343"/>
            <ac:picMk id="3" creationId="{9C6BA355-C210-49A0-4E7B-0C138FC3488B}"/>
          </ac:picMkLst>
        </pc:picChg>
      </pc:sldChg>
      <pc:sldChg chg="modSp mod">
        <pc:chgData name="Bryan Hendrix" userId="b6b7039c-b5df-44cd-b00b-2dd6e08ed2eb" providerId="ADAL" clId="{988C8819-B75D-4D27-9383-949E9BCA237E}" dt="2022-10-24T18:56:44.744" v="38" actId="108"/>
        <pc:sldMkLst>
          <pc:docMk/>
          <pc:sldMk cId="80864707" sldId="358"/>
        </pc:sldMkLst>
        <pc:graphicFrameChg chg="mod modGraphic">
          <ac:chgData name="Bryan Hendrix" userId="b6b7039c-b5df-44cd-b00b-2dd6e08ed2eb" providerId="ADAL" clId="{988C8819-B75D-4D27-9383-949E9BCA237E}" dt="2022-10-24T18:56:44.744" v="38" actId="108"/>
          <ac:graphicFrameMkLst>
            <pc:docMk/>
            <pc:sldMk cId="80864707" sldId="358"/>
            <ac:graphicFrameMk id="2" creationId="{6A8B8D31-E510-68D4-9EBE-FB551DA125B8}"/>
          </ac:graphicFrameMkLst>
        </pc:graphicFrameChg>
      </pc:sldChg>
      <pc:sldChg chg="del">
        <pc:chgData name="Bryan Hendrix" userId="b6b7039c-b5df-44cd-b00b-2dd6e08ed2eb" providerId="ADAL" clId="{988C8819-B75D-4D27-9383-949E9BCA237E}" dt="2022-10-24T18:57:12.224" v="39" actId="47"/>
        <pc:sldMkLst>
          <pc:docMk/>
          <pc:sldMk cId="1425452760" sldId="362"/>
        </pc:sldMkLst>
      </pc:sldChg>
      <pc:sldChg chg="addSp delSp modSp mod">
        <pc:chgData name="Bryan Hendrix" userId="b6b7039c-b5df-44cd-b00b-2dd6e08ed2eb" providerId="ADAL" clId="{988C8819-B75D-4D27-9383-949E9BCA237E}" dt="2022-10-25T14:41:37.080" v="256" actId="1036"/>
        <pc:sldMkLst>
          <pc:docMk/>
          <pc:sldMk cId="232030462" sldId="388"/>
        </pc:sldMkLst>
        <pc:spChg chg="mod">
          <ac:chgData name="Bryan Hendrix" userId="b6b7039c-b5df-44cd-b00b-2dd6e08ed2eb" providerId="ADAL" clId="{988C8819-B75D-4D27-9383-949E9BCA237E}" dt="2022-10-25T14:41:37.080" v="256" actId="1036"/>
          <ac:spMkLst>
            <pc:docMk/>
            <pc:sldMk cId="232030462" sldId="388"/>
            <ac:spMk id="3" creationId="{17FFDB0E-E8AA-4D2C-8037-531C892AB7DA}"/>
          </ac:spMkLst>
        </pc:spChg>
        <pc:picChg chg="del">
          <ac:chgData name="Bryan Hendrix" userId="b6b7039c-b5df-44cd-b00b-2dd6e08ed2eb" providerId="ADAL" clId="{988C8819-B75D-4D27-9383-949E9BCA237E}" dt="2022-10-25T14:40:12.601" v="206" actId="478"/>
          <ac:picMkLst>
            <pc:docMk/>
            <pc:sldMk cId="232030462" sldId="388"/>
            <ac:picMk id="1026" creationId="{A503BBCE-6277-1C9F-E2B9-332BECB11428}"/>
          </ac:picMkLst>
        </pc:picChg>
        <pc:picChg chg="add mod">
          <ac:chgData name="Bryan Hendrix" userId="b6b7039c-b5df-44cd-b00b-2dd6e08ed2eb" providerId="ADAL" clId="{988C8819-B75D-4D27-9383-949E9BCA237E}" dt="2022-10-25T14:41:37.080" v="256" actId="1036"/>
          <ac:picMkLst>
            <pc:docMk/>
            <pc:sldMk cId="232030462" sldId="388"/>
            <ac:picMk id="2050" creationId="{A67605E3-448D-F11F-3B90-690BCAE86579}"/>
          </ac:picMkLst>
        </pc:picChg>
      </pc:sldChg>
      <pc:sldChg chg="addSp delSp modSp mod delAnim modAnim">
        <pc:chgData name="Bryan Hendrix" userId="b6b7039c-b5df-44cd-b00b-2dd6e08ed2eb" providerId="ADAL" clId="{988C8819-B75D-4D27-9383-949E9BCA237E}" dt="2022-10-25T14:38:06.010" v="178" actId="1076"/>
        <pc:sldMkLst>
          <pc:docMk/>
          <pc:sldMk cId="4123979064" sldId="389"/>
        </pc:sldMkLst>
        <pc:picChg chg="add mod">
          <ac:chgData name="Bryan Hendrix" userId="b6b7039c-b5df-44cd-b00b-2dd6e08ed2eb" providerId="ADAL" clId="{988C8819-B75D-4D27-9383-949E9BCA237E}" dt="2022-10-25T14:38:06.010" v="178" actId="1076"/>
          <ac:picMkLst>
            <pc:docMk/>
            <pc:sldMk cId="4123979064" sldId="389"/>
            <ac:picMk id="2" creationId="{8147E2C2-541A-8274-2852-4132B16741CE}"/>
          </ac:picMkLst>
        </pc:picChg>
        <pc:picChg chg="del">
          <ac:chgData name="Bryan Hendrix" userId="b6b7039c-b5df-44cd-b00b-2dd6e08ed2eb" providerId="ADAL" clId="{988C8819-B75D-4D27-9383-949E9BCA237E}" dt="2022-10-25T14:32:59.963" v="174" actId="478"/>
          <ac:picMkLst>
            <pc:docMk/>
            <pc:sldMk cId="4123979064" sldId="389"/>
            <ac:picMk id="3" creationId="{CD67AEDC-3ECE-C6AD-8B7A-C1EA9349F925}"/>
          </ac:picMkLst>
        </pc:picChg>
      </pc:sldChg>
      <pc:sldChg chg="add">
        <pc:chgData name="Bryan Hendrix" userId="b6b7039c-b5df-44cd-b00b-2dd6e08ed2eb" providerId="ADAL" clId="{988C8819-B75D-4D27-9383-949E9BCA237E}" dt="2022-10-25T14:43:28.132" v="257"/>
        <pc:sldMkLst>
          <pc:docMk/>
          <pc:sldMk cId="334399170" sldId="2083"/>
        </pc:sldMkLst>
      </pc:sldChg>
      <pc:sldChg chg="del">
        <pc:chgData name="Bryan Hendrix" userId="b6b7039c-b5df-44cd-b00b-2dd6e08ed2eb" providerId="ADAL" clId="{988C8819-B75D-4D27-9383-949E9BCA237E}" dt="2022-10-24T18:57:12.224" v="39" actId="47"/>
        <pc:sldMkLst>
          <pc:docMk/>
          <pc:sldMk cId="1796475149" sldId="2083"/>
        </pc:sldMkLst>
      </pc:sldChg>
      <pc:sldChg chg="del">
        <pc:chgData name="Bryan Hendrix" userId="b6b7039c-b5df-44cd-b00b-2dd6e08ed2eb" providerId="ADAL" clId="{988C8819-B75D-4D27-9383-949E9BCA237E}" dt="2022-10-24T18:57:12.224" v="39" actId="47"/>
        <pc:sldMkLst>
          <pc:docMk/>
          <pc:sldMk cId="259690119" sldId="2084"/>
        </pc:sldMkLst>
      </pc:sldChg>
      <pc:sldChg chg="add">
        <pc:chgData name="Bryan Hendrix" userId="b6b7039c-b5df-44cd-b00b-2dd6e08ed2eb" providerId="ADAL" clId="{988C8819-B75D-4D27-9383-949E9BCA237E}" dt="2022-10-25T14:43:41.901" v="259"/>
        <pc:sldMkLst>
          <pc:docMk/>
          <pc:sldMk cId="634512883" sldId="2084"/>
        </pc:sldMkLst>
      </pc:sldChg>
      <pc:sldChg chg="add">
        <pc:chgData name="Bryan Hendrix" userId="b6b7039c-b5df-44cd-b00b-2dd6e08ed2eb" providerId="ADAL" clId="{988C8819-B75D-4D27-9383-949E9BCA237E}" dt="2022-10-25T14:43:41.901" v="259"/>
        <pc:sldMkLst>
          <pc:docMk/>
          <pc:sldMk cId="3090222150" sldId="2085"/>
        </pc:sldMkLst>
      </pc:sldChg>
      <pc:sldChg chg="del">
        <pc:chgData name="Bryan Hendrix" userId="b6b7039c-b5df-44cd-b00b-2dd6e08ed2eb" providerId="ADAL" clId="{988C8819-B75D-4D27-9383-949E9BCA237E}" dt="2022-10-24T18:57:12.224" v="39" actId="47"/>
        <pc:sldMkLst>
          <pc:docMk/>
          <pc:sldMk cId="3644007837" sldId="2085"/>
        </pc:sldMkLst>
      </pc:sldChg>
      <pc:sldChg chg="add">
        <pc:chgData name="Bryan Hendrix" userId="b6b7039c-b5df-44cd-b00b-2dd6e08ed2eb" providerId="ADAL" clId="{988C8819-B75D-4D27-9383-949E9BCA237E}" dt="2022-10-25T14:43:41.901" v="259"/>
        <pc:sldMkLst>
          <pc:docMk/>
          <pc:sldMk cId="24453515" sldId="2086"/>
        </pc:sldMkLst>
      </pc:sldChg>
      <pc:sldChg chg="del">
        <pc:chgData name="Bryan Hendrix" userId="b6b7039c-b5df-44cd-b00b-2dd6e08ed2eb" providerId="ADAL" clId="{988C8819-B75D-4D27-9383-949E9BCA237E}" dt="2022-10-24T18:57:12.224" v="39" actId="47"/>
        <pc:sldMkLst>
          <pc:docMk/>
          <pc:sldMk cId="1125974166" sldId="2086"/>
        </pc:sldMkLst>
      </pc:sldChg>
      <pc:sldChg chg="modSp add mod">
        <pc:chgData name="Bryan Hendrix" userId="b6b7039c-b5df-44cd-b00b-2dd6e08ed2eb" providerId="ADAL" clId="{988C8819-B75D-4D27-9383-949E9BCA237E}" dt="2022-10-25T14:43:42.047" v="262" actId="27636"/>
        <pc:sldMkLst>
          <pc:docMk/>
          <pc:sldMk cId="860976049" sldId="2087"/>
        </pc:sldMkLst>
        <pc:spChg chg="mod">
          <ac:chgData name="Bryan Hendrix" userId="b6b7039c-b5df-44cd-b00b-2dd6e08ed2eb" providerId="ADAL" clId="{988C8819-B75D-4D27-9383-949E9BCA237E}" dt="2022-10-25T14:43:42.047" v="262" actId="27636"/>
          <ac:spMkLst>
            <pc:docMk/>
            <pc:sldMk cId="860976049" sldId="2087"/>
            <ac:spMk id="3" creationId="{00000000-0000-0000-0000-000000000000}"/>
          </ac:spMkLst>
        </pc:spChg>
      </pc:sldChg>
      <pc:sldChg chg="del">
        <pc:chgData name="Bryan Hendrix" userId="b6b7039c-b5df-44cd-b00b-2dd6e08ed2eb" providerId="ADAL" clId="{988C8819-B75D-4D27-9383-949E9BCA237E}" dt="2022-10-24T18:57:12.224" v="39" actId="47"/>
        <pc:sldMkLst>
          <pc:docMk/>
          <pc:sldMk cId="1674029588" sldId="2087"/>
        </pc:sldMkLst>
      </pc:sldChg>
      <pc:sldChg chg="del">
        <pc:chgData name="Bryan Hendrix" userId="b6b7039c-b5df-44cd-b00b-2dd6e08ed2eb" providerId="ADAL" clId="{988C8819-B75D-4D27-9383-949E9BCA237E}" dt="2022-10-24T18:57:12.224" v="39" actId="47"/>
        <pc:sldMkLst>
          <pc:docMk/>
          <pc:sldMk cId="1435755469" sldId="2088"/>
        </pc:sldMkLst>
      </pc:sldChg>
      <pc:sldChg chg="add">
        <pc:chgData name="Bryan Hendrix" userId="b6b7039c-b5df-44cd-b00b-2dd6e08ed2eb" providerId="ADAL" clId="{988C8819-B75D-4D27-9383-949E9BCA237E}" dt="2022-10-25T14:43:41.901" v="259"/>
        <pc:sldMkLst>
          <pc:docMk/>
          <pc:sldMk cId="3416066267" sldId="2088"/>
        </pc:sldMkLst>
      </pc:sldChg>
      <pc:sldChg chg="add">
        <pc:chgData name="Bryan Hendrix" userId="b6b7039c-b5df-44cd-b00b-2dd6e08ed2eb" providerId="ADAL" clId="{988C8819-B75D-4D27-9383-949E9BCA237E}" dt="2022-10-25T14:43:41.901" v="259"/>
        <pc:sldMkLst>
          <pc:docMk/>
          <pc:sldMk cId="2573965179" sldId="2089"/>
        </pc:sldMkLst>
      </pc:sldChg>
      <pc:sldChg chg="del">
        <pc:chgData name="Bryan Hendrix" userId="b6b7039c-b5df-44cd-b00b-2dd6e08ed2eb" providerId="ADAL" clId="{988C8819-B75D-4D27-9383-949E9BCA237E}" dt="2022-10-24T18:57:12.224" v="39" actId="47"/>
        <pc:sldMkLst>
          <pc:docMk/>
          <pc:sldMk cId="3774287026" sldId="2089"/>
        </pc:sldMkLst>
      </pc:sldChg>
      <pc:sldChg chg="del">
        <pc:chgData name="Bryan Hendrix" userId="b6b7039c-b5df-44cd-b00b-2dd6e08ed2eb" providerId="ADAL" clId="{988C8819-B75D-4D27-9383-949E9BCA237E}" dt="2022-10-24T18:57:12.224" v="39" actId="47"/>
        <pc:sldMkLst>
          <pc:docMk/>
          <pc:sldMk cId="142087032" sldId="2090"/>
        </pc:sldMkLst>
      </pc:sldChg>
      <pc:sldChg chg="add">
        <pc:chgData name="Bryan Hendrix" userId="b6b7039c-b5df-44cd-b00b-2dd6e08ed2eb" providerId="ADAL" clId="{988C8819-B75D-4D27-9383-949E9BCA237E}" dt="2022-10-25T14:43:41.901" v="259"/>
        <pc:sldMkLst>
          <pc:docMk/>
          <pc:sldMk cId="2726776469" sldId="2090"/>
        </pc:sldMkLst>
      </pc:sldChg>
      <pc:sldChg chg="modSp add mod">
        <pc:chgData name="Bryan Hendrix" userId="b6b7039c-b5df-44cd-b00b-2dd6e08ed2eb" providerId="ADAL" clId="{988C8819-B75D-4D27-9383-949E9BCA237E}" dt="2022-10-25T14:43:42.058" v="263" actId="27636"/>
        <pc:sldMkLst>
          <pc:docMk/>
          <pc:sldMk cId="3536053119" sldId="2091"/>
        </pc:sldMkLst>
        <pc:spChg chg="mod">
          <ac:chgData name="Bryan Hendrix" userId="b6b7039c-b5df-44cd-b00b-2dd6e08ed2eb" providerId="ADAL" clId="{988C8819-B75D-4D27-9383-949E9BCA237E}" dt="2022-10-25T14:43:42.058" v="263" actId="27636"/>
          <ac:spMkLst>
            <pc:docMk/>
            <pc:sldMk cId="3536053119" sldId="2091"/>
            <ac:spMk id="16387" creationId="{00000000-0000-0000-0000-000000000000}"/>
          </ac:spMkLst>
        </pc:spChg>
      </pc:sldChg>
      <pc:sldChg chg="del">
        <pc:chgData name="Bryan Hendrix" userId="b6b7039c-b5df-44cd-b00b-2dd6e08ed2eb" providerId="ADAL" clId="{988C8819-B75D-4D27-9383-949E9BCA237E}" dt="2022-10-24T18:57:12.224" v="39" actId="47"/>
        <pc:sldMkLst>
          <pc:docMk/>
          <pc:sldMk cId="4124443262" sldId="2091"/>
        </pc:sldMkLst>
      </pc:sldChg>
      <pc:sldChg chg="del">
        <pc:chgData name="Bryan Hendrix" userId="b6b7039c-b5df-44cd-b00b-2dd6e08ed2eb" providerId="ADAL" clId="{988C8819-B75D-4D27-9383-949E9BCA237E}" dt="2022-10-24T18:57:12.224" v="39" actId="47"/>
        <pc:sldMkLst>
          <pc:docMk/>
          <pc:sldMk cId="199106864" sldId="2092"/>
        </pc:sldMkLst>
      </pc:sldChg>
      <pc:sldChg chg="modSp add mod">
        <pc:chgData name="Bryan Hendrix" userId="b6b7039c-b5df-44cd-b00b-2dd6e08ed2eb" providerId="ADAL" clId="{988C8819-B75D-4D27-9383-949E9BCA237E}" dt="2022-10-25T14:43:42.068" v="264" actId="27636"/>
        <pc:sldMkLst>
          <pc:docMk/>
          <pc:sldMk cId="3186533042" sldId="2092"/>
        </pc:sldMkLst>
        <pc:spChg chg="mod">
          <ac:chgData name="Bryan Hendrix" userId="b6b7039c-b5df-44cd-b00b-2dd6e08ed2eb" providerId="ADAL" clId="{988C8819-B75D-4D27-9383-949E9BCA237E}" dt="2022-10-25T14:43:42.068" v="264" actId="27636"/>
          <ac:spMkLst>
            <pc:docMk/>
            <pc:sldMk cId="3186533042" sldId="2092"/>
            <ac:spMk id="17411" creationId="{00000000-0000-0000-0000-000000000000}"/>
          </ac:spMkLst>
        </pc:spChg>
      </pc:sldChg>
      <pc:sldChg chg="del">
        <pc:chgData name="Bryan Hendrix" userId="b6b7039c-b5df-44cd-b00b-2dd6e08ed2eb" providerId="ADAL" clId="{988C8819-B75D-4D27-9383-949E9BCA237E}" dt="2022-10-24T18:57:12.224" v="39" actId="47"/>
        <pc:sldMkLst>
          <pc:docMk/>
          <pc:sldMk cId="2642890844" sldId="2093"/>
        </pc:sldMkLst>
      </pc:sldChg>
      <pc:sldChg chg="modSp add mod">
        <pc:chgData name="Bryan Hendrix" userId="b6b7039c-b5df-44cd-b00b-2dd6e08ed2eb" providerId="ADAL" clId="{988C8819-B75D-4D27-9383-949E9BCA237E}" dt="2022-10-25T14:43:42.075" v="265" actId="27636"/>
        <pc:sldMkLst>
          <pc:docMk/>
          <pc:sldMk cId="3678700278" sldId="2093"/>
        </pc:sldMkLst>
        <pc:spChg chg="mod">
          <ac:chgData name="Bryan Hendrix" userId="b6b7039c-b5df-44cd-b00b-2dd6e08ed2eb" providerId="ADAL" clId="{988C8819-B75D-4D27-9383-949E9BCA237E}" dt="2022-10-25T14:43:42.075" v="265" actId="27636"/>
          <ac:spMkLst>
            <pc:docMk/>
            <pc:sldMk cId="3678700278" sldId="2093"/>
            <ac:spMk id="18435" creationId="{00000000-0000-0000-0000-000000000000}"/>
          </ac:spMkLst>
        </pc:spChg>
      </pc:sldChg>
      <pc:sldChg chg="del">
        <pc:chgData name="Bryan Hendrix" userId="b6b7039c-b5df-44cd-b00b-2dd6e08ed2eb" providerId="ADAL" clId="{988C8819-B75D-4D27-9383-949E9BCA237E}" dt="2022-10-24T18:57:12.224" v="39" actId="47"/>
        <pc:sldMkLst>
          <pc:docMk/>
          <pc:sldMk cId="2137457139" sldId="2094"/>
        </pc:sldMkLst>
      </pc:sldChg>
      <pc:sldChg chg="modSp add mod">
        <pc:chgData name="Bryan Hendrix" userId="b6b7039c-b5df-44cd-b00b-2dd6e08ed2eb" providerId="ADAL" clId="{988C8819-B75D-4D27-9383-949E9BCA237E}" dt="2022-10-25T14:43:42.083" v="266" actId="27636"/>
        <pc:sldMkLst>
          <pc:docMk/>
          <pc:sldMk cId="2968713886" sldId="2094"/>
        </pc:sldMkLst>
        <pc:spChg chg="mod">
          <ac:chgData name="Bryan Hendrix" userId="b6b7039c-b5df-44cd-b00b-2dd6e08ed2eb" providerId="ADAL" clId="{988C8819-B75D-4D27-9383-949E9BCA237E}" dt="2022-10-25T14:43:42.083" v="266" actId="27636"/>
          <ac:spMkLst>
            <pc:docMk/>
            <pc:sldMk cId="2968713886" sldId="2094"/>
            <ac:spMk id="18435" creationId="{00000000-0000-0000-0000-000000000000}"/>
          </ac:spMkLst>
        </pc:spChg>
      </pc:sldChg>
      <pc:sldChg chg="del">
        <pc:chgData name="Bryan Hendrix" userId="b6b7039c-b5df-44cd-b00b-2dd6e08ed2eb" providerId="ADAL" clId="{988C8819-B75D-4D27-9383-949E9BCA237E}" dt="2022-10-24T18:57:12.224" v="39" actId="47"/>
        <pc:sldMkLst>
          <pc:docMk/>
          <pc:sldMk cId="1834237057" sldId="2095"/>
        </pc:sldMkLst>
      </pc:sldChg>
      <pc:sldChg chg="add">
        <pc:chgData name="Bryan Hendrix" userId="b6b7039c-b5df-44cd-b00b-2dd6e08ed2eb" providerId="ADAL" clId="{988C8819-B75D-4D27-9383-949E9BCA237E}" dt="2022-10-25T14:43:41.901" v="259"/>
        <pc:sldMkLst>
          <pc:docMk/>
          <pc:sldMk cId="3460557795" sldId="2095"/>
        </pc:sldMkLst>
      </pc:sldChg>
      <pc:sldChg chg="modSp add mod">
        <pc:chgData name="Bryan Hendrix" userId="b6b7039c-b5df-44cd-b00b-2dd6e08ed2eb" providerId="ADAL" clId="{988C8819-B75D-4D27-9383-949E9BCA237E}" dt="2022-10-25T14:43:42.098" v="267" actId="27636"/>
        <pc:sldMkLst>
          <pc:docMk/>
          <pc:sldMk cId="1821748281" sldId="2096"/>
        </pc:sldMkLst>
        <pc:spChg chg="mod">
          <ac:chgData name="Bryan Hendrix" userId="b6b7039c-b5df-44cd-b00b-2dd6e08ed2eb" providerId="ADAL" clId="{988C8819-B75D-4D27-9383-949E9BCA237E}" dt="2022-10-25T14:43:42.098" v="267" actId="27636"/>
          <ac:spMkLst>
            <pc:docMk/>
            <pc:sldMk cId="1821748281" sldId="2096"/>
            <ac:spMk id="20483" creationId="{00000000-0000-0000-0000-000000000000}"/>
          </ac:spMkLst>
        </pc:spChg>
      </pc:sldChg>
      <pc:sldChg chg="del">
        <pc:chgData name="Bryan Hendrix" userId="b6b7039c-b5df-44cd-b00b-2dd6e08ed2eb" providerId="ADAL" clId="{988C8819-B75D-4D27-9383-949E9BCA237E}" dt="2022-10-24T18:57:12.224" v="39" actId="47"/>
        <pc:sldMkLst>
          <pc:docMk/>
          <pc:sldMk cId="2107947662" sldId="2096"/>
        </pc:sldMkLst>
      </pc:sldChg>
      <pc:sldChg chg="del">
        <pc:chgData name="Bryan Hendrix" userId="b6b7039c-b5df-44cd-b00b-2dd6e08ed2eb" providerId="ADAL" clId="{988C8819-B75D-4D27-9383-949E9BCA237E}" dt="2022-10-24T18:57:12.224" v="39" actId="47"/>
        <pc:sldMkLst>
          <pc:docMk/>
          <pc:sldMk cId="1253856803" sldId="2097"/>
        </pc:sldMkLst>
      </pc:sldChg>
      <pc:sldChg chg="add">
        <pc:chgData name="Bryan Hendrix" userId="b6b7039c-b5df-44cd-b00b-2dd6e08ed2eb" providerId="ADAL" clId="{988C8819-B75D-4D27-9383-949E9BCA237E}" dt="2022-10-25T14:43:41.901" v="259"/>
        <pc:sldMkLst>
          <pc:docMk/>
          <pc:sldMk cId="1434801032" sldId="2097"/>
        </pc:sldMkLst>
      </pc:sldChg>
      <pc:sldChg chg="add">
        <pc:chgData name="Bryan Hendrix" userId="b6b7039c-b5df-44cd-b00b-2dd6e08ed2eb" providerId="ADAL" clId="{988C8819-B75D-4D27-9383-949E9BCA237E}" dt="2022-10-25T14:43:41.901" v="259"/>
        <pc:sldMkLst>
          <pc:docMk/>
          <pc:sldMk cId="2260870169" sldId="2098"/>
        </pc:sldMkLst>
      </pc:sldChg>
      <pc:sldChg chg="del">
        <pc:chgData name="Bryan Hendrix" userId="b6b7039c-b5df-44cd-b00b-2dd6e08ed2eb" providerId="ADAL" clId="{988C8819-B75D-4D27-9383-949E9BCA237E}" dt="2022-10-24T18:57:12.224" v="39" actId="47"/>
        <pc:sldMkLst>
          <pc:docMk/>
          <pc:sldMk cId="3758644717" sldId="2098"/>
        </pc:sldMkLst>
      </pc:sldChg>
      <pc:sldChg chg="add">
        <pc:chgData name="Bryan Hendrix" userId="b6b7039c-b5df-44cd-b00b-2dd6e08ed2eb" providerId="ADAL" clId="{988C8819-B75D-4D27-9383-949E9BCA237E}" dt="2022-10-25T14:43:41.901" v="259"/>
        <pc:sldMkLst>
          <pc:docMk/>
          <pc:sldMk cId="2269836314" sldId="2099"/>
        </pc:sldMkLst>
      </pc:sldChg>
      <pc:sldChg chg="del">
        <pc:chgData name="Bryan Hendrix" userId="b6b7039c-b5df-44cd-b00b-2dd6e08ed2eb" providerId="ADAL" clId="{988C8819-B75D-4D27-9383-949E9BCA237E}" dt="2022-10-24T18:57:12.224" v="39" actId="47"/>
        <pc:sldMkLst>
          <pc:docMk/>
          <pc:sldMk cId="3358099911" sldId="2099"/>
        </pc:sldMkLst>
      </pc:sldChg>
      <pc:sldChg chg="del">
        <pc:chgData name="Bryan Hendrix" userId="b6b7039c-b5df-44cd-b00b-2dd6e08ed2eb" providerId="ADAL" clId="{988C8819-B75D-4D27-9383-949E9BCA237E}" dt="2022-10-24T18:57:12.224" v="39" actId="47"/>
        <pc:sldMkLst>
          <pc:docMk/>
          <pc:sldMk cId="2410812888" sldId="2100"/>
        </pc:sldMkLst>
      </pc:sldChg>
      <pc:sldChg chg="add">
        <pc:chgData name="Bryan Hendrix" userId="b6b7039c-b5df-44cd-b00b-2dd6e08ed2eb" providerId="ADAL" clId="{988C8819-B75D-4D27-9383-949E9BCA237E}" dt="2022-10-25T14:43:41.901" v="259"/>
        <pc:sldMkLst>
          <pc:docMk/>
          <pc:sldMk cId="3190097198" sldId="2100"/>
        </pc:sldMkLst>
      </pc:sldChg>
      <pc:sldChg chg="add">
        <pc:chgData name="Bryan Hendrix" userId="b6b7039c-b5df-44cd-b00b-2dd6e08ed2eb" providerId="ADAL" clId="{988C8819-B75D-4D27-9383-949E9BCA237E}" dt="2022-10-25T14:43:41.901" v="259"/>
        <pc:sldMkLst>
          <pc:docMk/>
          <pc:sldMk cId="1807177289" sldId="2101"/>
        </pc:sldMkLst>
      </pc:sldChg>
      <pc:sldChg chg="del">
        <pc:chgData name="Bryan Hendrix" userId="b6b7039c-b5df-44cd-b00b-2dd6e08ed2eb" providerId="ADAL" clId="{988C8819-B75D-4D27-9383-949E9BCA237E}" dt="2022-10-24T18:57:12.224" v="39" actId="47"/>
        <pc:sldMkLst>
          <pc:docMk/>
          <pc:sldMk cId="1965469530" sldId="2101"/>
        </pc:sldMkLst>
      </pc:sldChg>
      <pc:sldChg chg="del">
        <pc:chgData name="Bryan Hendrix" userId="b6b7039c-b5df-44cd-b00b-2dd6e08ed2eb" providerId="ADAL" clId="{988C8819-B75D-4D27-9383-949E9BCA237E}" dt="2022-10-24T18:57:12.224" v="39" actId="47"/>
        <pc:sldMkLst>
          <pc:docMk/>
          <pc:sldMk cId="708205197" sldId="2102"/>
        </pc:sldMkLst>
      </pc:sldChg>
      <pc:sldChg chg="modSp add mod">
        <pc:chgData name="Bryan Hendrix" userId="b6b7039c-b5df-44cd-b00b-2dd6e08ed2eb" providerId="ADAL" clId="{988C8819-B75D-4D27-9383-949E9BCA237E}" dt="2022-10-25T14:43:41.940" v="260" actId="27636"/>
        <pc:sldMkLst>
          <pc:docMk/>
          <pc:sldMk cId="1196418408" sldId="2102"/>
        </pc:sldMkLst>
        <pc:spChg chg="mod">
          <ac:chgData name="Bryan Hendrix" userId="b6b7039c-b5df-44cd-b00b-2dd6e08ed2eb" providerId="ADAL" clId="{988C8819-B75D-4D27-9383-949E9BCA237E}" dt="2022-10-25T14:43:41.940" v="260" actId="27636"/>
          <ac:spMkLst>
            <pc:docMk/>
            <pc:sldMk cId="1196418408" sldId="2102"/>
            <ac:spMk id="3" creationId="{096D1071-A8B6-428D-864A-B2A422EE29E0}"/>
          </ac:spMkLst>
        </pc:spChg>
      </pc:sldChg>
      <pc:sldChg chg="del">
        <pc:chgData name="Bryan Hendrix" userId="b6b7039c-b5df-44cd-b00b-2dd6e08ed2eb" providerId="ADAL" clId="{988C8819-B75D-4D27-9383-949E9BCA237E}" dt="2022-10-24T18:57:12.224" v="39" actId="47"/>
        <pc:sldMkLst>
          <pc:docMk/>
          <pc:sldMk cId="278345058" sldId="2103"/>
        </pc:sldMkLst>
      </pc:sldChg>
      <pc:sldChg chg="add">
        <pc:chgData name="Bryan Hendrix" userId="b6b7039c-b5df-44cd-b00b-2dd6e08ed2eb" providerId="ADAL" clId="{988C8819-B75D-4D27-9383-949E9BCA237E}" dt="2022-10-25T14:43:41.901" v="259"/>
        <pc:sldMkLst>
          <pc:docMk/>
          <pc:sldMk cId="2619834676" sldId="2103"/>
        </pc:sldMkLst>
      </pc:sldChg>
      <pc:sldChg chg="del">
        <pc:chgData name="Bryan Hendrix" userId="b6b7039c-b5df-44cd-b00b-2dd6e08ed2eb" providerId="ADAL" clId="{988C8819-B75D-4D27-9383-949E9BCA237E}" dt="2022-10-24T18:57:12.224" v="39" actId="47"/>
        <pc:sldMkLst>
          <pc:docMk/>
          <pc:sldMk cId="1157244142" sldId="2104"/>
        </pc:sldMkLst>
      </pc:sldChg>
      <pc:sldChg chg="add">
        <pc:chgData name="Bryan Hendrix" userId="b6b7039c-b5df-44cd-b00b-2dd6e08ed2eb" providerId="ADAL" clId="{988C8819-B75D-4D27-9383-949E9BCA237E}" dt="2022-10-25T14:43:41.901" v="259"/>
        <pc:sldMkLst>
          <pc:docMk/>
          <pc:sldMk cId="3355790035" sldId="2104"/>
        </pc:sldMkLst>
      </pc:sldChg>
      <pc:sldChg chg="del">
        <pc:chgData name="Bryan Hendrix" userId="b6b7039c-b5df-44cd-b00b-2dd6e08ed2eb" providerId="ADAL" clId="{988C8819-B75D-4D27-9383-949E9BCA237E}" dt="2022-10-24T18:57:12.224" v="39" actId="47"/>
        <pc:sldMkLst>
          <pc:docMk/>
          <pc:sldMk cId="2623183415" sldId="2105"/>
        </pc:sldMkLst>
      </pc:sldChg>
      <pc:sldChg chg="modSp add mod">
        <pc:chgData name="Bryan Hendrix" userId="b6b7039c-b5df-44cd-b00b-2dd6e08ed2eb" providerId="ADAL" clId="{988C8819-B75D-4D27-9383-949E9BCA237E}" dt="2022-10-25T14:43:42.034" v="261" actId="27636"/>
        <pc:sldMkLst>
          <pc:docMk/>
          <pc:sldMk cId="3975008193" sldId="2105"/>
        </pc:sldMkLst>
        <pc:spChg chg="mod">
          <ac:chgData name="Bryan Hendrix" userId="b6b7039c-b5df-44cd-b00b-2dd6e08ed2eb" providerId="ADAL" clId="{988C8819-B75D-4D27-9383-949E9BCA237E}" dt="2022-10-25T14:43:42.034" v="261" actId="27636"/>
          <ac:spMkLst>
            <pc:docMk/>
            <pc:sldMk cId="3975008193" sldId="2105"/>
            <ac:spMk id="3" creationId="{096D1071-A8B6-428D-864A-B2A422EE29E0}"/>
          </ac:spMkLst>
        </pc:spChg>
      </pc:sldChg>
      <pc:sldChg chg="add">
        <pc:chgData name="Bryan Hendrix" userId="b6b7039c-b5df-44cd-b00b-2dd6e08ed2eb" providerId="ADAL" clId="{988C8819-B75D-4D27-9383-949E9BCA237E}" dt="2022-10-25T14:43:41.901" v="259"/>
        <pc:sldMkLst>
          <pc:docMk/>
          <pc:sldMk cId="855498600" sldId="2106"/>
        </pc:sldMkLst>
      </pc:sldChg>
      <pc:sldChg chg="del">
        <pc:chgData name="Bryan Hendrix" userId="b6b7039c-b5df-44cd-b00b-2dd6e08ed2eb" providerId="ADAL" clId="{988C8819-B75D-4D27-9383-949E9BCA237E}" dt="2022-10-24T18:57:12.224" v="39" actId="47"/>
        <pc:sldMkLst>
          <pc:docMk/>
          <pc:sldMk cId="2264143642" sldId="2106"/>
        </pc:sldMkLst>
      </pc:sldChg>
      <pc:sldChg chg="del">
        <pc:chgData name="Bryan Hendrix" userId="b6b7039c-b5df-44cd-b00b-2dd6e08ed2eb" providerId="ADAL" clId="{988C8819-B75D-4D27-9383-949E9BCA237E}" dt="2022-10-24T18:57:12.224" v="39" actId="47"/>
        <pc:sldMkLst>
          <pc:docMk/>
          <pc:sldMk cId="1392288467" sldId="2107"/>
        </pc:sldMkLst>
      </pc:sldChg>
      <pc:sldChg chg="add">
        <pc:chgData name="Bryan Hendrix" userId="b6b7039c-b5df-44cd-b00b-2dd6e08ed2eb" providerId="ADAL" clId="{988C8819-B75D-4D27-9383-949E9BCA237E}" dt="2022-10-25T14:43:41.901" v="259"/>
        <pc:sldMkLst>
          <pc:docMk/>
          <pc:sldMk cId="3687447815" sldId="2107"/>
        </pc:sldMkLst>
      </pc:sldChg>
      <pc:sldChg chg="del">
        <pc:chgData name="Bryan Hendrix" userId="b6b7039c-b5df-44cd-b00b-2dd6e08ed2eb" providerId="ADAL" clId="{988C8819-B75D-4D27-9383-949E9BCA237E}" dt="2022-10-24T18:57:12.224" v="39" actId="47"/>
        <pc:sldMkLst>
          <pc:docMk/>
          <pc:sldMk cId="587804090" sldId="2108"/>
        </pc:sldMkLst>
      </pc:sldChg>
      <pc:sldChg chg="del">
        <pc:chgData name="Bryan Hendrix" userId="b6b7039c-b5df-44cd-b00b-2dd6e08ed2eb" providerId="ADAL" clId="{988C8819-B75D-4D27-9383-949E9BCA237E}" dt="2022-10-24T18:57:12.224" v="39" actId="47"/>
        <pc:sldMkLst>
          <pc:docMk/>
          <pc:sldMk cId="966610503" sldId="2109"/>
        </pc:sldMkLst>
      </pc:sldChg>
      <pc:sldChg chg="del">
        <pc:chgData name="Bryan Hendrix" userId="b6b7039c-b5df-44cd-b00b-2dd6e08ed2eb" providerId="ADAL" clId="{988C8819-B75D-4D27-9383-949E9BCA237E}" dt="2022-10-24T18:57:12.224" v="39" actId="47"/>
        <pc:sldMkLst>
          <pc:docMk/>
          <pc:sldMk cId="3837550908" sldId="2110"/>
        </pc:sldMkLst>
      </pc:sldChg>
      <pc:sldChg chg="del">
        <pc:chgData name="Bryan Hendrix" userId="b6b7039c-b5df-44cd-b00b-2dd6e08ed2eb" providerId="ADAL" clId="{988C8819-B75D-4D27-9383-949E9BCA237E}" dt="2022-10-24T18:57:12.224" v="39" actId="47"/>
        <pc:sldMkLst>
          <pc:docMk/>
          <pc:sldMk cId="3034417378" sldId="2111"/>
        </pc:sldMkLst>
      </pc:sldChg>
      <pc:sldChg chg="del">
        <pc:chgData name="Bryan Hendrix" userId="b6b7039c-b5df-44cd-b00b-2dd6e08ed2eb" providerId="ADAL" clId="{988C8819-B75D-4D27-9383-949E9BCA237E}" dt="2022-10-24T18:57:12.224" v="39" actId="47"/>
        <pc:sldMkLst>
          <pc:docMk/>
          <pc:sldMk cId="3880982985" sldId="2112"/>
        </pc:sldMkLst>
      </pc:sldChg>
      <pc:sldChg chg="del">
        <pc:chgData name="Bryan Hendrix" userId="b6b7039c-b5df-44cd-b00b-2dd6e08ed2eb" providerId="ADAL" clId="{988C8819-B75D-4D27-9383-949E9BCA237E}" dt="2022-10-24T18:57:12.224" v="39" actId="47"/>
        <pc:sldMkLst>
          <pc:docMk/>
          <pc:sldMk cId="3157650206" sldId="2113"/>
        </pc:sldMkLst>
      </pc:sldChg>
      <pc:sldChg chg="del">
        <pc:chgData name="Bryan Hendrix" userId="b6b7039c-b5df-44cd-b00b-2dd6e08ed2eb" providerId="ADAL" clId="{988C8819-B75D-4D27-9383-949E9BCA237E}" dt="2022-10-24T18:57:12.224" v="39" actId="47"/>
        <pc:sldMkLst>
          <pc:docMk/>
          <pc:sldMk cId="1660463502" sldId="2114"/>
        </pc:sldMkLst>
      </pc:sldChg>
      <pc:sldChg chg="del">
        <pc:chgData name="Bryan Hendrix" userId="b6b7039c-b5df-44cd-b00b-2dd6e08ed2eb" providerId="ADAL" clId="{988C8819-B75D-4D27-9383-949E9BCA237E}" dt="2022-10-24T18:57:12.224" v="39" actId="47"/>
        <pc:sldMkLst>
          <pc:docMk/>
          <pc:sldMk cId="2942280192" sldId="2115"/>
        </pc:sldMkLst>
      </pc:sldChg>
      <pc:sldChg chg="del">
        <pc:chgData name="Bryan Hendrix" userId="b6b7039c-b5df-44cd-b00b-2dd6e08ed2eb" providerId="ADAL" clId="{988C8819-B75D-4D27-9383-949E9BCA237E}" dt="2022-10-24T18:57:12.224" v="39" actId="47"/>
        <pc:sldMkLst>
          <pc:docMk/>
          <pc:sldMk cId="2202296708" sldId="2116"/>
        </pc:sldMkLst>
      </pc:sldChg>
      <pc:sldChg chg="del">
        <pc:chgData name="Bryan Hendrix" userId="b6b7039c-b5df-44cd-b00b-2dd6e08ed2eb" providerId="ADAL" clId="{988C8819-B75D-4D27-9383-949E9BCA237E}" dt="2022-10-24T18:57:12.224" v="39" actId="47"/>
        <pc:sldMkLst>
          <pc:docMk/>
          <pc:sldMk cId="3997823976" sldId="2117"/>
        </pc:sldMkLst>
      </pc:sldChg>
      <pc:sldChg chg="del">
        <pc:chgData name="Bryan Hendrix" userId="b6b7039c-b5df-44cd-b00b-2dd6e08ed2eb" providerId="ADAL" clId="{988C8819-B75D-4D27-9383-949E9BCA237E}" dt="2022-10-24T18:57:12.224" v="39" actId="47"/>
        <pc:sldMkLst>
          <pc:docMk/>
          <pc:sldMk cId="2488021311" sldId="2120"/>
        </pc:sldMkLst>
      </pc:sldChg>
      <pc:sldChg chg="del">
        <pc:chgData name="Bryan Hendrix" userId="b6b7039c-b5df-44cd-b00b-2dd6e08ed2eb" providerId="ADAL" clId="{988C8819-B75D-4D27-9383-949E9BCA237E}" dt="2022-10-24T18:57:12.224" v="39" actId="47"/>
        <pc:sldMkLst>
          <pc:docMk/>
          <pc:sldMk cId="3024682791" sldId="2122"/>
        </pc:sldMkLst>
      </pc:sldChg>
      <pc:sldMasterChg chg="add addSldLayout">
        <pc:chgData name="Bryan Hendrix" userId="b6b7039c-b5df-44cd-b00b-2dd6e08ed2eb" providerId="ADAL" clId="{988C8819-B75D-4D27-9383-949E9BCA237E}" dt="2022-10-25T14:43:41.901" v="258" actId="27028"/>
        <pc:sldMasterMkLst>
          <pc:docMk/>
          <pc:sldMasterMk cId="0" sldId="2147483660"/>
        </pc:sldMasterMkLst>
        <pc:sldLayoutChg chg="add">
          <pc:chgData name="Bryan Hendrix" userId="b6b7039c-b5df-44cd-b00b-2dd6e08ed2eb" providerId="ADAL" clId="{988C8819-B75D-4D27-9383-949E9BCA237E}" dt="2022-10-25T14:43:41.901" v="258" actId="27028"/>
          <pc:sldLayoutMkLst>
            <pc:docMk/>
            <pc:sldMasterMk cId="0" sldId="2147483660"/>
            <pc:sldLayoutMk cId="3676164577" sldId="2147484035"/>
          </pc:sldLayoutMkLst>
        </pc:sldLayoutChg>
        <pc:sldLayoutChg chg="add">
          <pc:chgData name="Bryan Hendrix" userId="b6b7039c-b5df-44cd-b00b-2dd6e08ed2eb" providerId="ADAL" clId="{988C8819-B75D-4D27-9383-949E9BCA237E}" dt="2022-10-25T14:43:41.901" v="258" actId="27028"/>
          <pc:sldLayoutMkLst>
            <pc:docMk/>
            <pc:sldMasterMk cId="0" sldId="2147483660"/>
            <pc:sldLayoutMk cId="1359826099" sldId="2147484036"/>
          </pc:sldLayoutMkLst>
        </pc:sldLayoutChg>
        <pc:sldLayoutChg chg="add">
          <pc:chgData name="Bryan Hendrix" userId="b6b7039c-b5df-44cd-b00b-2dd6e08ed2eb" providerId="ADAL" clId="{988C8819-B75D-4D27-9383-949E9BCA237E}" dt="2022-10-25T14:43:41.901" v="258" actId="27028"/>
          <pc:sldLayoutMkLst>
            <pc:docMk/>
            <pc:sldMasterMk cId="0" sldId="2147483660"/>
            <pc:sldLayoutMk cId="1773060468" sldId="2147484037"/>
          </pc:sldLayoutMkLst>
        </pc:sldLayoutChg>
        <pc:sldLayoutChg chg="add">
          <pc:chgData name="Bryan Hendrix" userId="b6b7039c-b5df-44cd-b00b-2dd6e08ed2eb" providerId="ADAL" clId="{988C8819-B75D-4D27-9383-949E9BCA237E}" dt="2022-10-25T14:43:41.901" v="258" actId="27028"/>
          <pc:sldLayoutMkLst>
            <pc:docMk/>
            <pc:sldMasterMk cId="0" sldId="2147483660"/>
            <pc:sldLayoutMk cId="3890948427" sldId="2147484038"/>
          </pc:sldLayoutMkLst>
        </pc:sldLayoutChg>
        <pc:sldLayoutChg chg="add">
          <pc:chgData name="Bryan Hendrix" userId="b6b7039c-b5df-44cd-b00b-2dd6e08ed2eb" providerId="ADAL" clId="{988C8819-B75D-4D27-9383-949E9BCA237E}" dt="2022-10-25T14:43:41.901" v="258" actId="27028"/>
          <pc:sldLayoutMkLst>
            <pc:docMk/>
            <pc:sldMasterMk cId="0" sldId="2147483660"/>
            <pc:sldLayoutMk cId="244052251" sldId="2147484039"/>
          </pc:sldLayoutMkLst>
        </pc:sldLayoutChg>
        <pc:sldLayoutChg chg="add">
          <pc:chgData name="Bryan Hendrix" userId="b6b7039c-b5df-44cd-b00b-2dd6e08ed2eb" providerId="ADAL" clId="{988C8819-B75D-4D27-9383-949E9BCA237E}" dt="2022-10-25T14:43:41.901" v="258" actId="27028"/>
          <pc:sldLayoutMkLst>
            <pc:docMk/>
            <pc:sldMasterMk cId="0" sldId="2147483660"/>
            <pc:sldLayoutMk cId="3923447807" sldId="2147484040"/>
          </pc:sldLayoutMkLst>
        </pc:sldLayoutChg>
        <pc:sldLayoutChg chg="add">
          <pc:chgData name="Bryan Hendrix" userId="b6b7039c-b5df-44cd-b00b-2dd6e08ed2eb" providerId="ADAL" clId="{988C8819-B75D-4D27-9383-949E9BCA237E}" dt="2022-10-25T14:43:41.901" v="258" actId="27028"/>
          <pc:sldLayoutMkLst>
            <pc:docMk/>
            <pc:sldMasterMk cId="0" sldId="2147483660"/>
            <pc:sldLayoutMk cId="2195225251" sldId="2147484041"/>
          </pc:sldLayoutMkLst>
        </pc:sldLayoutChg>
        <pc:sldLayoutChg chg="add">
          <pc:chgData name="Bryan Hendrix" userId="b6b7039c-b5df-44cd-b00b-2dd6e08ed2eb" providerId="ADAL" clId="{988C8819-B75D-4D27-9383-949E9BCA237E}" dt="2022-10-25T14:43:41.901" v="258" actId="27028"/>
          <pc:sldLayoutMkLst>
            <pc:docMk/>
            <pc:sldMasterMk cId="0" sldId="2147483660"/>
            <pc:sldLayoutMk cId="105122247" sldId="2147484042"/>
          </pc:sldLayoutMkLst>
        </pc:sldLayoutChg>
        <pc:sldLayoutChg chg="add">
          <pc:chgData name="Bryan Hendrix" userId="b6b7039c-b5df-44cd-b00b-2dd6e08ed2eb" providerId="ADAL" clId="{988C8819-B75D-4D27-9383-949E9BCA237E}" dt="2022-10-25T14:43:41.901" v="258" actId="27028"/>
          <pc:sldLayoutMkLst>
            <pc:docMk/>
            <pc:sldMasterMk cId="0" sldId="2147483660"/>
            <pc:sldLayoutMk cId="4109969642" sldId="2147484043"/>
          </pc:sldLayoutMkLst>
        </pc:sldLayoutChg>
        <pc:sldLayoutChg chg="add">
          <pc:chgData name="Bryan Hendrix" userId="b6b7039c-b5df-44cd-b00b-2dd6e08ed2eb" providerId="ADAL" clId="{988C8819-B75D-4D27-9383-949E9BCA237E}" dt="2022-10-25T14:43:41.901" v="258" actId="27028"/>
          <pc:sldLayoutMkLst>
            <pc:docMk/>
            <pc:sldMasterMk cId="0" sldId="2147483660"/>
            <pc:sldLayoutMk cId="831079991" sldId="2147484044"/>
          </pc:sldLayoutMkLst>
        </pc:sldLayoutChg>
        <pc:sldLayoutChg chg="add">
          <pc:chgData name="Bryan Hendrix" userId="b6b7039c-b5df-44cd-b00b-2dd6e08ed2eb" providerId="ADAL" clId="{988C8819-B75D-4D27-9383-949E9BCA237E}" dt="2022-10-25T14:43:41.901" v="258" actId="27028"/>
          <pc:sldLayoutMkLst>
            <pc:docMk/>
            <pc:sldMasterMk cId="0" sldId="2147483660"/>
            <pc:sldLayoutMk cId="3369080372" sldId="2147484045"/>
          </pc:sldLayoutMkLst>
        </pc:sldLayoutChg>
      </pc:sldMasterChg>
      <pc:sldMasterChg chg="del delSldLayout">
        <pc:chgData name="Bryan Hendrix" userId="b6b7039c-b5df-44cd-b00b-2dd6e08ed2eb" providerId="ADAL" clId="{988C8819-B75D-4D27-9383-949E9BCA237E}" dt="2022-10-24T18:57:12.224" v="39" actId="47"/>
        <pc:sldMasterMkLst>
          <pc:docMk/>
          <pc:sldMasterMk cId="1656643295" sldId="2147483767"/>
        </pc:sldMasterMkLst>
        <pc:sldLayoutChg chg="del">
          <pc:chgData name="Bryan Hendrix" userId="b6b7039c-b5df-44cd-b00b-2dd6e08ed2eb" providerId="ADAL" clId="{988C8819-B75D-4D27-9383-949E9BCA237E}" dt="2022-10-24T18:57:12.224" v="39" actId="47"/>
          <pc:sldLayoutMkLst>
            <pc:docMk/>
            <pc:sldMasterMk cId="1656643295" sldId="2147483767"/>
            <pc:sldLayoutMk cId="1762740241" sldId="2147483769"/>
          </pc:sldLayoutMkLst>
        </pc:sldLayoutChg>
      </pc:sldMasterChg>
      <pc:sldMasterChg chg="del delSldLayout">
        <pc:chgData name="Bryan Hendrix" userId="b6b7039c-b5df-44cd-b00b-2dd6e08ed2eb" providerId="ADAL" clId="{988C8819-B75D-4D27-9383-949E9BCA237E}" dt="2022-10-24T18:57:12.224" v="39" actId="47"/>
        <pc:sldMasterMkLst>
          <pc:docMk/>
          <pc:sldMasterMk cId="1021543943" sldId="2147483771"/>
        </pc:sldMasterMkLst>
        <pc:sldLayoutChg chg="del">
          <pc:chgData name="Bryan Hendrix" userId="b6b7039c-b5df-44cd-b00b-2dd6e08ed2eb" providerId="ADAL" clId="{988C8819-B75D-4D27-9383-949E9BCA237E}" dt="2022-10-24T18:57:12.224" v="39" actId="47"/>
          <pc:sldLayoutMkLst>
            <pc:docMk/>
            <pc:sldMasterMk cId="1021543943" sldId="2147483771"/>
            <pc:sldLayoutMk cId="2315019334" sldId="2147483772"/>
          </pc:sldLayoutMkLst>
        </pc:sldLayoutChg>
        <pc:sldLayoutChg chg="del">
          <pc:chgData name="Bryan Hendrix" userId="b6b7039c-b5df-44cd-b00b-2dd6e08ed2eb" providerId="ADAL" clId="{988C8819-B75D-4D27-9383-949E9BCA237E}" dt="2022-10-24T18:57:12.224" v="39" actId="47"/>
          <pc:sldLayoutMkLst>
            <pc:docMk/>
            <pc:sldMasterMk cId="1021543943" sldId="2147483771"/>
            <pc:sldLayoutMk cId="2617258119" sldId="2147483773"/>
          </pc:sldLayoutMkLst>
        </pc:sldLayoutChg>
        <pc:sldLayoutChg chg="del">
          <pc:chgData name="Bryan Hendrix" userId="b6b7039c-b5df-44cd-b00b-2dd6e08ed2eb" providerId="ADAL" clId="{988C8819-B75D-4D27-9383-949E9BCA237E}" dt="2022-10-24T18:57:12.224" v="39" actId="47"/>
          <pc:sldLayoutMkLst>
            <pc:docMk/>
            <pc:sldMasterMk cId="1021543943" sldId="2147483771"/>
            <pc:sldLayoutMk cId="1233396429" sldId="2147483774"/>
          </pc:sldLayoutMkLst>
        </pc:sldLayoutChg>
        <pc:sldLayoutChg chg="del">
          <pc:chgData name="Bryan Hendrix" userId="b6b7039c-b5df-44cd-b00b-2dd6e08ed2eb" providerId="ADAL" clId="{988C8819-B75D-4D27-9383-949E9BCA237E}" dt="2022-10-24T18:57:12.224" v="39" actId="47"/>
          <pc:sldLayoutMkLst>
            <pc:docMk/>
            <pc:sldMasterMk cId="1021543943" sldId="2147483771"/>
            <pc:sldLayoutMk cId="452324068" sldId="2147483775"/>
          </pc:sldLayoutMkLst>
        </pc:sldLayoutChg>
        <pc:sldLayoutChg chg="del">
          <pc:chgData name="Bryan Hendrix" userId="b6b7039c-b5df-44cd-b00b-2dd6e08ed2eb" providerId="ADAL" clId="{988C8819-B75D-4D27-9383-949E9BCA237E}" dt="2022-10-24T18:57:12.224" v="39" actId="47"/>
          <pc:sldLayoutMkLst>
            <pc:docMk/>
            <pc:sldMasterMk cId="1021543943" sldId="2147483771"/>
            <pc:sldLayoutMk cId="2078157657" sldId="2147483776"/>
          </pc:sldLayoutMkLst>
        </pc:sldLayoutChg>
        <pc:sldLayoutChg chg="del">
          <pc:chgData name="Bryan Hendrix" userId="b6b7039c-b5df-44cd-b00b-2dd6e08ed2eb" providerId="ADAL" clId="{988C8819-B75D-4D27-9383-949E9BCA237E}" dt="2022-10-24T18:57:12.224" v="39" actId="47"/>
          <pc:sldLayoutMkLst>
            <pc:docMk/>
            <pc:sldMasterMk cId="1021543943" sldId="2147483771"/>
            <pc:sldLayoutMk cId="4055117736" sldId="2147483777"/>
          </pc:sldLayoutMkLst>
        </pc:sldLayoutChg>
        <pc:sldLayoutChg chg="del">
          <pc:chgData name="Bryan Hendrix" userId="b6b7039c-b5df-44cd-b00b-2dd6e08ed2eb" providerId="ADAL" clId="{988C8819-B75D-4D27-9383-949E9BCA237E}" dt="2022-10-24T18:57:12.224" v="39" actId="47"/>
          <pc:sldLayoutMkLst>
            <pc:docMk/>
            <pc:sldMasterMk cId="1021543943" sldId="2147483771"/>
            <pc:sldLayoutMk cId="1655215164" sldId="2147483778"/>
          </pc:sldLayoutMkLst>
        </pc:sldLayoutChg>
        <pc:sldLayoutChg chg="del">
          <pc:chgData name="Bryan Hendrix" userId="b6b7039c-b5df-44cd-b00b-2dd6e08ed2eb" providerId="ADAL" clId="{988C8819-B75D-4D27-9383-949E9BCA237E}" dt="2022-10-24T18:57:12.224" v="39" actId="47"/>
          <pc:sldLayoutMkLst>
            <pc:docMk/>
            <pc:sldMasterMk cId="1021543943" sldId="2147483771"/>
            <pc:sldLayoutMk cId="1391465223" sldId="2147483779"/>
          </pc:sldLayoutMkLst>
        </pc:sldLayoutChg>
        <pc:sldLayoutChg chg="del">
          <pc:chgData name="Bryan Hendrix" userId="b6b7039c-b5df-44cd-b00b-2dd6e08ed2eb" providerId="ADAL" clId="{988C8819-B75D-4D27-9383-949E9BCA237E}" dt="2022-10-24T18:57:12.224" v="39" actId="47"/>
          <pc:sldLayoutMkLst>
            <pc:docMk/>
            <pc:sldMasterMk cId="1021543943" sldId="2147483771"/>
            <pc:sldLayoutMk cId="3496599013" sldId="2147483780"/>
          </pc:sldLayoutMkLst>
        </pc:sldLayoutChg>
        <pc:sldLayoutChg chg="del">
          <pc:chgData name="Bryan Hendrix" userId="b6b7039c-b5df-44cd-b00b-2dd6e08ed2eb" providerId="ADAL" clId="{988C8819-B75D-4D27-9383-949E9BCA237E}" dt="2022-10-24T18:57:12.224" v="39" actId="47"/>
          <pc:sldLayoutMkLst>
            <pc:docMk/>
            <pc:sldMasterMk cId="1021543943" sldId="2147483771"/>
            <pc:sldLayoutMk cId="2058268052" sldId="2147483781"/>
          </pc:sldLayoutMkLst>
        </pc:sldLayoutChg>
        <pc:sldLayoutChg chg="del">
          <pc:chgData name="Bryan Hendrix" userId="b6b7039c-b5df-44cd-b00b-2dd6e08ed2eb" providerId="ADAL" clId="{988C8819-B75D-4D27-9383-949E9BCA237E}" dt="2022-10-24T18:57:12.224" v="39" actId="47"/>
          <pc:sldLayoutMkLst>
            <pc:docMk/>
            <pc:sldMasterMk cId="1021543943" sldId="2147483771"/>
            <pc:sldLayoutMk cId="1313389477" sldId="2147483782"/>
          </pc:sldLayoutMkLst>
        </pc:sldLayoutChg>
      </pc:sldMasterChg>
      <pc:sldMasterChg chg="del delSldLayout">
        <pc:chgData name="Bryan Hendrix" userId="b6b7039c-b5df-44cd-b00b-2dd6e08ed2eb" providerId="ADAL" clId="{988C8819-B75D-4D27-9383-949E9BCA237E}" dt="2022-10-24T18:57:12.224" v="39" actId="47"/>
        <pc:sldMasterMkLst>
          <pc:docMk/>
          <pc:sldMasterMk cId="1123585964" sldId="2147483783"/>
        </pc:sldMasterMkLst>
        <pc:sldLayoutChg chg="del">
          <pc:chgData name="Bryan Hendrix" userId="b6b7039c-b5df-44cd-b00b-2dd6e08ed2eb" providerId="ADAL" clId="{988C8819-B75D-4D27-9383-949E9BCA237E}" dt="2022-10-24T18:57:12.224" v="39" actId="47"/>
          <pc:sldLayoutMkLst>
            <pc:docMk/>
            <pc:sldMasterMk cId="1123585964" sldId="2147483783"/>
            <pc:sldLayoutMk cId="3948874394" sldId="2147483784"/>
          </pc:sldLayoutMkLst>
        </pc:sldLayoutChg>
      </pc:sldMasterChg>
      <pc:sldMasterChg chg="del delSldLayout">
        <pc:chgData name="Bryan Hendrix" userId="b6b7039c-b5df-44cd-b00b-2dd6e08ed2eb" providerId="ADAL" clId="{988C8819-B75D-4D27-9383-949E9BCA237E}" dt="2022-10-24T18:57:12.224" v="39" actId="47"/>
        <pc:sldMasterMkLst>
          <pc:docMk/>
          <pc:sldMasterMk cId="1123585964" sldId="2147483788"/>
        </pc:sldMasterMkLst>
        <pc:sldLayoutChg chg="del">
          <pc:chgData name="Bryan Hendrix" userId="b6b7039c-b5df-44cd-b00b-2dd6e08ed2eb" providerId="ADAL" clId="{988C8819-B75D-4D27-9383-949E9BCA237E}" dt="2022-10-24T18:57:12.224" v="39" actId="47"/>
          <pc:sldLayoutMkLst>
            <pc:docMk/>
            <pc:sldMasterMk cId="1123585964" sldId="2147483788"/>
            <pc:sldLayoutMk cId="3948874394" sldId="2147483649"/>
          </pc:sldLayoutMkLst>
        </pc:sldLayoutChg>
        <pc:sldLayoutChg chg="del">
          <pc:chgData name="Bryan Hendrix" userId="b6b7039c-b5df-44cd-b00b-2dd6e08ed2eb" providerId="ADAL" clId="{988C8819-B75D-4D27-9383-949E9BCA237E}" dt="2022-10-24T18:57:12.224" v="39" actId="47"/>
          <pc:sldLayoutMkLst>
            <pc:docMk/>
            <pc:sldMasterMk cId="1123585964" sldId="2147483788"/>
            <pc:sldLayoutMk cId="3047596496" sldId="2147483652"/>
          </pc:sldLayoutMkLst>
        </pc:sldLayoutChg>
        <pc:sldLayoutChg chg="del">
          <pc:chgData name="Bryan Hendrix" userId="b6b7039c-b5df-44cd-b00b-2dd6e08ed2eb" providerId="ADAL" clId="{988C8819-B75D-4D27-9383-949E9BCA237E}" dt="2022-10-24T18:57:12.224" v="39" actId="47"/>
          <pc:sldLayoutMkLst>
            <pc:docMk/>
            <pc:sldMasterMk cId="1123585964" sldId="2147483788"/>
            <pc:sldLayoutMk cId="1872139829" sldId="2147483656"/>
          </pc:sldLayoutMkLst>
        </pc:sldLayoutChg>
        <pc:sldLayoutChg chg="del">
          <pc:chgData name="Bryan Hendrix" userId="b6b7039c-b5df-44cd-b00b-2dd6e08ed2eb" providerId="ADAL" clId="{988C8819-B75D-4D27-9383-949E9BCA237E}" dt="2022-10-24T18:57:12.224" v="39" actId="47"/>
          <pc:sldLayoutMkLst>
            <pc:docMk/>
            <pc:sldMasterMk cId="1123585964" sldId="2147483788"/>
            <pc:sldLayoutMk cId="2825938577" sldId="21474837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6F76-418E-43A5-A0EE-893F6814E96A}"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A7ECF-5549-4733-9666-ECB698FD6847}" type="slidenum">
              <a:rPr lang="en-US" smtClean="0"/>
              <a:t>‹#›</a:t>
            </a:fld>
            <a:endParaRPr lang="en-US"/>
          </a:p>
        </p:txBody>
      </p:sp>
    </p:spTree>
    <p:extLst>
      <p:ext uri="{BB962C8B-B14F-4D97-AF65-F5344CB8AC3E}">
        <p14:creationId xmlns:p14="http://schemas.microsoft.com/office/powerpoint/2010/main" val="380138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05:08</a:t>
            </a:r>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235502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6BD6B5-EF32-48E7-AD66-C001571940CE}" type="slidenum">
              <a:rPr lang="en-US" smtClean="0"/>
              <a:pPr>
                <a:defRPr/>
              </a:pPr>
              <a:t>15</a:t>
            </a:fld>
            <a:endParaRPr lang="en-US"/>
          </a:p>
        </p:txBody>
      </p:sp>
    </p:spTree>
    <p:extLst>
      <p:ext uri="{BB962C8B-B14F-4D97-AF65-F5344CB8AC3E}">
        <p14:creationId xmlns:p14="http://schemas.microsoft.com/office/powerpoint/2010/main" val="251605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6BA4CA-54A3-45DB-A3FD-CE2F10783F85}" type="slidenum">
              <a:rPr lang="en-US" smtClean="0"/>
              <a:pPr>
                <a:defRPr/>
              </a:pPr>
              <a:t>29</a:t>
            </a:fld>
            <a:endParaRPr lang="en-US"/>
          </a:p>
        </p:txBody>
      </p:sp>
    </p:spTree>
    <p:extLst>
      <p:ext uri="{BB962C8B-B14F-4D97-AF65-F5344CB8AC3E}">
        <p14:creationId xmlns:p14="http://schemas.microsoft.com/office/powerpoint/2010/main" val="126004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6BA4CA-54A3-45DB-A3FD-CE2F10783F85}" type="slidenum">
              <a:rPr lang="en-US" smtClean="0"/>
              <a:pPr>
                <a:defRPr/>
              </a:pPr>
              <a:t>36</a:t>
            </a:fld>
            <a:endParaRPr lang="en-US"/>
          </a:p>
        </p:txBody>
      </p:sp>
    </p:spTree>
    <p:extLst>
      <p:ext uri="{BB962C8B-B14F-4D97-AF65-F5344CB8AC3E}">
        <p14:creationId xmlns:p14="http://schemas.microsoft.com/office/powerpoint/2010/main" val="53108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6BD6B5-EF32-48E7-AD66-C001571940CE}" type="slidenum">
              <a:rPr lang="en-US" smtClean="0"/>
              <a:pPr>
                <a:defRPr/>
              </a:pPr>
              <a:t>37</a:t>
            </a:fld>
            <a:endParaRPr lang="en-US"/>
          </a:p>
        </p:txBody>
      </p:sp>
    </p:spTree>
    <p:extLst>
      <p:ext uri="{BB962C8B-B14F-4D97-AF65-F5344CB8AC3E}">
        <p14:creationId xmlns:p14="http://schemas.microsoft.com/office/powerpoint/2010/main" val="3634489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05:08</a:t>
            </a:r>
          </a:p>
        </p:txBody>
      </p:sp>
      <p:sp>
        <p:nvSpPr>
          <p:cNvPr id="4" name="Slide Number Placeholder 3"/>
          <p:cNvSpPr>
            <a:spLocks noGrp="1"/>
          </p:cNvSpPr>
          <p:nvPr>
            <p:ph type="sldNum" sz="quarter" idx="5"/>
          </p:nvPr>
        </p:nvSpPr>
        <p:spPr/>
        <p:txBody>
          <a:bodyPr/>
          <a:lstStyle/>
          <a:p>
            <a:fld id="{75407F5E-1248-0D41-AA81-B50EA45314DF}" type="slidenum">
              <a:rPr lang="en-US" smtClean="0"/>
              <a:t>43</a:t>
            </a:fld>
            <a:endParaRPr lang="en-US" dirty="0"/>
          </a:p>
        </p:txBody>
      </p:sp>
    </p:spTree>
    <p:extLst>
      <p:ext uri="{BB962C8B-B14F-4D97-AF65-F5344CB8AC3E}">
        <p14:creationId xmlns:p14="http://schemas.microsoft.com/office/powerpoint/2010/main" val="321996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Due to the audience size, we encourage you to use the Chat feature for comments and questions.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dirty="0"/>
          </a:p>
        </p:txBody>
      </p:sp>
    </p:spTree>
    <p:extLst>
      <p:ext uri="{BB962C8B-B14F-4D97-AF65-F5344CB8AC3E}">
        <p14:creationId xmlns:p14="http://schemas.microsoft.com/office/powerpoint/2010/main" val="405149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conflicts of interest.</a:t>
            </a:r>
          </a:p>
        </p:txBody>
      </p:sp>
      <p:sp>
        <p:nvSpPr>
          <p:cNvPr id="4" name="Slide Number Placeholder 3"/>
          <p:cNvSpPr>
            <a:spLocks noGrp="1"/>
          </p:cNvSpPr>
          <p:nvPr>
            <p:ph type="sldNum" sz="quarter" idx="5"/>
          </p:nvPr>
        </p:nvSpPr>
        <p:spPr/>
        <p:txBody>
          <a:bodyPr/>
          <a:lstStyle/>
          <a:p>
            <a:fld id="{E27A7ECF-5549-4733-9666-ECB698FD6847}" type="slidenum">
              <a:rPr lang="en-US" smtClean="0"/>
              <a:t>5</a:t>
            </a:fld>
            <a:endParaRPr lang="en-US"/>
          </a:p>
        </p:txBody>
      </p:sp>
    </p:spTree>
    <p:extLst>
      <p:ext uri="{BB962C8B-B14F-4D97-AF65-F5344CB8AC3E}">
        <p14:creationId xmlns:p14="http://schemas.microsoft.com/office/powerpoint/2010/main" val="159186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6</a:t>
            </a:fld>
            <a:endParaRPr lang="en-US" dirty="0"/>
          </a:p>
        </p:txBody>
      </p:sp>
    </p:spTree>
    <p:extLst>
      <p:ext uri="{BB962C8B-B14F-4D97-AF65-F5344CB8AC3E}">
        <p14:creationId xmlns:p14="http://schemas.microsoft.com/office/powerpoint/2010/main" val="58410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7</a:t>
            </a:fld>
            <a:endParaRPr lang="en-US" dirty="0"/>
          </a:p>
        </p:txBody>
      </p:sp>
    </p:spTree>
    <p:extLst>
      <p:ext uri="{BB962C8B-B14F-4D97-AF65-F5344CB8AC3E}">
        <p14:creationId xmlns:p14="http://schemas.microsoft.com/office/powerpoint/2010/main" val="207462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self and position</a:t>
            </a:r>
          </a:p>
          <a:p>
            <a:pPr marL="171450" indent="-171450">
              <a:buFont typeface="Arial" panose="020B0604020202020204" pitchFamily="34" charset="0"/>
              <a:buChar char="•"/>
            </a:pPr>
            <a:r>
              <a:rPr lang="en-US" dirty="0"/>
              <a:t>Again, on behalf of USET we welcome you. We are excited to launch this first monthly session of Reclaiming Native Psychological Brilliance, but before we begin:</a:t>
            </a:r>
          </a:p>
          <a:p>
            <a:pPr marL="171450" indent="-171450">
              <a:buFont typeface="Arial" panose="020B0604020202020204" pitchFamily="34" charset="0"/>
              <a:buChar char="•"/>
            </a:pPr>
            <a:r>
              <a:rPr lang="en-US" dirty="0"/>
              <a:t>As Native people, we want to start with a Blessing and we are fortunate to have Chief of the Mohegan Tribe, Chief Malerba - - -</a:t>
            </a:r>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dirty="0"/>
          </a:p>
        </p:txBody>
      </p:sp>
    </p:spTree>
    <p:extLst>
      <p:ext uri="{BB962C8B-B14F-4D97-AF65-F5344CB8AC3E}">
        <p14:creationId xmlns:p14="http://schemas.microsoft.com/office/powerpoint/2010/main" val="327581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We respectfully acknowledge that we stand on territories where Indigenous and Tribal Nations are traditional stewards of the land.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Please join us in affirming Tribal sovereignty, and always displaying respect and gratitude for Indigenous people.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honor and recognize the original peoples of this land.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55499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A7ECF-5549-4733-9666-ECB698FD6847}" type="slidenum">
              <a:rPr lang="en-US" smtClean="0"/>
              <a:t>10</a:t>
            </a:fld>
            <a:endParaRPr lang="en-US"/>
          </a:p>
        </p:txBody>
      </p:sp>
    </p:spTree>
    <p:extLst>
      <p:ext uri="{BB962C8B-B14F-4D97-AF65-F5344CB8AC3E}">
        <p14:creationId xmlns:p14="http://schemas.microsoft.com/office/powerpoint/2010/main" val="416835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549" indent="-296365">
              <a:defRPr>
                <a:solidFill>
                  <a:schemeClr val="tx1"/>
                </a:solidFill>
                <a:latin typeface="Arial" panose="020B0604020202020204" pitchFamily="34" charset="0"/>
                <a:cs typeface="Arial" panose="020B0604020202020204" pitchFamily="34" charset="0"/>
              </a:defRPr>
            </a:lvl2pPr>
            <a:lvl3pPr marL="1185461" indent="-237093">
              <a:defRPr>
                <a:solidFill>
                  <a:schemeClr val="tx1"/>
                </a:solidFill>
                <a:latin typeface="Arial" panose="020B0604020202020204" pitchFamily="34" charset="0"/>
                <a:cs typeface="Arial" panose="020B0604020202020204" pitchFamily="34" charset="0"/>
              </a:defRPr>
            </a:lvl3pPr>
            <a:lvl4pPr marL="1659644" indent="-237093">
              <a:defRPr>
                <a:solidFill>
                  <a:schemeClr val="tx1"/>
                </a:solidFill>
                <a:latin typeface="Arial" panose="020B0604020202020204" pitchFamily="34" charset="0"/>
                <a:cs typeface="Arial" panose="020B0604020202020204" pitchFamily="34" charset="0"/>
              </a:defRPr>
            </a:lvl4pPr>
            <a:lvl5pPr marL="2133829" indent="-237093">
              <a:defRPr>
                <a:solidFill>
                  <a:schemeClr val="tx1"/>
                </a:solidFill>
                <a:latin typeface="Arial" panose="020B0604020202020204" pitchFamily="34" charset="0"/>
                <a:cs typeface="Arial" panose="020B0604020202020204" pitchFamily="34" charset="0"/>
              </a:defRPr>
            </a:lvl5pPr>
            <a:lvl6pPr marL="2608013" indent="-23709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196" indent="-23709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381" indent="-23709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0564" indent="-23709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4A843F-F6FB-447D-88EF-4276B42D63C4}" type="slidenum">
              <a:rPr lang="en-US" smtClean="0">
                <a:latin typeface="Calibri" panose="020F0502020204030204" pitchFamily="34" charset="0"/>
              </a:rPr>
              <a:pPr/>
              <a:t>14</a:t>
            </a:fld>
            <a:endParaRPr lang="en-US">
              <a:latin typeface="Calibri" panose="020F0502020204030204" pitchFamily="34" charset="0"/>
            </a:endParaRPr>
          </a:p>
        </p:txBody>
      </p:sp>
    </p:spTree>
    <p:extLst>
      <p:ext uri="{BB962C8B-B14F-4D97-AF65-F5344CB8AC3E}">
        <p14:creationId xmlns:p14="http://schemas.microsoft.com/office/powerpoint/2010/main" val="3636422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EC99-7CDC-4B23-BC62-6F0AA555C6CB}"/>
              </a:ext>
            </a:extLst>
          </p:cNvPr>
          <p:cNvSpPr>
            <a:spLocks noGrp="1"/>
          </p:cNvSpPr>
          <p:nvPr>
            <p:ph type="ctrTitle"/>
          </p:nvPr>
        </p:nvSpPr>
        <p:spPr>
          <a:xfrm>
            <a:off x="1524000" y="2333326"/>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961F3E8-3DBA-4130-B48F-D6D8AC230E72}"/>
              </a:ext>
            </a:extLst>
          </p:cNvPr>
          <p:cNvSpPr>
            <a:spLocks noGrp="1"/>
          </p:cNvSpPr>
          <p:nvPr>
            <p:ph type="subTitle" idx="1"/>
          </p:nvPr>
        </p:nvSpPr>
        <p:spPr>
          <a:xfrm>
            <a:off x="1524000" y="4813001"/>
            <a:ext cx="9144000" cy="731838"/>
          </a:xfrm>
          <a:effectLst>
            <a:glow rad="584200">
              <a:schemeClr val="bg1">
                <a:lumMod val="85000"/>
              </a:schemeClr>
            </a:glow>
          </a:effectLst>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9CF189D-5351-4992-98C0-2CB9DD799A7B}"/>
              </a:ext>
            </a:extLst>
          </p:cNvPr>
          <p:cNvSpPr>
            <a:spLocks noGrp="1"/>
          </p:cNvSpPr>
          <p:nvPr>
            <p:ph type="ftr" sz="quarter" idx="11"/>
          </p:nvPr>
        </p:nvSpPr>
        <p:spPr/>
        <p:txBody>
          <a:bodyPr/>
          <a:lstStyle/>
          <a:p>
            <a:endParaRPr lang="en-US"/>
          </a:p>
        </p:txBody>
      </p:sp>
      <p:pic>
        <p:nvPicPr>
          <p:cNvPr id="6" name="Picture 5" descr="Graphical user interface&#10;&#10;Description automatically generated with low confidence">
            <a:extLst>
              <a:ext uri="{FF2B5EF4-FFF2-40B4-BE49-F238E27FC236}">
                <a16:creationId xmlns:a16="http://schemas.microsoft.com/office/drawing/2014/main" id="{6861EC4A-A37C-475F-ABFF-467EB07200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0244" y="399494"/>
            <a:ext cx="6191512" cy="1933832"/>
          </a:xfrm>
          <a:prstGeom prst="rect">
            <a:avLst/>
          </a:prstGeom>
        </p:spPr>
      </p:pic>
    </p:spTree>
    <p:extLst>
      <p:ext uri="{BB962C8B-B14F-4D97-AF65-F5344CB8AC3E}">
        <p14:creationId xmlns:p14="http://schemas.microsoft.com/office/powerpoint/2010/main" val="177243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AD07-C192-4D0E-9970-187D9DEECC4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E5304D-8FDC-47FE-A53A-CB1403506CC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3E4A6A3E-3C11-43C6-80DB-2B39233C952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58299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Alt">
    <p:bg>
      <p:bgPr>
        <a:solidFill>
          <a:srgbClr val="FFFFFF"/>
        </a:solidFill>
        <a:effectLst/>
      </p:bgPr>
    </p:bg>
    <p:spTree>
      <p:nvGrpSpPr>
        <p:cNvPr id="1" name=""/>
        <p:cNvGrpSpPr/>
        <p:nvPr/>
      </p:nvGrpSpPr>
      <p:grpSpPr>
        <a:xfrm>
          <a:off x="0" y="0"/>
          <a:ext cx="0" cy="0"/>
          <a:chOff x="0" y="0"/>
          <a:chExt cx="0" cy="0"/>
        </a:xfrm>
      </p:grpSpPr>
      <p:sp>
        <p:nvSpPr>
          <p:cNvPr id="47" name="Shape 47"/>
          <p:cNvSpPr>
            <a:spLocks noGrp="1"/>
          </p:cNvSpPr>
          <p:nvPr>
            <p:ph type="title"/>
          </p:nvPr>
        </p:nvSpPr>
        <p:spPr>
          <a:xfrm>
            <a:off x="381000" y="767160"/>
            <a:ext cx="8652933" cy="1409701"/>
          </a:xfrm>
          <a:prstGeom prst="rect">
            <a:avLst/>
          </a:prstGeom>
        </p:spPr>
        <p:txBody>
          <a:bodyPr lIns="35718" tIns="35718" rIns="35718" bIns="35718">
            <a:normAutofit/>
          </a:bodyPr>
          <a:lstStyle>
            <a:lvl1pPr defTabSz="410765">
              <a:lnSpc>
                <a:spcPct val="80000"/>
              </a:lnSpc>
              <a:spcBef>
                <a:spcPts val="1900"/>
              </a:spcBef>
              <a:defRPr sz="4200" b="1" cap="all"/>
            </a:lvl1pPr>
          </a:lstStyle>
          <a:p>
            <a:r>
              <a:t>Title Text</a:t>
            </a:r>
          </a:p>
        </p:txBody>
      </p:sp>
      <p:sp>
        <p:nvSpPr>
          <p:cNvPr id="48" name="Shape 48"/>
          <p:cNvSpPr>
            <a:spLocks noGrp="1"/>
          </p:cNvSpPr>
          <p:nvPr>
            <p:ph type="body" sz="half" idx="1"/>
          </p:nvPr>
        </p:nvSpPr>
        <p:spPr>
          <a:xfrm>
            <a:off x="381000" y="1928813"/>
            <a:ext cx="9770533" cy="2438401"/>
          </a:xfrm>
          <a:prstGeom prst="rect">
            <a:avLst/>
          </a:prstGeom>
        </p:spPr>
        <p:txBody>
          <a:bodyPr lIns="35718" tIns="35718" rIns="35718" bIns="35718">
            <a:normAutofit/>
          </a:bodyPr>
          <a:lstStyle>
            <a:lvl1pPr marL="287617" indent="-287617" defTabSz="410765">
              <a:lnSpc>
                <a:spcPct val="100000"/>
              </a:lnSpc>
              <a:spcBef>
                <a:spcPts val="1900"/>
              </a:spcBef>
              <a:buClr>
                <a:srgbClr val="34A5DA"/>
              </a:buClr>
              <a:buSzPct val="104999"/>
              <a:buFont typeface="Avenir Next"/>
              <a:buChar char="▸"/>
            </a:lvl1pPr>
            <a:lvl2pPr marL="732117" indent="-287617" defTabSz="410765">
              <a:lnSpc>
                <a:spcPct val="100000"/>
              </a:lnSpc>
              <a:spcBef>
                <a:spcPts val="1900"/>
              </a:spcBef>
              <a:buClr>
                <a:srgbClr val="34A5DA"/>
              </a:buClr>
              <a:buSzPct val="104999"/>
              <a:buFont typeface="Avenir Next"/>
              <a:buChar char="▸"/>
            </a:lvl2pPr>
            <a:lvl3pPr marL="1176617" indent="-287617" defTabSz="410765">
              <a:lnSpc>
                <a:spcPct val="100000"/>
              </a:lnSpc>
              <a:spcBef>
                <a:spcPts val="1900"/>
              </a:spcBef>
              <a:buClr>
                <a:srgbClr val="34A5DA"/>
              </a:buClr>
              <a:buSzPct val="104999"/>
              <a:buFont typeface="Avenir Next"/>
              <a:buChar char="▸"/>
            </a:lvl3pPr>
            <a:lvl4pPr marL="1621117" indent="-287617" defTabSz="410765">
              <a:lnSpc>
                <a:spcPct val="100000"/>
              </a:lnSpc>
              <a:spcBef>
                <a:spcPts val="1900"/>
              </a:spcBef>
              <a:buClr>
                <a:srgbClr val="34A5DA"/>
              </a:buClr>
              <a:buSzPct val="104999"/>
              <a:buFont typeface="Avenir Next"/>
              <a:buChar char="▸"/>
            </a:lvl4pPr>
            <a:lvl5pPr marL="2065617" indent="-287617" defTabSz="410765">
              <a:lnSpc>
                <a:spcPct val="100000"/>
              </a:lnSpc>
              <a:spcBef>
                <a:spcPts val="1900"/>
              </a:spcBef>
              <a:buClr>
                <a:srgbClr val="34A5DA"/>
              </a:buClr>
              <a:buSzPct val="104999"/>
              <a:buFont typeface="Avenir Next"/>
              <a:buChar char="▸"/>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xfrm>
            <a:off x="11493840" y="303609"/>
            <a:ext cx="312584" cy="273984"/>
          </a:xfrm>
          <a:prstGeom prst="rect">
            <a:avLst/>
          </a:prstGeom>
        </p:spPr>
        <p:txBody>
          <a:bodyPr lIns="35718" tIns="35718" rIns="35718" bIns="35718" anchor="t"/>
          <a:lstStyle>
            <a:lvl1pPr defTabSz="410765">
              <a:lnSpc>
                <a:spcPct val="80000"/>
              </a:lnSpc>
              <a:defRPr sz="1600">
                <a:solidFill>
                  <a:srgbClr val="838787"/>
                </a:solidFill>
                <a:latin typeface="DIN Alternate"/>
                <a:ea typeface="DIN Alternate"/>
                <a:cs typeface="DIN Alternate"/>
                <a:sym typeface="DIN Alternate"/>
              </a:defRPr>
            </a:lvl1pPr>
          </a:lstStyle>
          <a:p>
            <a:fld id="{86CB4B4D-7CA3-9044-876B-883B54F8677D}" type="slidenum">
              <a:t>‹#›</a:t>
            </a:fld>
            <a:endParaRPr/>
          </a:p>
        </p:txBody>
      </p:sp>
    </p:spTree>
    <p:extLst>
      <p:ext uri="{BB962C8B-B14F-4D97-AF65-F5344CB8AC3E}">
        <p14:creationId xmlns:p14="http://schemas.microsoft.com/office/powerpoint/2010/main" val="118876070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smtClean="0"/>
            </a:lvl1pPr>
          </a:lstStyle>
          <a:p>
            <a:pPr>
              <a:defRPr/>
            </a:pPr>
            <a:r>
              <a:rPr lang="en-US"/>
              <a:t>October 25, 2022</a:t>
            </a:r>
          </a:p>
        </p:txBody>
      </p:sp>
      <p:sp>
        <p:nvSpPr>
          <p:cNvPr id="7" name="Footer Placeholder 4"/>
          <p:cNvSpPr>
            <a:spLocks noGrp="1"/>
          </p:cNvSpPr>
          <p:nvPr>
            <p:ph type="ftr" sz="quarter" idx="11"/>
          </p:nvPr>
        </p:nvSpPr>
        <p:spPr/>
        <p:txBody>
          <a:bodyPr/>
          <a:lstStyle>
            <a:lvl1pPr>
              <a:defRPr smtClean="0"/>
            </a:lvl1pPr>
          </a:lstStyle>
          <a:p>
            <a:pPr>
              <a:defRPr/>
            </a:pPr>
            <a:r>
              <a:rPr lang="en-US"/>
              <a:t>Reclaiming Native Psychological Brilliance (USET/NE MHTTC/C4 Innovations)</a:t>
            </a:r>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DE966315-471A-45AB-A656-CA67356845BB}" type="slidenum">
              <a:rPr lang="en-US"/>
              <a:pPr>
                <a:defRPr/>
              </a:pPr>
              <a:t>‹#›</a:t>
            </a:fld>
            <a:endParaRPr lang="en-US"/>
          </a:p>
        </p:txBody>
      </p:sp>
    </p:spTree>
    <p:extLst>
      <p:ext uri="{BB962C8B-B14F-4D97-AF65-F5344CB8AC3E}">
        <p14:creationId xmlns:p14="http://schemas.microsoft.com/office/powerpoint/2010/main" val="392344780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October 25, 2022</a:t>
            </a:r>
          </a:p>
        </p:txBody>
      </p:sp>
      <p:sp>
        <p:nvSpPr>
          <p:cNvPr id="5" name="Footer Placeholder 4"/>
          <p:cNvSpPr>
            <a:spLocks noGrp="1"/>
          </p:cNvSpPr>
          <p:nvPr>
            <p:ph type="ftr" sz="quarter" idx="11"/>
          </p:nvPr>
        </p:nvSpPr>
        <p:spPr/>
        <p:txBody>
          <a:bodyPr/>
          <a:lstStyle>
            <a:lvl1pPr>
              <a:defRPr/>
            </a:lvl1pPr>
          </a:lstStyle>
          <a:p>
            <a:pPr>
              <a:defRPr/>
            </a:pPr>
            <a:r>
              <a:rPr lang="en-US"/>
              <a:t>Reclaiming Native Psychological Brilliance (USET/NE MHTTC/C4 Innovations)</a:t>
            </a:r>
          </a:p>
        </p:txBody>
      </p:sp>
      <p:sp>
        <p:nvSpPr>
          <p:cNvPr id="6" name="Slide Number Placeholder 5"/>
          <p:cNvSpPr>
            <a:spLocks noGrp="1"/>
          </p:cNvSpPr>
          <p:nvPr>
            <p:ph type="sldNum" sz="quarter" idx="12"/>
          </p:nvPr>
        </p:nvSpPr>
        <p:spPr/>
        <p:txBody>
          <a:bodyPr/>
          <a:lstStyle>
            <a:lvl1pPr>
              <a:defRPr/>
            </a:lvl1pPr>
          </a:lstStyle>
          <a:p>
            <a:pPr>
              <a:defRPr/>
            </a:pPr>
            <a:fld id="{A0BAB7F1-B1CD-4152-A16B-F1E1DF02886B}" type="slidenum">
              <a:rPr lang="en-US"/>
              <a:pPr>
                <a:defRPr/>
              </a:pPr>
              <a:t>‹#›</a:t>
            </a:fld>
            <a:endParaRPr lang="en-US"/>
          </a:p>
        </p:txBody>
      </p:sp>
    </p:spTree>
    <p:extLst>
      <p:ext uri="{BB962C8B-B14F-4D97-AF65-F5344CB8AC3E}">
        <p14:creationId xmlns:p14="http://schemas.microsoft.com/office/powerpoint/2010/main" val="367616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 name="Rectangle 4"/>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r>
              <a:rPr lang="en-US"/>
              <a:t>October 25, 2022</a:t>
            </a:r>
          </a:p>
        </p:txBody>
      </p:sp>
      <p:sp>
        <p:nvSpPr>
          <p:cNvPr id="7" name="Footer Placeholder 4"/>
          <p:cNvSpPr>
            <a:spLocks noGrp="1"/>
          </p:cNvSpPr>
          <p:nvPr>
            <p:ph type="ftr" sz="quarter" idx="11"/>
          </p:nvPr>
        </p:nvSpPr>
        <p:spPr/>
        <p:txBody>
          <a:bodyPr/>
          <a:lstStyle>
            <a:lvl1pPr>
              <a:defRPr smtClean="0"/>
            </a:lvl1pPr>
          </a:lstStyle>
          <a:p>
            <a:pPr>
              <a:defRPr/>
            </a:pPr>
            <a:r>
              <a:rPr lang="en-US"/>
              <a:t>Reclaiming Native Psychological Brilliance (USET/NE MHTTC/C4 Innovations)</a:t>
            </a:r>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B26A5056-4950-4A2F-B42D-0D4F7EF553AC}" type="slidenum">
              <a:rPr lang="en-US"/>
              <a:pPr>
                <a:defRPr/>
              </a:pPr>
              <a:t>‹#›</a:t>
            </a:fld>
            <a:endParaRPr lang="en-US"/>
          </a:p>
        </p:txBody>
      </p:sp>
    </p:spTree>
    <p:extLst>
      <p:ext uri="{BB962C8B-B14F-4D97-AF65-F5344CB8AC3E}">
        <p14:creationId xmlns:p14="http://schemas.microsoft.com/office/powerpoint/2010/main" val="219522525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October 25, 2022</a:t>
            </a:r>
          </a:p>
        </p:txBody>
      </p:sp>
      <p:sp>
        <p:nvSpPr>
          <p:cNvPr id="6" name="Footer Placeholder 4"/>
          <p:cNvSpPr>
            <a:spLocks noGrp="1"/>
          </p:cNvSpPr>
          <p:nvPr>
            <p:ph type="ftr" sz="quarter" idx="11"/>
          </p:nvPr>
        </p:nvSpPr>
        <p:spPr/>
        <p:txBody>
          <a:bodyPr/>
          <a:lstStyle>
            <a:lvl1pPr>
              <a:defRPr/>
            </a:lvl1pPr>
          </a:lstStyle>
          <a:p>
            <a:pPr>
              <a:defRPr/>
            </a:pPr>
            <a:r>
              <a:rPr lang="en-US"/>
              <a:t>Reclaiming Native Psychological Brilliance (USET/NE MHTTC/C4 Innovations)</a:t>
            </a:r>
          </a:p>
        </p:txBody>
      </p:sp>
      <p:sp>
        <p:nvSpPr>
          <p:cNvPr id="7" name="Slide Number Placeholder 5"/>
          <p:cNvSpPr>
            <a:spLocks noGrp="1"/>
          </p:cNvSpPr>
          <p:nvPr>
            <p:ph type="sldNum" sz="quarter" idx="12"/>
          </p:nvPr>
        </p:nvSpPr>
        <p:spPr/>
        <p:txBody>
          <a:bodyPr/>
          <a:lstStyle>
            <a:lvl1pPr>
              <a:defRPr/>
            </a:lvl1pPr>
          </a:lstStyle>
          <a:p>
            <a:pPr>
              <a:defRPr/>
            </a:pPr>
            <a:fld id="{BBFF97A8-6C16-4490-B832-2C7B5D22A74C}" type="slidenum">
              <a:rPr lang="en-US"/>
              <a:pPr>
                <a:defRPr/>
              </a:pPr>
              <a:t>‹#›</a:t>
            </a:fld>
            <a:endParaRPr lang="en-US"/>
          </a:p>
        </p:txBody>
      </p:sp>
    </p:spTree>
    <p:extLst>
      <p:ext uri="{BB962C8B-B14F-4D97-AF65-F5344CB8AC3E}">
        <p14:creationId xmlns:p14="http://schemas.microsoft.com/office/powerpoint/2010/main" val="135982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October 25, 2022</a:t>
            </a:r>
          </a:p>
        </p:txBody>
      </p:sp>
      <p:sp>
        <p:nvSpPr>
          <p:cNvPr id="8" name="Footer Placeholder 4"/>
          <p:cNvSpPr>
            <a:spLocks noGrp="1"/>
          </p:cNvSpPr>
          <p:nvPr>
            <p:ph type="ftr" sz="quarter" idx="11"/>
          </p:nvPr>
        </p:nvSpPr>
        <p:spPr/>
        <p:txBody>
          <a:bodyPr/>
          <a:lstStyle>
            <a:lvl1pPr>
              <a:defRPr/>
            </a:lvl1pPr>
          </a:lstStyle>
          <a:p>
            <a:pPr>
              <a:defRPr/>
            </a:pPr>
            <a:r>
              <a:rPr lang="en-US"/>
              <a:t>Reclaiming Native Psychological Brilliance (USET/NE MHTTC/C4 Innovations)</a:t>
            </a:r>
          </a:p>
        </p:txBody>
      </p:sp>
      <p:sp>
        <p:nvSpPr>
          <p:cNvPr id="9" name="Slide Number Placeholder 5"/>
          <p:cNvSpPr>
            <a:spLocks noGrp="1"/>
          </p:cNvSpPr>
          <p:nvPr>
            <p:ph type="sldNum" sz="quarter" idx="12"/>
          </p:nvPr>
        </p:nvSpPr>
        <p:spPr/>
        <p:txBody>
          <a:bodyPr/>
          <a:lstStyle>
            <a:lvl1pPr>
              <a:defRPr/>
            </a:lvl1pPr>
          </a:lstStyle>
          <a:p>
            <a:pPr>
              <a:defRPr/>
            </a:pPr>
            <a:fld id="{2F4FDAA4-8AD1-4672-83CC-0DB9B80C59EE}" type="slidenum">
              <a:rPr lang="en-US"/>
              <a:pPr>
                <a:defRPr/>
              </a:pPr>
              <a:t>‹#›</a:t>
            </a:fld>
            <a:endParaRPr lang="en-US"/>
          </a:p>
        </p:txBody>
      </p:sp>
    </p:spTree>
    <p:extLst>
      <p:ext uri="{BB962C8B-B14F-4D97-AF65-F5344CB8AC3E}">
        <p14:creationId xmlns:p14="http://schemas.microsoft.com/office/powerpoint/2010/main" val="177306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October 25, 2022</a:t>
            </a:r>
          </a:p>
        </p:txBody>
      </p:sp>
      <p:sp>
        <p:nvSpPr>
          <p:cNvPr id="4" name="Footer Placeholder 4"/>
          <p:cNvSpPr>
            <a:spLocks noGrp="1"/>
          </p:cNvSpPr>
          <p:nvPr>
            <p:ph type="ftr" sz="quarter" idx="11"/>
          </p:nvPr>
        </p:nvSpPr>
        <p:spPr/>
        <p:txBody>
          <a:bodyPr/>
          <a:lstStyle>
            <a:lvl1pPr>
              <a:defRPr/>
            </a:lvl1pPr>
          </a:lstStyle>
          <a:p>
            <a:pPr>
              <a:defRPr/>
            </a:pPr>
            <a:r>
              <a:rPr lang="en-US"/>
              <a:t>Reclaiming Native Psychological Brilliance (USET/NE MHTTC/C4 Innovations)</a:t>
            </a:r>
          </a:p>
        </p:txBody>
      </p:sp>
      <p:sp>
        <p:nvSpPr>
          <p:cNvPr id="5" name="Slide Number Placeholder 5"/>
          <p:cNvSpPr>
            <a:spLocks noGrp="1"/>
          </p:cNvSpPr>
          <p:nvPr>
            <p:ph type="sldNum" sz="quarter" idx="12"/>
          </p:nvPr>
        </p:nvSpPr>
        <p:spPr/>
        <p:txBody>
          <a:bodyPr/>
          <a:lstStyle>
            <a:lvl1pPr>
              <a:defRPr/>
            </a:lvl1pPr>
          </a:lstStyle>
          <a:p>
            <a:pPr>
              <a:defRPr/>
            </a:pPr>
            <a:fld id="{74CB97AE-CD8C-4C45-92FF-C7A93F728282}" type="slidenum">
              <a:rPr lang="en-US"/>
              <a:pPr>
                <a:defRPr/>
              </a:pPr>
              <a:t>‹#›</a:t>
            </a:fld>
            <a:endParaRPr lang="en-US"/>
          </a:p>
        </p:txBody>
      </p:sp>
    </p:spTree>
    <p:extLst>
      <p:ext uri="{BB962C8B-B14F-4D97-AF65-F5344CB8AC3E}">
        <p14:creationId xmlns:p14="http://schemas.microsoft.com/office/powerpoint/2010/main" val="389094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October 25, 2022</a:t>
            </a:r>
          </a:p>
        </p:txBody>
      </p:sp>
      <p:sp>
        <p:nvSpPr>
          <p:cNvPr id="3" name="Footer Placeholder 2"/>
          <p:cNvSpPr>
            <a:spLocks noGrp="1"/>
          </p:cNvSpPr>
          <p:nvPr>
            <p:ph type="ftr" sz="quarter" idx="11"/>
          </p:nvPr>
        </p:nvSpPr>
        <p:spPr/>
        <p:txBody>
          <a:bodyPr/>
          <a:lstStyle>
            <a:lvl1pPr>
              <a:defRPr smtClean="0"/>
            </a:lvl1pPr>
          </a:lstStyle>
          <a:p>
            <a:pPr>
              <a:defRPr/>
            </a:pPr>
            <a:r>
              <a:rPr lang="en-US"/>
              <a:t>Reclaiming Native Psychological Brilliance (USET/NE MHTTC/C4 Innovations)</a:t>
            </a:r>
          </a:p>
        </p:txBody>
      </p:sp>
      <p:sp>
        <p:nvSpPr>
          <p:cNvPr id="4" name="Slide Number Placeholder 3"/>
          <p:cNvSpPr>
            <a:spLocks noGrp="1"/>
          </p:cNvSpPr>
          <p:nvPr>
            <p:ph type="sldNum" sz="quarter" idx="12"/>
          </p:nvPr>
        </p:nvSpPr>
        <p:spPr/>
        <p:txBody>
          <a:bodyPr/>
          <a:lstStyle>
            <a:lvl1pPr>
              <a:defRPr/>
            </a:lvl1pPr>
          </a:lstStyle>
          <a:p>
            <a:pPr>
              <a:defRPr/>
            </a:pPr>
            <a:fld id="{47E6D5AE-5F8D-400F-A47A-05F782D30B8D}" type="slidenum">
              <a:rPr lang="en-US"/>
              <a:pPr>
                <a:defRPr/>
              </a:pPr>
              <a:t>‹#›</a:t>
            </a:fld>
            <a:endParaRPr lang="en-US"/>
          </a:p>
        </p:txBody>
      </p:sp>
    </p:spTree>
    <p:extLst>
      <p:ext uri="{BB962C8B-B14F-4D97-AF65-F5344CB8AC3E}">
        <p14:creationId xmlns:p14="http://schemas.microsoft.com/office/powerpoint/2010/main" val="105122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 name="Rectangle 5"/>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smtClean="0"/>
            </a:lvl1pPr>
          </a:lstStyle>
          <a:p>
            <a:pPr>
              <a:defRPr/>
            </a:pPr>
            <a:r>
              <a:rPr lang="en-US"/>
              <a:t>October 25, 2022</a:t>
            </a:r>
          </a:p>
        </p:txBody>
      </p:sp>
      <p:sp>
        <p:nvSpPr>
          <p:cNvPr id="8" name="Footer Placeholder 5"/>
          <p:cNvSpPr>
            <a:spLocks noGrp="1"/>
          </p:cNvSpPr>
          <p:nvPr>
            <p:ph type="ftr" sz="quarter" idx="11"/>
          </p:nvPr>
        </p:nvSpPr>
        <p:spPr/>
        <p:txBody>
          <a:bodyPr/>
          <a:lstStyle>
            <a:lvl1pPr>
              <a:defRPr smtClean="0"/>
            </a:lvl1pPr>
          </a:lstStyle>
          <a:p>
            <a:pPr>
              <a:defRPr/>
            </a:pPr>
            <a:r>
              <a:rPr lang="en-US"/>
              <a:t>Reclaiming Native Psychological Brilliance (USET/NE MHTTC/C4 Innovations)</a:t>
            </a:r>
          </a:p>
        </p:txBody>
      </p:sp>
      <p:sp>
        <p:nvSpPr>
          <p:cNvPr id="9" name="Slide Number Placeholder 6"/>
          <p:cNvSpPr>
            <a:spLocks noGrp="1"/>
          </p:cNvSpPr>
          <p:nvPr>
            <p:ph type="sldNum" sz="quarter" idx="12"/>
          </p:nvPr>
        </p:nvSpPr>
        <p:spPr/>
        <p:txBody>
          <a:bodyPr/>
          <a:lstStyle>
            <a:lvl1pPr>
              <a:defRPr/>
            </a:lvl1pPr>
          </a:lstStyle>
          <a:p>
            <a:pPr>
              <a:defRPr/>
            </a:pPr>
            <a:fld id="{3FDA4B00-BA2B-4607-AD57-D87B01E58122}" type="slidenum">
              <a:rPr lang="en-US"/>
              <a:pPr>
                <a:defRPr/>
              </a:pPr>
              <a:t>‹#›</a:t>
            </a:fld>
            <a:endParaRPr lang="en-US"/>
          </a:p>
        </p:txBody>
      </p:sp>
    </p:spTree>
    <p:extLst>
      <p:ext uri="{BB962C8B-B14F-4D97-AF65-F5344CB8AC3E}">
        <p14:creationId xmlns:p14="http://schemas.microsoft.com/office/powerpoint/2010/main" val="410996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DD9D-0652-4385-8A14-557528014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A7FC9-0B11-40D8-A81C-680825C2A2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raphical user interface&#10;&#10;Description automatically generated with low confidence">
            <a:extLst>
              <a:ext uri="{FF2B5EF4-FFF2-40B4-BE49-F238E27FC236}">
                <a16:creationId xmlns:a16="http://schemas.microsoft.com/office/drawing/2014/main" id="{A05FDB41-9FCE-4F30-8812-A019BA2257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1597035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 name="Rectangle 5"/>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220133" y="1169988"/>
            <a:ext cx="3363384" cy="201612"/>
          </a:xfrm>
        </p:spPr>
        <p:txBody>
          <a:bodyPr/>
          <a:lstStyle>
            <a:lvl1pPr>
              <a:defRPr smtClean="0"/>
            </a:lvl1pPr>
          </a:lstStyle>
          <a:p>
            <a:pPr>
              <a:defRPr/>
            </a:pPr>
            <a:r>
              <a:rPr lang="en-US"/>
              <a:t>October 25, 2022</a:t>
            </a:r>
          </a:p>
        </p:txBody>
      </p:sp>
      <p:sp>
        <p:nvSpPr>
          <p:cNvPr id="8" name="Footer Placeholder 5"/>
          <p:cNvSpPr>
            <a:spLocks noGrp="1"/>
          </p:cNvSpPr>
          <p:nvPr>
            <p:ph type="ftr" sz="quarter" idx="11"/>
          </p:nvPr>
        </p:nvSpPr>
        <p:spPr>
          <a:xfrm>
            <a:off x="4047067" y="1169988"/>
            <a:ext cx="6925733" cy="201612"/>
          </a:xfrm>
        </p:spPr>
        <p:txBody>
          <a:bodyPr/>
          <a:lstStyle>
            <a:lvl1pPr>
              <a:defRPr smtClean="0">
                <a:solidFill>
                  <a:schemeClr val="bg1">
                    <a:shade val="50000"/>
                  </a:schemeClr>
                </a:solidFill>
              </a:defRPr>
            </a:lvl1pPr>
          </a:lstStyle>
          <a:p>
            <a:pPr>
              <a:defRPr/>
            </a:pPr>
            <a:r>
              <a:rPr lang="en-US"/>
              <a:t>Reclaiming Native Psychological Brilliance (USET/NE MHTTC/C4 Innovations)</a:t>
            </a:r>
          </a:p>
        </p:txBody>
      </p:sp>
      <p:sp>
        <p:nvSpPr>
          <p:cNvPr id="9" name="Slide Number Placeholder 6"/>
          <p:cNvSpPr>
            <a:spLocks noGrp="1"/>
          </p:cNvSpPr>
          <p:nvPr>
            <p:ph type="sldNum" sz="quarter" idx="12"/>
          </p:nvPr>
        </p:nvSpPr>
        <p:spPr>
          <a:xfrm>
            <a:off x="11118851" y="1169988"/>
            <a:ext cx="977900" cy="201612"/>
          </a:xfrm>
        </p:spPr>
        <p:txBody>
          <a:bodyPr/>
          <a:lstStyle>
            <a:lvl1pPr>
              <a:defRPr/>
            </a:lvl1pPr>
          </a:lstStyle>
          <a:p>
            <a:pPr>
              <a:defRPr/>
            </a:pPr>
            <a:fld id="{ADFDE25B-5E19-4C3B-B5D9-C34E10029ACF}" type="slidenum">
              <a:rPr lang="en-US"/>
              <a:pPr>
                <a:defRPr/>
              </a:pPr>
              <a:t>‹#›</a:t>
            </a:fld>
            <a:endParaRPr lang="en-US"/>
          </a:p>
        </p:txBody>
      </p:sp>
    </p:spTree>
    <p:extLst>
      <p:ext uri="{BB962C8B-B14F-4D97-AF65-F5344CB8AC3E}">
        <p14:creationId xmlns:p14="http://schemas.microsoft.com/office/powerpoint/2010/main" val="83107999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October 25, 2022</a:t>
            </a:r>
          </a:p>
        </p:txBody>
      </p:sp>
      <p:sp>
        <p:nvSpPr>
          <p:cNvPr id="5" name="Footer Placeholder 4"/>
          <p:cNvSpPr>
            <a:spLocks noGrp="1"/>
          </p:cNvSpPr>
          <p:nvPr>
            <p:ph type="ftr" sz="quarter" idx="11"/>
          </p:nvPr>
        </p:nvSpPr>
        <p:spPr/>
        <p:txBody>
          <a:bodyPr/>
          <a:lstStyle>
            <a:lvl1pPr>
              <a:defRPr/>
            </a:lvl1pPr>
          </a:lstStyle>
          <a:p>
            <a:pPr>
              <a:defRPr/>
            </a:pPr>
            <a:r>
              <a:rPr lang="en-US"/>
              <a:t>Reclaiming Native Psychological Brilliance (USET/NE MHTTC/C4 Innovations)</a:t>
            </a:r>
          </a:p>
        </p:txBody>
      </p:sp>
      <p:sp>
        <p:nvSpPr>
          <p:cNvPr id="6" name="Slide Number Placeholder 5"/>
          <p:cNvSpPr>
            <a:spLocks noGrp="1"/>
          </p:cNvSpPr>
          <p:nvPr>
            <p:ph type="sldNum" sz="quarter" idx="12"/>
          </p:nvPr>
        </p:nvSpPr>
        <p:spPr/>
        <p:txBody>
          <a:bodyPr/>
          <a:lstStyle>
            <a:lvl1pPr>
              <a:defRPr/>
            </a:lvl1pPr>
          </a:lstStyle>
          <a:p>
            <a:pPr>
              <a:defRPr/>
            </a:pPr>
            <a:fld id="{17D769FA-4631-49F3-A5D4-F1463E6EEBC6}" type="slidenum">
              <a:rPr lang="en-US"/>
              <a:pPr>
                <a:defRPr/>
              </a:pPr>
              <a:t>‹#›</a:t>
            </a:fld>
            <a:endParaRPr lang="en-US"/>
          </a:p>
        </p:txBody>
      </p:sp>
    </p:spTree>
    <p:extLst>
      <p:ext uri="{BB962C8B-B14F-4D97-AF65-F5344CB8AC3E}">
        <p14:creationId xmlns:p14="http://schemas.microsoft.com/office/powerpoint/2010/main" val="24405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8985" y="0"/>
            <a:ext cx="6138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 name="Rectangle 4"/>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smtClean="0"/>
            </a:lvl1pPr>
          </a:lstStyle>
          <a:p>
            <a:pPr>
              <a:defRPr/>
            </a:pPr>
            <a:r>
              <a:rPr lang="en-US"/>
              <a:t>October 25, 2022</a:t>
            </a:r>
          </a:p>
        </p:txBody>
      </p:sp>
      <p:sp>
        <p:nvSpPr>
          <p:cNvPr id="7" name="Footer Placeholder 4"/>
          <p:cNvSpPr>
            <a:spLocks noGrp="1"/>
          </p:cNvSpPr>
          <p:nvPr>
            <p:ph type="ftr" sz="quarter" idx="11"/>
          </p:nvPr>
        </p:nvSpPr>
        <p:spPr>
          <a:xfrm>
            <a:off x="3520018" y="6376989"/>
            <a:ext cx="5115983" cy="365125"/>
          </a:xfrm>
        </p:spPr>
        <p:txBody>
          <a:bodyPr/>
          <a:lstStyle>
            <a:lvl1pPr>
              <a:defRPr smtClean="0"/>
            </a:lvl1pPr>
          </a:lstStyle>
          <a:p>
            <a:pPr>
              <a:defRPr/>
            </a:pPr>
            <a:r>
              <a:rPr lang="en-US"/>
              <a:t>Reclaiming Native Psychological Brilliance (USET/NE MHTTC/C4 Innovations)</a:t>
            </a:r>
          </a:p>
        </p:txBody>
      </p:sp>
      <p:sp>
        <p:nvSpPr>
          <p:cNvPr id="8" name="Slide Number Placeholder 5"/>
          <p:cNvSpPr>
            <a:spLocks noGrp="1"/>
          </p:cNvSpPr>
          <p:nvPr>
            <p:ph type="sldNum" sz="quarter" idx="12"/>
          </p:nvPr>
        </p:nvSpPr>
        <p:spPr/>
        <p:txBody>
          <a:bodyPr/>
          <a:lstStyle>
            <a:lvl1pPr>
              <a:defRPr/>
            </a:lvl1pPr>
          </a:lstStyle>
          <a:p>
            <a:pPr>
              <a:defRPr/>
            </a:pPr>
            <a:fld id="{BE7D3725-0331-4369-901D-7F75E324E42F}" type="slidenum">
              <a:rPr lang="en-US"/>
              <a:pPr>
                <a:defRPr/>
              </a:pPr>
              <a:t>‹#›</a:t>
            </a:fld>
            <a:endParaRPr lang="en-US"/>
          </a:p>
        </p:txBody>
      </p:sp>
    </p:spTree>
    <p:extLst>
      <p:ext uri="{BB962C8B-B14F-4D97-AF65-F5344CB8AC3E}">
        <p14:creationId xmlns:p14="http://schemas.microsoft.com/office/powerpoint/2010/main" val="336908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BFC3-180C-407E-BDEC-C9F0536B0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144CD-B155-4A4E-B6D4-69789B597E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8987F7-F489-45EC-A229-FDD6D5F43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1747F3-A874-4F6F-9C0B-73CE2825F98F}"/>
              </a:ext>
            </a:extLst>
          </p:cNvPr>
          <p:cNvSpPr>
            <a:spLocks noGrp="1"/>
          </p:cNvSpPr>
          <p:nvPr>
            <p:ph type="dt" sz="half" idx="10"/>
          </p:nvPr>
        </p:nvSpPr>
        <p:spPr/>
        <p:txBody>
          <a:bodyPr/>
          <a:lstStyle/>
          <a:p>
            <a:fld id="{C36CF003-F85B-4A70-82A3-F781A5140A4F}" type="datetimeFigureOut">
              <a:rPr lang="en-US" smtClean="0"/>
              <a:t>10/24/2022</a:t>
            </a:fld>
            <a:endParaRPr lang="en-US"/>
          </a:p>
        </p:txBody>
      </p:sp>
      <p:sp>
        <p:nvSpPr>
          <p:cNvPr id="6" name="Footer Placeholder 5">
            <a:extLst>
              <a:ext uri="{FF2B5EF4-FFF2-40B4-BE49-F238E27FC236}">
                <a16:creationId xmlns:a16="http://schemas.microsoft.com/office/drawing/2014/main" id="{BD80D20F-183B-4829-80D0-8A7C6214B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9F2CAA-5D8A-48CC-B010-58DE3B78937A}"/>
              </a:ext>
            </a:extLst>
          </p:cNvPr>
          <p:cNvSpPr>
            <a:spLocks noGrp="1"/>
          </p:cNvSpPr>
          <p:nvPr>
            <p:ph type="sldNum" sz="quarter" idx="12"/>
          </p:nvPr>
        </p:nvSpPr>
        <p:spPr/>
        <p:txBody>
          <a:bodyPr/>
          <a:lstStyle/>
          <a:p>
            <a:fld id="{76A90918-20C4-4799-BC74-7DED3EDDA049}" type="slidenum">
              <a:rPr lang="en-US" smtClean="0"/>
              <a:t>‹#›</a:t>
            </a:fld>
            <a:endParaRPr lang="en-US"/>
          </a:p>
        </p:txBody>
      </p:sp>
      <p:pic>
        <p:nvPicPr>
          <p:cNvPr id="9" name="Picture 8" descr="Graphical user interface&#10;&#10;Description automatically generated with low confidence">
            <a:extLst>
              <a:ext uri="{FF2B5EF4-FFF2-40B4-BE49-F238E27FC236}">
                <a16:creationId xmlns:a16="http://schemas.microsoft.com/office/drawing/2014/main" id="{D0996BA8-EB2D-452E-B3BF-81373C2ACB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264082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C654-AF65-45BA-A50F-AB0D2C5C8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50A38-DA3F-4B7F-B18A-B45B1EE7A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297D4-85E3-4EC5-86CF-4A71C642A5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E2C15-CDDA-4E03-AA4B-883C9BD09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C9AD28-6DE2-4B24-B6CF-68D98CAC56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C32B3-3071-4D7A-9DD2-DF2A55EA0938}"/>
              </a:ext>
            </a:extLst>
          </p:cNvPr>
          <p:cNvSpPr>
            <a:spLocks noGrp="1"/>
          </p:cNvSpPr>
          <p:nvPr>
            <p:ph type="dt" sz="half" idx="10"/>
          </p:nvPr>
        </p:nvSpPr>
        <p:spPr/>
        <p:txBody>
          <a:bodyPr/>
          <a:lstStyle/>
          <a:p>
            <a:fld id="{C36CF003-F85B-4A70-82A3-F781A5140A4F}" type="datetimeFigureOut">
              <a:rPr lang="en-US" smtClean="0"/>
              <a:t>10/24/2022</a:t>
            </a:fld>
            <a:endParaRPr lang="en-US"/>
          </a:p>
        </p:txBody>
      </p:sp>
      <p:sp>
        <p:nvSpPr>
          <p:cNvPr id="8" name="Footer Placeholder 7">
            <a:extLst>
              <a:ext uri="{FF2B5EF4-FFF2-40B4-BE49-F238E27FC236}">
                <a16:creationId xmlns:a16="http://schemas.microsoft.com/office/drawing/2014/main" id="{13A709F2-DD8F-4BBA-8737-C84E4B2B2F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95BE90-EBED-40DA-AEE6-AC1DE9193D0E}"/>
              </a:ext>
            </a:extLst>
          </p:cNvPr>
          <p:cNvSpPr>
            <a:spLocks noGrp="1"/>
          </p:cNvSpPr>
          <p:nvPr>
            <p:ph type="sldNum" sz="quarter" idx="12"/>
          </p:nvPr>
        </p:nvSpPr>
        <p:spPr/>
        <p:txBody>
          <a:bodyPr/>
          <a:lstStyle/>
          <a:p>
            <a:fld id="{76A90918-20C4-4799-BC74-7DED3EDDA049}" type="slidenum">
              <a:rPr lang="en-US" smtClean="0"/>
              <a:t>‹#›</a:t>
            </a:fld>
            <a:endParaRPr lang="en-US"/>
          </a:p>
        </p:txBody>
      </p:sp>
      <p:pic>
        <p:nvPicPr>
          <p:cNvPr id="11" name="Picture 10" descr="Graphical user interface&#10;&#10;Description automatically generated with low confidence">
            <a:extLst>
              <a:ext uri="{FF2B5EF4-FFF2-40B4-BE49-F238E27FC236}">
                <a16:creationId xmlns:a16="http://schemas.microsoft.com/office/drawing/2014/main" id="{BF11B6D0-5A77-4C8B-92B0-C65297B2FF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43350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83CB-175C-4CF3-A0EB-1C8DF7277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1FFA2E-E72E-4549-89D9-ED265122B203}"/>
              </a:ext>
            </a:extLst>
          </p:cNvPr>
          <p:cNvSpPr>
            <a:spLocks noGrp="1"/>
          </p:cNvSpPr>
          <p:nvPr>
            <p:ph type="dt" sz="half" idx="10"/>
          </p:nvPr>
        </p:nvSpPr>
        <p:spPr/>
        <p:txBody>
          <a:bodyPr/>
          <a:lstStyle/>
          <a:p>
            <a:fld id="{C36CF003-F85B-4A70-82A3-F781A5140A4F}" type="datetimeFigureOut">
              <a:rPr lang="en-US" smtClean="0"/>
              <a:t>10/24/2022</a:t>
            </a:fld>
            <a:endParaRPr lang="en-US"/>
          </a:p>
        </p:txBody>
      </p:sp>
      <p:sp>
        <p:nvSpPr>
          <p:cNvPr id="4" name="Footer Placeholder 3">
            <a:extLst>
              <a:ext uri="{FF2B5EF4-FFF2-40B4-BE49-F238E27FC236}">
                <a16:creationId xmlns:a16="http://schemas.microsoft.com/office/drawing/2014/main" id="{344269E8-6E44-49A9-8A61-B720630A3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7343E-83CD-44FB-9E2C-E2920A55E55B}"/>
              </a:ext>
            </a:extLst>
          </p:cNvPr>
          <p:cNvSpPr>
            <a:spLocks noGrp="1"/>
          </p:cNvSpPr>
          <p:nvPr>
            <p:ph type="sldNum" sz="quarter" idx="12"/>
          </p:nvPr>
        </p:nvSpPr>
        <p:spPr/>
        <p:txBody>
          <a:bodyPr/>
          <a:lstStyle/>
          <a:p>
            <a:fld id="{76A90918-20C4-4799-BC74-7DED3EDDA049}" type="slidenum">
              <a:rPr lang="en-US" smtClean="0"/>
              <a:t>‹#›</a:t>
            </a:fld>
            <a:endParaRPr lang="en-US"/>
          </a:p>
        </p:txBody>
      </p:sp>
      <p:pic>
        <p:nvPicPr>
          <p:cNvPr id="7" name="Picture 6" descr="Graphical user interface&#10;&#10;Description automatically generated with low confidence">
            <a:extLst>
              <a:ext uri="{FF2B5EF4-FFF2-40B4-BE49-F238E27FC236}">
                <a16:creationId xmlns:a16="http://schemas.microsoft.com/office/drawing/2014/main" id="{F5F4A916-055D-4B05-92F1-1DEE22269C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392682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58B2-5A61-4131-A4D5-A83DEC345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1E83E6-47F5-40C8-9B57-711A46FB7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1A93D-AC80-4119-A647-9FA07F32F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1CD13-656F-42BC-8CC5-2C587F2B0D60}"/>
              </a:ext>
            </a:extLst>
          </p:cNvPr>
          <p:cNvSpPr>
            <a:spLocks noGrp="1"/>
          </p:cNvSpPr>
          <p:nvPr>
            <p:ph type="dt" sz="half" idx="10"/>
          </p:nvPr>
        </p:nvSpPr>
        <p:spPr/>
        <p:txBody>
          <a:bodyPr/>
          <a:lstStyle/>
          <a:p>
            <a:fld id="{C36CF003-F85B-4A70-82A3-F781A5140A4F}" type="datetimeFigureOut">
              <a:rPr lang="en-US" smtClean="0"/>
              <a:t>10/24/2022</a:t>
            </a:fld>
            <a:endParaRPr lang="en-US"/>
          </a:p>
        </p:txBody>
      </p:sp>
      <p:sp>
        <p:nvSpPr>
          <p:cNvPr id="6" name="Footer Placeholder 5">
            <a:extLst>
              <a:ext uri="{FF2B5EF4-FFF2-40B4-BE49-F238E27FC236}">
                <a16:creationId xmlns:a16="http://schemas.microsoft.com/office/drawing/2014/main" id="{CCC257FC-7DC8-47F6-8CDA-02CAC6FDCF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374C2-C9BD-4A82-BF51-7FB7E5049F12}"/>
              </a:ext>
            </a:extLst>
          </p:cNvPr>
          <p:cNvSpPr>
            <a:spLocks noGrp="1"/>
          </p:cNvSpPr>
          <p:nvPr>
            <p:ph type="sldNum" sz="quarter" idx="12"/>
          </p:nvPr>
        </p:nvSpPr>
        <p:spPr/>
        <p:txBody>
          <a:bodyPr/>
          <a:lstStyle/>
          <a:p>
            <a:fld id="{76A90918-20C4-4799-BC74-7DED3EDDA049}" type="slidenum">
              <a:rPr lang="en-US" smtClean="0"/>
              <a:t>‹#›</a:t>
            </a:fld>
            <a:endParaRPr lang="en-US"/>
          </a:p>
        </p:txBody>
      </p:sp>
      <p:pic>
        <p:nvPicPr>
          <p:cNvPr id="9" name="Picture 8" descr="Graphical user interface&#10;&#10;Description automatically generated with low confidence">
            <a:extLst>
              <a:ext uri="{FF2B5EF4-FFF2-40B4-BE49-F238E27FC236}">
                <a16:creationId xmlns:a16="http://schemas.microsoft.com/office/drawing/2014/main" id="{4D857A3D-8662-40E2-8A7E-DDFD887F00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343122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27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7" name="Content Placeholder 15">
            <a:extLst>
              <a:ext uri="{FF2B5EF4-FFF2-40B4-BE49-F238E27FC236}">
                <a16:creationId xmlns:a16="http://schemas.microsoft.com/office/drawing/2014/main" id="{DDEE35F5-FD24-5D45-8093-92D852F74769}"/>
              </a:ext>
            </a:extLst>
          </p:cNvPr>
          <p:cNvSpPr>
            <a:spLocks noGrp="1"/>
          </p:cNvSpPr>
          <p:nvPr>
            <p:ph sz="quarter" idx="10" hasCustomPrompt="1"/>
          </p:nvPr>
        </p:nvSpPr>
        <p:spPr>
          <a:xfrm>
            <a:off x="809703" y="1904144"/>
            <a:ext cx="10415717" cy="3789035"/>
          </a:xfrm>
          <a:prstGeom prst="rect">
            <a:avLst/>
          </a:prstGeom>
        </p:spPr>
        <p:txBody>
          <a:bodyPr/>
          <a:lstStyle>
            <a:lvl1pPr>
              <a:defRPr sz="2729">
                <a:latin typeface="Arial" panose="020B0604020202020204" pitchFamily="34" charset="0"/>
                <a:cs typeface="Arial" panose="020B0604020202020204" pitchFamily="34" charset="0"/>
              </a:defRPr>
            </a:lvl1pPr>
          </a:lstStyle>
          <a:p>
            <a:pPr>
              <a:lnSpc>
                <a:spcPct val="150000"/>
              </a:lnSpc>
            </a:pPr>
            <a:r>
              <a:rPr lang="en-US" sz="3275" dirty="0">
                <a:latin typeface="Arial" panose="020B0604020202020204" pitchFamily="34" charset="0"/>
                <a:cs typeface="Arial" panose="020B0604020202020204" pitchFamily="34" charset="0"/>
              </a:rPr>
              <a:t>First level</a:t>
            </a:r>
          </a:p>
          <a:p>
            <a:pPr>
              <a:lnSpc>
                <a:spcPct val="150000"/>
              </a:lnSpc>
            </a:pPr>
            <a:r>
              <a:rPr lang="en-US" sz="2729" dirty="0">
                <a:latin typeface="Arial" panose="020B0604020202020204" pitchFamily="34" charset="0"/>
                <a:cs typeface="Arial" panose="020B0604020202020204" pitchFamily="34" charset="0"/>
              </a:rPr>
              <a:t>Second level</a:t>
            </a:r>
          </a:p>
          <a:p>
            <a:pPr>
              <a:lnSpc>
                <a:spcPct val="150000"/>
              </a:lnSpc>
            </a:pPr>
            <a:r>
              <a:rPr lang="en-US" sz="2001" dirty="0">
                <a:latin typeface="Arial" panose="020B0604020202020204" pitchFamily="34" charset="0"/>
                <a:cs typeface="Arial" panose="020B0604020202020204" pitchFamily="34" charset="0"/>
              </a:rPr>
              <a:t>Third level </a:t>
            </a:r>
          </a:p>
          <a:p>
            <a:pPr>
              <a:lnSpc>
                <a:spcPct val="150000"/>
              </a:lnSpc>
            </a:pPr>
            <a:r>
              <a:rPr lang="en-US" sz="1819" b="1" i="0" dirty="0">
                <a:latin typeface="Arial" panose="020B0604020202020204" pitchFamily="34" charset="0"/>
                <a:cs typeface="Arial" panose="020B0604020202020204" pitchFamily="34" charset="0"/>
              </a:rPr>
              <a:t>Fourth level</a:t>
            </a:r>
          </a:p>
          <a:p>
            <a:pPr>
              <a:lnSpc>
                <a:spcPct val="150000"/>
              </a:lnSpc>
            </a:pPr>
            <a:r>
              <a:rPr lang="en-US" sz="1637" dirty="0">
                <a:latin typeface="Arial" panose="020B0604020202020204" pitchFamily="34" charset="0"/>
                <a:cs typeface="Arial" panose="020B0604020202020204" pitchFamily="34" charset="0"/>
              </a:rPr>
              <a:t>Fifth level </a:t>
            </a:r>
          </a:p>
        </p:txBody>
      </p:sp>
      <p:sp>
        <p:nvSpPr>
          <p:cNvPr id="22" name="Text Placeholder 20">
            <a:extLst>
              <a:ext uri="{FF2B5EF4-FFF2-40B4-BE49-F238E27FC236}">
                <a16:creationId xmlns:a16="http://schemas.microsoft.com/office/drawing/2014/main" id="{9E7236A8-25B7-964A-B1EB-9D3874540A60}"/>
              </a:ext>
            </a:extLst>
          </p:cNvPr>
          <p:cNvSpPr>
            <a:spLocks noGrp="1"/>
          </p:cNvSpPr>
          <p:nvPr>
            <p:ph type="body" sz="quarter" idx="11" hasCustomPrompt="1"/>
          </p:nvPr>
        </p:nvSpPr>
        <p:spPr>
          <a:xfrm>
            <a:off x="838538" y="811175"/>
            <a:ext cx="7706645" cy="739324"/>
          </a:xfrm>
          <a:prstGeom prst="rect">
            <a:avLst/>
          </a:prstGeom>
        </p:spPr>
        <p:txBody>
          <a:bodyPr/>
          <a:lstStyle>
            <a:lvl1pPr>
              <a:defRPr sz="2729" b="1" i="0">
                <a:latin typeface="Arial Black" panose="020B0604020202020204" pitchFamily="34" charset="0"/>
                <a:cs typeface="Arial Black" panose="020B0604020202020204" pitchFamily="34" charset="0"/>
              </a:defRPr>
            </a:lvl1pPr>
          </a:lstStyle>
          <a:p>
            <a:pPr lvl="0"/>
            <a:r>
              <a:rPr lang="en-US" dirty="0"/>
              <a:t>Title</a:t>
            </a:r>
          </a:p>
        </p:txBody>
      </p:sp>
    </p:spTree>
    <p:extLst>
      <p:ext uri="{BB962C8B-B14F-4D97-AF65-F5344CB8AC3E}">
        <p14:creationId xmlns:p14="http://schemas.microsoft.com/office/powerpoint/2010/main" val="218882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5578-ED95-42AC-B25E-289DE47E6C2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50191CD-FAA2-441D-90B9-2D3304E5669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932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rgbClr val="A7B4C1"/>
            </a:gs>
            <a:gs pos="0">
              <a:srgbClr val="DDE2E7"/>
            </a:gs>
            <a:gs pos="100000">
              <a:srgbClr val="DDE2E7"/>
            </a:gs>
            <a:gs pos="45000">
              <a:srgbClr val="A7B4C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3C6CD0-A8BC-4A42-A257-FB1021BC6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D7A492-135C-42C8-BDFF-863774959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5CED-ED31-4D47-8657-A516D1461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CF003-F85B-4A70-82A3-F781A5140A4F}" type="datetimeFigureOut">
              <a:rPr lang="en-US" smtClean="0"/>
              <a:t>10/24/2022</a:t>
            </a:fld>
            <a:endParaRPr lang="en-US"/>
          </a:p>
        </p:txBody>
      </p:sp>
      <p:sp>
        <p:nvSpPr>
          <p:cNvPr id="5" name="Footer Placeholder 4">
            <a:extLst>
              <a:ext uri="{FF2B5EF4-FFF2-40B4-BE49-F238E27FC236}">
                <a16:creationId xmlns:a16="http://schemas.microsoft.com/office/drawing/2014/main" id="{87FF365E-195F-4737-8414-35BF5F909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101FB-7420-45C1-A54D-31F24101E5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90918-20C4-4799-BC74-7DED3EDDA049}" type="slidenum">
              <a:rPr lang="en-US" smtClean="0"/>
              <a:t>‹#›</a:t>
            </a:fld>
            <a:endParaRPr lang="en-US"/>
          </a:p>
        </p:txBody>
      </p:sp>
    </p:spTree>
    <p:extLst>
      <p:ext uri="{BB962C8B-B14F-4D97-AF65-F5344CB8AC3E}">
        <p14:creationId xmlns:p14="http://schemas.microsoft.com/office/powerpoint/2010/main" val="16314564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 id="2147483770" r:id="rId4"/>
    <p:sldLayoutId id="2147483762" r:id="rId5"/>
    <p:sldLayoutId id="2147483764" r:id="rId6"/>
    <p:sldLayoutId id="2147483765" r:id="rId7"/>
    <p:sldLayoutId id="2147483787" r:id="rId8"/>
    <p:sldLayoutId id="2147483786" r:id="rId9"/>
    <p:sldLayoutId id="2147483768"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 name="Rectangle 6"/>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r>
              <a:rPr lang="en-US"/>
              <a:t>October 25, 2022</a:t>
            </a:r>
          </a:p>
        </p:txBody>
      </p:sp>
      <p:sp>
        <p:nvSpPr>
          <p:cNvPr id="5" name="Footer Placeholder 4"/>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r>
              <a:rPr lang="en-US"/>
              <a:t>Reclaiming Native Psychological Brilliance (USET/NE MHTTC/C4 Innovations)</a:t>
            </a:r>
          </a:p>
        </p:txBody>
      </p:sp>
      <p:sp>
        <p:nvSpPr>
          <p:cNvPr id="6" name="Slide Number Placeholder 5"/>
          <p:cNvSpPr>
            <a:spLocks noGrp="1"/>
          </p:cNvSpPr>
          <p:nvPr>
            <p:ph type="sldNum" sz="quarter" idx="4"/>
          </p:nvPr>
        </p:nvSpPr>
        <p:spPr>
          <a:xfrm>
            <a:off x="10938934" y="6477000"/>
            <a:ext cx="977900"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latin typeface="Corbel" panose="020B0503020204020204" pitchFamily="34" charset="0"/>
              </a:defRPr>
            </a:lvl1pPr>
          </a:lstStyle>
          <a:p>
            <a:pPr>
              <a:defRPr/>
            </a:pPr>
            <a:fld id="{27AFB862-A95F-4A8D-A633-3E212A29DD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4035" r:id="rId2"/>
    <p:sldLayoutId id="2147484041" r:id="rId3"/>
    <p:sldLayoutId id="2147484036" r:id="rId4"/>
    <p:sldLayoutId id="2147484037" r:id="rId5"/>
    <p:sldLayoutId id="2147484038" r:id="rId6"/>
    <p:sldLayoutId id="2147484042" r:id="rId7"/>
    <p:sldLayoutId id="2147484043" r:id="rId8"/>
    <p:sldLayoutId id="2147484044" r:id="rId9"/>
    <p:sldLayoutId id="2147484039" r:id="rId10"/>
    <p:sldLayoutId id="2147484045" r:id="rId11"/>
  </p:sldLayoutIdLst>
  <p:hf hdr="0"/>
  <p:txStyles>
    <p:titleStyle>
      <a:lvl1pPr algn="l" rtl="0" eaLnBrk="0" fontAlgn="base" hangingPunct="0">
        <a:spcBef>
          <a:spcPct val="0"/>
        </a:spcBef>
        <a:spcAft>
          <a:spcPct val="0"/>
        </a:spcAft>
        <a:defRPr sz="4500" b="1" kern="1200">
          <a:solidFill>
            <a:srgbClr val="FFE000"/>
          </a:solidFill>
          <a:latin typeface="+mj-lt"/>
          <a:ea typeface="+mj-ea"/>
          <a:cs typeface="+mj-cs"/>
        </a:defRPr>
      </a:lvl1pPr>
      <a:lvl2pPr algn="l" rtl="0" eaLnBrk="0" fontAlgn="base" hangingPunct="0">
        <a:spcBef>
          <a:spcPct val="0"/>
        </a:spcBef>
        <a:spcAft>
          <a:spcPct val="0"/>
        </a:spcAft>
        <a:defRPr sz="4500" b="1">
          <a:solidFill>
            <a:srgbClr val="FFE000"/>
          </a:solidFill>
          <a:latin typeface="Corbel" pitchFamily="34" charset="0"/>
        </a:defRPr>
      </a:lvl2pPr>
      <a:lvl3pPr algn="l" rtl="0" eaLnBrk="0" fontAlgn="base" hangingPunct="0">
        <a:spcBef>
          <a:spcPct val="0"/>
        </a:spcBef>
        <a:spcAft>
          <a:spcPct val="0"/>
        </a:spcAft>
        <a:defRPr sz="4500" b="1">
          <a:solidFill>
            <a:srgbClr val="FFE000"/>
          </a:solidFill>
          <a:latin typeface="Corbel" pitchFamily="34" charset="0"/>
        </a:defRPr>
      </a:lvl3pPr>
      <a:lvl4pPr algn="l" rtl="0" eaLnBrk="0" fontAlgn="base" hangingPunct="0">
        <a:spcBef>
          <a:spcPct val="0"/>
        </a:spcBef>
        <a:spcAft>
          <a:spcPct val="0"/>
        </a:spcAft>
        <a:defRPr sz="4500" b="1">
          <a:solidFill>
            <a:srgbClr val="FFE000"/>
          </a:solidFill>
          <a:latin typeface="Corbel" pitchFamily="34" charset="0"/>
        </a:defRPr>
      </a:lvl4pPr>
      <a:lvl5pPr algn="l" rtl="0" eaLnBrk="0" fontAlgn="base" hangingPunct="0">
        <a:spcBef>
          <a:spcPct val="0"/>
        </a:spcBef>
        <a:spcAft>
          <a:spcPct val="0"/>
        </a:spcAft>
        <a:defRPr sz="4500" b="1">
          <a:solidFill>
            <a:srgbClr val="FFE000"/>
          </a:solidFill>
          <a:latin typeface="Corbel" pitchFamily="34" charset="0"/>
        </a:defRPr>
      </a:lvl5pPr>
      <a:lvl6pPr marL="457200" algn="l" rtl="0" fontAlgn="base">
        <a:spcBef>
          <a:spcPct val="0"/>
        </a:spcBef>
        <a:spcAft>
          <a:spcPct val="0"/>
        </a:spcAft>
        <a:defRPr sz="4500" b="1">
          <a:solidFill>
            <a:srgbClr val="FFE000"/>
          </a:solidFill>
          <a:latin typeface="Corbel" pitchFamily="34" charset="0"/>
        </a:defRPr>
      </a:lvl6pPr>
      <a:lvl7pPr marL="914400" algn="l" rtl="0" fontAlgn="base">
        <a:spcBef>
          <a:spcPct val="0"/>
        </a:spcBef>
        <a:spcAft>
          <a:spcPct val="0"/>
        </a:spcAft>
        <a:defRPr sz="4500" b="1">
          <a:solidFill>
            <a:srgbClr val="FFE000"/>
          </a:solidFill>
          <a:latin typeface="Corbel" pitchFamily="34" charset="0"/>
        </a:defRPr>
      </a:lvl7pPr>
      <a:lvl8pPr marL="1371600" algn="l" rtl="0" fontAlgn="base">
        <a:spcBef>
          <a:spcPct val="0"/>
        </a:spcBef>
        <a:spcAft>
          <a:spcPct val="0"/>
        </a:spcAft>
        <a:defRPr sz="4500" b="1">
          <a:solidFill>
            <a:srgbClr val="FFE000"/>
          </a:solidFill>
          <a:latin typeface="Corbel" pitchFamily="34" charset="0"/>
        </a:defRPr>
      </a:lvl8pPr>
      <a:lvl9pPr marL="1828800" algn="l" rtl="0" fontAlgn="base">
        <a:spcBef>
          <a:spcPct val="0"/>
        </a:spcBef>
        <a:spcAft>
          <a:spcPct val="0"/>
        </a:spcAft>
        <a:defRPr sz="4500" b="1">
          <a:solidFill>
            <a:srgbClr val="FFE0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000000"/>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002060"/>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rturl.it/JoinTh3Figh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video" Target="https://www.youtube.com/embed/Ks4o2QBmS60?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bjordan@usetinc.org" TargetMode="External"/><Relationship Id="rId2" Type="http://schemas.openxmlformats.org/officeDocument/2006/relationships/hyperlink" Target="https://survey.alchemer.com/s3/6826778/Reclaiming-Native-Psychological-Brilliance-Learner-Evaluation-October-25" TargetMode="External"/><Relationship Id="rId1" Type="http://schemas.openxmlformats.org/officeDocument/2006/relationships/slideLayout" Target="../slideLayouts/slideLayout2.xml"/><Relationship Id="rId4" Type="http://schemas.openxmlformats.org/officeDocument/2006/relationships/hyperlink" Target="mailto:bhendrix@usetinc.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OCQxP9AQyh4?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posullivan@cardeaservices.or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2306-D1AC-44DF-B5A9-057EFFA0A9F7}"/>
              </a:ext>
            </a:extLst>
          </p:cNvPr>
          <p:cNvSpPr>
            <a:spLocks noGrp="1"/>
          </p:cNvSpPr>
          <p:nvPr>
            <p:ph type="title"/>
          </p:nvPr>
        </p:nvSpPr>
        <p:spPr>
          <a:xfrm>
            <a:off x="796683" y="2222692"/>
            <a:ext cx="3832808" cy="2822027"/>
          </a:xfrm>
          <a:noFill/>
        </p:spPr>
        <p:txBody>
          <a:bodyPr vert="horz" lIns="68580" tIns="34290" rIns="68580" bIns="34290" rtlCol="0" anchor="t">
            <a:normAutofit fontScale="90000"/>
          </a:bodyPr>
          <a:lstStyle/>
          <a:p>
            <a:pPr algn="ctr"/>
            <a:r>
              <a:rPr lang="en-US" sz="1800" b="1" kern="1200" dirty="0">
                <a:solidFill>
                  <a:schemeClr val="tx2">
                    <a:lumMod val="75000"/>
                  </a:schemeClr>
                </a:solidFill>
                <a:latin typeface="Baskerville Old Face"/>
              </a:rPr>
              <a:t>Welcome </a:t>
            </a:r>
            <a:br>
              <a:rPr lang="en-US" sz="1800" b="1" kern="1200" dirty="0">
                <a:latin typeface="Baskerville Old Face" panose="02020602080505020303" pitchFamily="18" charset="0"/>
              </a:rPr>
            </a:br>
            <a:r>
              <a:rPr lang="en-US" sz="1800" b="1" kern="1200" dirty="0">
                <a:solidFill>
                  <a:schemeClr val="tx2">
                    <a:lumMod val="75000"/>
                  </a:schemeClr>
                </a:solidFill>
                <a:latin typeface="Baskerville Old Face"/>
              </a:rPr>
              <a:t>to</a:t>
            </a:r>
            <a:br>
              <a:rPr lang="en-US" sz="2750" b="1" kern="1200" dirty="0">
                <a:latin typeface="Baskerville Old Face" panose="02020602080505020303" pitchFamily="18" charset="0"/>
              </a:rPr>
            </a:br>
            <a:r>
              <a:rPr lang="en-US" sz="3000" b="1" kern="1200" dirty="0">
                <a:solidFill>
                  <a:srgbClr val="741112"/>
                </a:solidFill>
                <a:latin typeface="Baskerville Old Face"/>
              </a:rPr>
              <a:t>Reclaiming Native Psychological Brilliance</a:t>
            </a:r>
            <a:r>
              <a:rPr lang="en-US" sz="3000" b="1" dirty="0">
                <a:solidFill>
                  <a:srgbClr val="741112"/>
                </a:solidFill>
                <a:latin typeface="Baskerville Old Face"/>
              </a:rPr>
              <a:t> Behavioral Health ECHO Series</a:t>
            </a:r>
            <a:br>
              <a:rPr lang="en-US" sz="2750" b="1" kern="1200" dirty="0">
                <a:latin typeface="Baskerville Old Face" panose="02020602080505020303" pitchFamily="18" charset="0"/>
              </a:rPr>
            </a:br>
            <a:br>
              <a:rPr lang="en-US" sz="2750" b="1" kern="1200" dirty="0">
                <a:latin typeface="Baskerville Old Face" panose="02020602080505020303" pitchFamily="18" charset="0"/>
              </a:rPr>
            </a:br>
            <a:r>
              <a:rPr lang="en-US" sz="1800" i="1" kern="1200" dirty="0">
                <a:solidFill>
                  <a:schemeClr val="tx2"/>
                </a:solidFill>
                <a:latin typeface="Baskerville Old Face"/>
              </a:rPr>
              <a:t>While we are Gathering . . . enjoy this Native music video which we will start at 5 minutes before the hour.</a:t>
            </a:r>
          </a:p>
        </p:txBody>
      </p:sp>
      <p:sp>
        <p:nvSpPr>
          <p:cNvPr id="3" name="TextBox 2">
            <a:extLst>
              <a:ext uri="{FF2B5EF4-FFF2-40B4-BE49-F238E27FC236}">
                <a16:creationId xmlns:a16="http://schemas.microsoft.com/office/drawing/2014/main" id="{17FFDB0E-E8AA-4D2C-8037-531C892AB7DA}"/>
              </a:ext>
            </a:extLst>
          </p:cNvPr>
          <p:cNvSpPr txBox="1"/>
          <p:nvPr/>
        </p:nvSpPr>
        <p:spPr>
          <a:xfrm>
            <a:off x="5769898" y="4599843"/>
            <a:ext cx="5202901" cy="1011817"/>
          </a:xfrm>
          <a:prstGeom prst="rect">
            <a:avLst/>
          </a:prstGeom>
          <a:noFill/>
        </p:spPr>
        <p:txBody>
          <a:bodyPr vert="horz" lIns="68580" tIns="34290" rIns="68580" bIns="34290" rtlCol="0" anchor="t">
            <a:normAutofit lnSpcReduction="10000"/>
          </a:bodyPr>
          <a:lstStyle/>
          <a:p>
            <a:pPr>
              <a:lnSpc>
                <a:spcPct val="90000"/>
              </a:lnSpc>
              <a:spcAft>
                <a:spcPts val="450"/>
              </a:spcAft>
            </a:pPr>
            <a:r>
              <a:rPr lang="en-US" sz="2100" b="1" dirty="0">
                <a:solidFill>
                  <a:schemeClr val="tx2"/>
                </a:solidFill>
                <a:latin typeface="Baskerville Old Face" panose="02020602080505020303" pitchFamily="18" charset="0"/>
              </a:rPr>
              <a:t>Taboo – The Fight </a:t>
            </a:r>
          </a:p>
          <a:p>
            <a:pPr>
              <a:lnSpc>
                <a:spcPct val="90000"/>
              </a:lnSpc>
              <a:spcAft>
                <a:spcPts val="450"/>
              </a:spcAft>
            </a:pPr>
            <a:r>
              <a:rPr lang="en-US" sz="1350" i="1" dirty="0">
                <a:solidFill>
                  <a:schemeClr val="tx1">
                    <a:lumMod val="65000"/>
                    <a:lumOff val="35000"/>
                  </a:schemeClr>
                </a:solidFill>
                <a:latin typeface="Baskerville Old Face" panose="02020602080505020303" pitchFamily="18" charset="0"/>
              </a:rPr>
              <a:t>The official music video for Taboo’s “The Fight“ supporting the American Cancer Society. Directed by </a:t>
            </a:r>
            <a:r>
              <a:rPr lang="en-US" sz="1350" i="1" dirty="0" err="1">
                <a:solidFill>
                  <a:schemeClr val="tx1">
                    <a:lumMod val="65000"/>
                    <a:lumOff val="35000"/>
                  </a:schemeClr>
                </a:solidFill>
                <a:latin typeface="Baskerville Old Face" panose="02020602080505020303" pitchFamily="18" charset="0"/>
              </a:rPr>
              <a:t>Devinsupertramp</a:t>
            </a:r>
            <a:r>
              <a:rPr lang="en-US" sz="1350" i="1" dirty="0">
                <a:solidFill>
                  <a:schemeClr val="tx1">
                    <a:lumMod val="65000"/>
                    <a:lumOff val="35000"/>
                  </a:schemeClr>
                </a:solidFill>
                <a:latin typeface="Baskerville Old Face" panose="02020602080505020303" pitchFamily="18" charset="0"/>
              </a:rPr>
              <a:t>, featuring choreography by Matt </a:t>
            </a:r>
            <a:r>
              <a:rPr lang="en-US" sz="1350" i="1" dirty="0" err="1">
                <a:solidFill>
                  <a:schemeClr val="tx1">
                    <a:lumMod val="65000"/>
                    <a:lumOff val="35000"/>
                  </a:schemeClr>
                </a:solidFill>
                <a:latin typeface="Baskerville Old Face" panose="02020602080505020303" pitchFamily="18" charset="0"/>
              </a:rPr>
              <a:t>Steffanina</a:t>
            </a:r>
            <a:r>
              <a:rPr lang="en-US" sz="1350" i="1" dirty="0">
                <a:solidFill>
                  <a:schemeClr val="tx1">
                    <a:lumMod val="65000"/>
                    <a:lumOff val="35000"/>
                  </a:schemeClr>
                </a:solidFill>
                <a:latin typeface="Baskerville Old Face" panose="02020602080505020303" pitchFamily="18" charset="0"/>
              </a:rPr>
              <a:t>. Get “The Fight”: </a:t>
            </a:r>
            <a:r>
              <a:rPr lang="en-US" sz="1350" i="1" dirty="0">
                <a:solidFill>
                  <a:schemeClr val="tx1">
                    <a:lumMod val="65000"/>
                    <a:lumOff val="35000"/>
                  </a:schemeClr>
                </a:solidFill>
                <a:latin typeface="Baskerville Old Face" panose="02020602080505020303" pitchFamily="18" charset="0"/>
                <a:hlinkClick r:id="rId3"/>
              </a:rPr>
              <a:t>http://smarturl.it/JoinTh3Fight</a:t>
            </a:r>
            <a:endParaRPr lang="en-US" sz="1350" i="1" dirty="0">
              <a:solidFill>
                <a:schemeClr val="tx1">
                  <a:lumMod val="65000"/>
                  <a:lumOff val="35000"/>
                </a:schemeClr>
              </a:solidFill>
              <a:latin typeface="Baskerville Old Face" panose="02020602080505020303" pitchFamily="18" charset="0"/>
            </a:endParaRPr>
          </a:p>
          <a:p>
            <a:pPr>
              <a:lnSpc>
                <a:spcPct val="90000"/>
              </a:lnSpc>
              <a:spcAft>
                <a:spcPts val="450"/>
              </a:spcAft>
            </a:pPr>
            <a:endParaRPr lang="en-US" sz="1350" i="1" dirty="0">
              <a:solidFill>
                <a:schemeClr val="tx1">
                  <a:lumMod val="65000"/>
                  <a:lumOff val="35000"/>
                </a:schemeClr>
              </a:solidFill>
              <a:latin typeface="Baskerville Old Face" panose="02020602080505020303" pitchFamily="18" charset="0"/>
            </a:endParaRPr>
          </a:p>
        </p:txBody>
      </p:sp>
      <p:pic>
        <p:nvPicPr>
          <p:cNvPr id="1026" name="Picture 2" descr="Image result for taboo the fight">
            <a:extLst>
              <a:ext uri="{FF2B5EF4-FFF2-40B4-BE49-F238E27FC236}">
                <a16:creationId xmlns:a16="http://schemas.microsoft.com/office/drawing/2014/main" id="{C4FE4012-FA1F-7F46-7F8B-0BCD31F23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897" y="1416876"/>
            <a:ext cx="5242855" cy="29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74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map, scatter chart">
            <a:extLst>
              <a:ext uri="{FF2B5EF4-FFF2-40B4-BE49-F238E27FC236}">
                <a16:creationId xmlns:a16="http://schemas.microsoft.com/office/drawing/2014/main" id="{4AA5A404-F444-A61A-430A-A22C1E74712D}"/>
              </a:ext>
            </a:extLst>
          </p:cNvPr>
          <p:cNvPicPr>
            <a:picLocks noChangeAspect="1"/>
          </p:cNvPicPr>
          <p:nvPr/>
        </p:nvPicPr>
        <p:blipFill rotWithShape="1">
          <a:blip r:embed="rId3">
            <a:extLst>
              <a:ext uri="{28A0092B-C50C-407E-A947-70E740481C1C}">
                <a14:useLocalDpi xmlns:a14="http://schemas.microsoft.com/office/drawing/2010/main" val="0"/>
              </a:ext>
            </a:extLst>
          </a:blip>
          <a:srcRect r="14709" b="14052"/>
          <a:stretch/>
        </p:blipFill>
        <p:spPr>
          <a:xfrm>
            <a:off x="766029" y="0"/>
            <a:ext cx="10578434" cy="6858000"/>
          </a:xfrm>
          <a:prstGeom prst="rect">
            <a:avLst/>
          </a:prstGeom>
        </p:spPr>
      </p:pic>
      <p:sp>
        <p:nvSpPr>
          <p:cNvPr id="3" name="Text Placeholder 2">
            <a:extLst>
              <a:ext uri="{FF2B5EF4-FFF2-40B4-BE49-F238E27FC236}">
                <a16:creationId xmlns:a16="http://schemas.microsoft.com/office/drawing/2014/main" id="{25CE23F6-FAEB-4E53-9782-90379C53ECB6}"/>
              </a:ext>
            </a:extLst>
          </p:cNvPr>
          <p:cNvSpPr>
            <a:spLocks noGrp="1"/>
          </p:cNvSpPr>
          <p:nvPr>
            <p:ph type="body" sz="quarter" idx="11"/>
          </p:nvPr>
        </p:nvSpPr>
        <p:spPr>
          <a:xfrm>
            <a:off x="3866067" y="963684"/>
            <a:ext cx="4459861" cy="1017336"/>
          </a:xfrm>
        </p:spPr>
        <p:txBody>
          <a:bodyPr>
            <a:noAutofit/>
          </a:bodyPr>
          <a:lstStyle/>
          <a:p>
            <a:pPr marL="0" indent="0" algn="r">
              <a:buNone/>
            </a:pPr>
            <a:r>
              <a:rPr lang="en-US" sz="2800" dirty="0">
                <a:solidFill>
                  <a:srgbClr val="741112"/>
                </a:solidFill>
                <a:latin typeface="Arial" panose="020B0604020202020204" pitchFamily="34" charset="0"/>
                <a:cs typeface="Arial" panose="020B0604020202020204" pitchFamily="34" charset="0"/>
              </a:rPr>
              <a:t>We are reconnecting our Indigenous community!</a:t>
            </a:r>
          </a:p>
        </p:txBody>
      </p:sp>
      <p:sp>
        <p:nvSpPr>
          <p:cNvPr id="4" name="TextBox 3">
            <a:extLst>
              <a:ext uri="{FF2B5EF4-FFF2-40B4-BE49-F238E27FC236}">
                <a16:creationId xmlns:a16="http://schemas.microsoft.com/office/drawing/2014/main" id="{6F796BC6-1B1D-4AED-8330-E7BA254D613B}"/>
              </a:ext>
            </a:extLst>
          </p:cNvPr>
          <p:cNvSpPr txBox="1"/>
          <p:nvPr/>
        </p:nvSpPr>
        <p:spPr>
          <a:xfrm>
            <a:off x="5110161" y="6255270"/>
            <a:ext cx="197167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Data is gathered from registration data</a:t>
            </a:r>
          </a:p>
        </p:txBody>
      </p:sp>
      <p:sp>
        <p:nvSpPr>
          <p:cNvPr id="2" name="TextBox 1">
            <a:extLst>
              <a:ext uri="{FF2B5EF4-FFF2-40B4-BE49-F238E27FC236}">
                <a16:creationId xmlns:a16="http://schemas.microsoft.com/office/drawing/2014/main" id="{EE07E6C7-9102-BA10-179D-B30618A9DE10}"/>
              </a:ext>
            </a:extLst>
          </p:cNvPr>
          <p:cNvSpPr txBox="1"/>
          <p:nvPr/>
        </p:nvSpPr>
        <p:spPr>
          <a:xfrm>
            <a:off x="7559457" y="2060530"/>
            <a:ext cx="2931090" cy="920663"/>
          </a:xfrm>
          <a:prstGeom prst="rect">
            <a:avLst/>
          </a:prstGeom>
          <a:noFill/>
        </p:spPr>
        <p:txBody>
          <a:bodyPr wrap="square" rtlCol="0">
            <a:spAutoFit/>
          </a:bodyPr>
          <a:lstStyle/>
          <a:p>
            <a:pPr marL="0" indent="0" algn="r">
              <a:buNone/>
            </a:pPr>
            <a:r>
              <a:rPr lang="en-US" sz="1800" b="1" i="1" dirty="0">
                <a:latin typeface="Arial" panose="020B0604020202020204" pitchFamily="34" charset="0"/>
                <a:cs typeface="Arial" panose="020B0604020202020204" pitchFamily="34" charset="0"/>
              </a:rPr>
              <a:t>Thank you for being a part of reclaiming our collective stories.</a:t>
            </a:r>
          </a:p>
        </p:txBody>
      </p:sp>
    </p:spTree>
    <p:extLst>
      <p:ext uri="{BB962C8B-B14F-4D97-AF65-F5344CB8AC3E}">
        <p14:creationId xmlns:p14="http://schemas.microsoft.com/office/powerpoint/2010/main" val="298997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 t="2412" r="979" b="5597"/>
          <a:stretch/>
        </p:blipFill>
        <p:spPr bwMode="auto">
          <a:xfrm>
            <a:off x="1836000" y="1569600"/>
            <a:ext cx="8539200" cy="311040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2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1" descr="A person posing for the camera&#10;&#10;Description automatically generated">
            <a:extLst>
              <a:ext uri="{FF2B5EF4-FFF2-40B4-BE49-F238E27FC236}">
                <a16:creationId xmlns:a16="http://schemas.microsoft.com/office/drawing/2014/main" id="{E950E881-7627-4E1A-B65D-9EDB4BD3A7B4}"/>
              </a:ext>
            </a:extLst>
          </p:cNvPr>
          <p:cNvPicPr>
            <a:picLocks noChangeAspect="1"/>
          </p:cNvPicPr>
          <p:nvPr/>
        </p:nvPicPr>
        <p:blipFill>
          <a:blip r:embed="rId2">
            <a:extLst>
              <a:ext uri="{28A0092B-C50C-407E-A947-70E740481C1C}">
                <a14:useLocalDpi xmlns:a14="http://schemas.microsoft.com/office/drawing/2010/main" val="0"/>
              </a:ext>
            </a:extLst>
          </a:blip>
          <a:srcRect t="10520" b="10520"/>
          <a:stretch>
            <a:fillRect/>
          </a:stretch>
        </p:blipFill>
        <p:spPr>
          <a:xfrm>
            <a:off x="9251456" y="1036918"/>
            <a:ext cx="1779158" cy="1929807"/>
          </a:xfrm>
          <a:prstGeom prst="rect">
            <a:avLst/>
          </a:prstGeom>
          <a:effectLst>
            <a:glow rad="101600">
              <a:schemeClr val="bg2">
                <a:lumMod val="10000"/>
                <a:alpha val="60000"/>
              </a:schemeClr>
            </a:glow>
          </a:effectLst>
        </p:spPr>
      </p:pic>
      <p:sp>
        <p:nvSpPr>
          <p:cNvPr id="5" name="TextBox 4">
            <a:extLst>
              <a:ext uri="{FF2B5EF4-FFF2-40B4-BE49-F238E27FC236}">
                <a16:creationId xmlns:a16="http://schemas.microsoft.com/office/drawing/2014/main" id="{B0653503-2259-474E-B880-9DBBF5D8BD00}"/>
              </a:ext>
            </a:extLst>
          </p:cNvPr>
          <p:cNvSpPr txBox="1"/>
          <p:nvPr/>
        </p:nvSpPr>
        <p:spPr>
          <a:xfrm>
            <a:off x="2910656" y="1036918"/>
            <a:ext cx="3535135" cy="923330"/>
          </a:xfrm>
          <a:prstGeom prst="rect">
            <a:avLst/>
          </a:prstGeom>
          <a:noFill/>
        </p:spPr>
        <p:txBody>
          <a:bodyPr wrap="square" rtlCol="0">
            <a:spAutoFit/>
          </a:bodyPr>
          <a:lstStyle/>
          <a:p>
            <a:r>
              <a:rPr lang="en-US" sz="3600" b="1" dirty="0">
                <a:latin typeface="+mj-lt"/>
                <a:cs typeface="Calibri" panose="020F0502020204030204" pitchFamily="34" charset="0"/>
              </a:rPr>
              <a:t>Our Past Sessions</a:t>
            </a:r>
          </a:p>
          <a:p>
            <a:endParaRPr lang="en-US" sz="1800" dirty="0"/>
          </a:p>
        </p:txBody>
      </p:sp>
      <p:sp>
        <p:nvSpPr>
          <p:cNvPr id="6" name="TextBox 5">
            <a:extLst>
              <a:ext uri="{FF2B5EF4-FFF2-40B4-BE49-F238E27FC236}">
                <a16:creationId xmlns:a16="http://schemas.microsoft.com/office/drawing/2014/main" id="{A5F1055E-0972-4D50-B133-CFBE94936147}"/>
              </a:ext>
            </a:extLst>
          </p:cNvPr>
          <p:cNvSpPr txBox="1"/>
          <p:nvPr/>
        </p:nvSpPr>
        <p:spPr>
          <a:xfrm>
            <a:off x="8959935" y="3042102"/>
            <a:ext cx="2362200"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Holly Echo-Hawk</a:t>
            </a:r>
            <a:r>
              <a:rPr lang="en-US" sz="1800" dirty="0">
                <a:latin typeface="Calibri" panose="020F0502020204030204" pitchFamily="34" charset="0"/>
                <a:cs typeface="Calibri" panose="020F0502020204030204" pitchFamily="34" charset="0"/>
              </a:rPr>
              <a:t>, MSc</a:t>
            </a:r>
          </a:p>
        </p:txBody>
      </p:sp>
      <p:graphicFrame>
        <p:nvGraphicFramePr>
          <p:cNvPr id="2" name="Table 6">
            <a:extLst>
              <a:ext uri="{FF2B5EF4-FFF2-40B4-BE49-F238E27FC236}">
                <a16:creationId xmlns:a16="http://schemas.microsoft.com/office/drawing/2014/main" id="{6A8B8D31-E510-68D4-9EBE-FB551DA125B8}"/>
              </a:ext>
            </a:extLst>
          </p:cNvPr>
          <p:cNvGraphicFramePr>
            <a:graphicFrameLocks noGrp="1"/>
          </p:cNvGraphicFramePr>
          <p:nvPr>
            <p:extLst>
              <p:ext uri="{D42A27DB-BD31-4B8C-83A1-F6EECF244321}">
                <p14:modId xmlns:p14="http://schemas.microsoft.com/office/powerpoint/2010/main" val="2164626083"/>
              </p:ext>
            </p:extLst>
          </p:nvPr>
        </p:nvGraphicFramePr>
        <p:xfrm>
          <a:off x="325138" y="1830874"/>
          <a:ext cx="8560953" cy="4569448"/>
        </p:xfrm>
        <a:graphic>
          <a:graphicData uri="http://schemas.openxmlformats.org/drawingml/2006/table">
            <a:tbl>
              <a:tblPr firstRow="1" bandRow="1">
                <a:tableStyleId>{0505E3EF-67EA-436B-97B2-0124C06EBD24}</a:tableStyleId>
              </a:tblPr>
              <a:tblGrid>
                <a:gridCol w="1572555">
                  <a:extLst>
                    <a:ext uri="{9D8B030D-6E8A-4147-A177-3AD203B41FA5}">
                      <a16:colId xmlns:a16="http://schemas.microsoft.com/office/drawing/2014/main" val="2745876827"/>
                    </a:ext>
                  </a:extLst>
                </a:gridCol>
                <a:gridCol w="6988398">
                  <a:extLst>
                    <a:ext uri="{9D8B030D-6E8A-4147-A177-3AD203B41FA5}">
                      <a16:colId xmlns:a16="http://schemas.microsoft.com/office/drawing/2014/main" val="1074596504"/>
                    </a:ext>
                  </a:extLst>
                </a:gridCol>
              </a:tblGrid>
              <a:tr h="437182">
                <a:tc>
                  <a:txBody>
                    <a:bodyPr/>
                    <a:lstStyle/>
                    <a:p>
                      <a:r>
                        <a:rPr lang="en-US" sz="2000" b="1" dirty="0"/>
                        <a:t>Jan 2022</a:t>
                      </a:r>
                    </a:p>
                  </a:txBody>
                  <a:tcPr/>
                </a:tc>
                <a:tc>
                  <a:txBody>
                    <a:bodyPr/>
                    <a:lstStyle/>
                    <a:p>
                      <a:r>
                        <a:rPr lang="en-US" sz="2000" b="1" dirty="0">
                          <a:solidFill>
                            <a:srgbClr val="741112"/>
                          </a:solidFill>
                        </a:rPr>
                        <a:t>Introduction to the Reclaiming Series</a:t>
                      </a:r>
                    </a:p>
                  </a:txBody>
                  <a:tcPr/>
                </a:tc>
                <a:extLst>
                  <a:ext uri="{0D108BD9-81ED-4DB2-BD59-A6C34878D82A}">
                    <a16:rowId xmlns:a16="http://schemas.microsoft.com/office/drawing/2014/main" val="2449208135"/>
                  </a:ext>
                </a:extLst>
              </a:tr>
              <a:tr h="754587">
                <a:tc>
                  <a:txBody>
                    <a:bodyPr/>
                    <a:lstStyle/>
                    <a:p>
                      <a:r>
                        <a:rPr lang="en-US" sz="2000" b="1" dirty="0"/>
                        <a:t>Feb 2022</a:t>
                      </a:r>
                    </a:p>
                  </a:txBody>
                  <a:tcPr/>
                </a:tc>
                <a:tc>
                  <a:txBody>
                    <a:bodyPr/>
                    <a:lstStyle/>
                    <a:p>
                      <a:r>
                        <a:rPr lang="en-US" sz="2000" b="1" dirty="0">
                          <a:solidFill>
                            <a:srgbClr val="741112"/>
                          </a:solidFill>
                        </a:rPr>
                        <a:t>Nurturing Psychological Brilliance and Resilience in Native Young Adults</a:t>
                      </a:r>
                    </a:p>
                  </a:txBody>
                  <a:tcPr/>
                </a:tc>
                <a:extLst>
                  <a:ext uri="{0D108BD9-81ED-4DB2-BD59-A6C34878D82A}">
                    <a16:rowId xmlns:a16="http://schemas.microsoft.com/office/drawing/2014/main" val="3796939460"/>
                  </a:ext>
                </a:extLst>
              </a:tr>
              <a:tr h="754587">
                <a:tc>
                  <a:txBody>
                    <a:bodyPr/>
                    <a:lstStyle/>
                    <a:p>
                      <a:r>
                        <a:rPr lang="en-US" sz="2000" b="1" dirty="0"/>
                        <a:t>Mar 2022</a:t>
                      </a:r>
                    </a:p>
                  </a:txBody>
                  <a:tcPr/>
                </a:tc>
                <a:tc>
                  <a:txBody>
                    <a:bodyPr/>
                    <a:lstStyle/>
                    <a:p>
                      <a:r>
                        <a:rPr lang="en-US" sz="2000" b="1" dirty="0">
                          <a:solidFill>
                            <a:srgbClr val="741112"/>
                          </a:solidFill>
                        </a:rPr>
                        <a:t>Impact of Western World View on Indigenous Behavioral Health</a:t>
                      </a:r>
                    </a:p>
                  </a:txBody>
                  <a:tcPr/>
                </a:tc>
                <a:extLst>
                  <a:ext uri="{0D108BD9-81ED-4DB2-BD59-A6C34878D82A}">
                    <a16:rowId xmlns:a16="http://schemas.microsoft.com/office/drawing/2014/main" val="2019496514"/>
                  </a:ext>
                </a:extLst>
              </a:tr>
              <a:tr h="437182">
                <a:tc>
                  <a:txBody>
                    <a:bodyPr/>
                    <a:lstStyle/>
                    <a:p>
                      <a:r>
                        <a:rPr lang="en-US" sz="2000" b="1" dirty="0"/>
                        <a:t>Apr 2022</a:t>
                      </a:r>
                    </a:p>
                  </a:txBody>
                  <a:tcPr/>
                </a:tc>
                <a:tc>
                  <a:txBody>
                    <a:bodyPr/>
                    <a:lstStyle/>
                    <a:p>
                      <a:r>
                        <a:rPr lang="en-US" sz="2000" b="1" dirty="0">
                          <a:solidFill>
                            <a:srgbClr val="741112"/>
                          </a:solidFill>
                        </a:rPr>
                        <a:t>Native Help-declining and Help-seeking</a:t>
                      </a:r>
                    </a:p>
                  </a:txBody>
                  <a:tcPr/>
                </a:tc>
                <a:extLst>
                  <a:ext uri="{0D108BD9-81ED-4DB2-BD59-A6C34878D82A}">
                    <a16:rowId xmlns:a16="http://schemas.microsoft.com/office/drawing/2014/main" val="523732256"/>
                  </a:ext>
                </a:extLst>
              </a:tr>
              <a:tr h="437182">
                <a:tc>
                  <a:txBody>
                    <a:bodyPr/>
                    <a:lstStyle/>
                    <a:p>
                      <a:r>
                        <a:rPr lang="en-US" sz="2000" b="1" dirty="0"/>
                        <a:t>May 2022</a:t>
                      </a:r>
                    </a:p>
                  </a:txBody>
                  <a:tcPr/>
                </a:tc>
                <a:tc>
                  <a:txBody>
                    <a:bodyPr/>
                    <a:lstStyle/>
                    <a:p>
                      <a:r>
                        <a:rPr lang="en-US" sz="2000" b="1" dirty="0">
                          <a:solidFill>
                            <a:srgbClr val="741112"/>
                          </a:solidFill>
                        </a:rPr>
                        <a:t>Native Trauma Layers and Post-traumatic Growth</a:t>
                      </a:r>
                    </a:p>
                  </a:txBody>
                  <a:tcPr/>
                </a:tc>
                <a:extLst>
                  <a:ext uri="{0D108BD9-81ED-4DB2-BD59-A6C34878D82A}">
                    <a16:rowId xmlns:a16="http://schemas.microsoft.com/office/drawing/2014/main" val="966196933"/>
                  </a:ext>
                </a:extLst>
              </a:tr>
              <a:tr h="437182">
                <a:tc>
                  <a:txBody>
                    <a:bodyPr/>
                    <a:lstStyle/>
                    <a:p>
                      <a:r>
                        <a:rPr lang="en-US" sz="2000" b="1" dirty="0"/>
                        <a:t>Jun 2022</a:t>
                      </a:r>
                    </a:p>
                  </a:txBody>
                  <a:tcPr/>
                </a:tc>
                <a:tc>
                  <a:txBody>
                    <a:bodyPr/>
                    <a:lstStyle/>
                    <a:p>
                      <a:r>
                        <a:rPr lang="en-US" sz="2000" b="1" dirty="0">
                          <a:solidFill>
                            <a:srgbClr val="741112"/>
                          </a:solidFill>
                        </a:rPr>
                        <a:t>Sacred Trust: Decolonizing Screening and Assessment</a:t>
                      </a:r>
                    </a:p>
                  </a:txBody>
                  <a:tcPr/>
                </a:tc>
                <a:extLst>
                  <a:ext uri="{0D108BD9-81ED-4DB2-BD59-A6C34878D82A}">
                    <a16:rowId xmlns:a16="http://schemas.microsoft.com/office/drawing/2014/main" val="1975371949"/>
                  </a:ext>
                </a:extLst>
              </a:tr>
              <a:tr h="437182">
                <a:tc>
                  <a:txBody>
                    <a:bodyPr/>
                    <a:lstStyle/>
                    <a:p>
                      <a:r>
                        <a:rPr lang="en-US" sz="2000" b="1" dirty="0"/>
                        <a:t>Jul 2022</a:t>
                      </a:r>
                    </a:p>
                  </a:txBody>
                  <a:tcPr/>
                </a:tc>
                <a:tc>
                  <a:txBody>
                    <a:bodyPr/>
                    <a:lstStyle/>
                    <a:p>
                      <a:r>
                        <a:rPr lang="en-US" sz="2000" b="1" dirty="0">
                          <a:solidFill>
                            <a:srgbClr val="741112"/>
                          </a:solidFill>
                        </a:rPr>
                        <a:t>Substance Use and Hungry Ghosts</a:t>
                      </a:r>
                    </a:p>
                  </a:txBody>
                  <a:tcPr/>
                </a:tc>
                <a:extLst>
                  <a:ext uri="{0D108BD9-81ED-4DB2-BD59-A6C34878D82A}">
                    <a16:rowId xmlns:a16="http://schemas.microsoft.com/office/drawing/2014/main" val="2467021757"/>
                  </a:ext>
                </a:extLst>
              </a:tr>
              <a:tr h="437182">
                <a:tc>
                  <a:txBody>
                    <a:bodyPr/>
                    <a:lstStyle/>
                    <a:p>
                      <a:r>
                        <a:rPr lang="en-US" sz="2000" b="1" dirty="0"/>
                        <a:t>Aug 2022</a:t>
                      </a:r>
                    </a:p>
                  </a:txBody>
                  <a:tcPr/>
                </a:tc>
                <a:tc>
                  <a:txBody>
                    <a:bodyPr/>
                    <a:lstStyle/>
                    <a:p>
                      <a:r>
                        <a:rPr lang="en-US" sz="2000" b="1" dirty="0">
                          <a:solidFill>
                            <a:srgbClr val="741112"/>
                          </a:solidFill>
                        </a:rPr>
                        <a:t>Role of Indigenous Healing Practices in Native Life Re-balance</a:t>
                      </a:r>
                    </a:p>
                  </a:txBody>
                  <a:tcPr/>
                </a:tc>
                <a:extLst>
                  <a:ext uri="{0D108BD9-81ED-4DB2-BD59-A6C34878D82A}">
                    <a16:rowId xmlns:a16="http://schemas.microsoft.com/office/drawing/2014/main" val="1990900414"/>
                  </a:ext>
                </a:extLst>
              </a:tr>
              <a:tr h="437182">
                <a:tc>
                  <a:txBody>
                    <a:bodyPr/>
                    <a:lstStyle/>
                    <a:p>
                      <a:r>
                        <a:rPr lang="en-US" sz="2000" b="1" dirty="0"/>
                        <a:t>Sep 2022 </a:t>
                      </a:r>
                    </a:p>
                  </a:txBody>
                  <a:tcPr/>
                </a:tc>
                <a:tc>
                  <a:txBody>
                    <a:bodyPr/>
                    <a:lstStyle/>
                    <a:p>
                      <a:pPr marL="0" marR="0" algn="l">
                        <a:spcBef>
                          <a:spcPts val="0"/>
                        </a:spcBef>
                        <a:spcAft>
                          <a:spcPts val="0"/>
                        </a:spcAft>
                      </a:pPr>
                      <a:r>
                        <a:rPr lang="en-US" sz="2000" b="1" kern="1200" dirty="0">
                          <a:solidFill>
                            <a:srgbClr val="741112"/>
                          </a:solidFill>
                          <a:latin typeface="+mn-lt"/>
                          <a:ea typeface="+mn-ea"/>
                          <a:cs typeface="+mn-cs"/>
                        </a:rPr>
                        <a:t>Inspiring Native life transformation plans</a:t>
                      </a:r>
                    </a:p>
                  </a:txBody>
                  <a:tcPr marL="114300" marR="114300" marT="0" marB="0"/>
                </a:tc>
                <a:extLst>
                  <a:ext uri="{0D108BD9-81ED-4DB2-BD59-A6C34878D82A}">
                    <a16:rowId xmlns:a16="http://schemas.microsoft.com/office/drawing/2014/main" val="3190056536"/>
                  </a:ext>
                </a:extLst>
              </a:tr>
            </a:tbl>
          </a:graphicData>
        </a:graphic>
      </p:graphicFrame>
    </p:spTree>
    <p:extLst>
      <p:ext uri="{BB962C8B-B14F-4D97-AF65-F5344CB8AC3E}">
        <p14:creationId xmlns:p14="http://schemas.microsoft.com/office/powerpoint/2010/main" val="8086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 t="2412" r="979" b="5597"/>
          <a:stretch/>
        </p:blipFill>
        <p:spPr bwMode="auto">
          <a:xfrm>
            <a:off x="1836000" y="1569600"/>
            <a:ext cx="8539200" cy="311040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37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43200"/>
            <a:ext cx="8077200" cy="1981200"/>
          </a:xfrm>
        </p:spPr>
        <p:txBody>
          <a:bodyPr>
            <a:noAutofit/>
          </a:bodyPr>
          <a:lstStyle/>
          <a:p>
            <a:pPr algn="ctr" fontAlgn="auto">
              <a:spcAft>
                <a:spcPts val="0"/>
              </a:spcAft>
              <a:defRPr/>
            </a:pPr>
            <a:r>
              <a:rPr lang="en-US" sz="4800" dirty="0">
                <a:solidFill>
                  <a:schemeClr val="accent1">
                    <a:satMod val="150000"/>
                  </a:schemeClr>
                </a:solidFill>
              </a:rPr>
              <a:t>Rethinking American Indian Mental Health Services</a:t>
            </a:r>
            <a:br>
              <a:rPr lang="en-US" sz="4400" dirty="0">
                <a:solidFill>
                  <a:schemeClr val="accent1">
                    <a:satMod val="150000"/>
                  </a:schemeClr>
                </a:solidFill>
              </a:rPr>
            </a:br>
            <a:br>
              <a:rPr lang="en-US" sz="800" dirty="0">
                <a:solidFill>
                  <a:schemeClr val="accent1">
                    <a:satMod val="150000"/>
                  </a:schemeClr>
                </a:solidFill>
              </a:rPr>
            </a:br>
            <a:r>
              <a:rPr lang="en-US" sz="2800" i="1" dirty="0">
                <a:solidFill>
                  <a:schemeClr val="accent1">
                    <a:satMod val="150000"/>
                  </a:schemeClr>
                </a:solidFill>
              </a:rPr>
              <a:t>Explorations in Alter-Native </a:t>
            </a:r>
            <a:r>
              <a:rPr lang="en-US" sz="2800" i="1" dirty="0" err="1">
                <a:solidFill>
                  <a:schemeClr val="accent1">
                    <a:satMod val="150000"/>
                  </a:schemeClr>
                </a:solidFill>
              </a:rPr>
              <a:t>Psy-ence</a:t>
            </a:r>
            <a:endParaRPr lang="en-US" sz="2800" i="1" dirty="0">
              <a:solidFill>
                <a:schemeClr val="accent1">
                  <a:satMod val="150000"/>
                </a:schemeClr>
              </a:solidFill>
            </a:endParaRPr>
          </a:p>
        </p:txBody>
      </p:sp>
      <p:sp>
        <p:nvSpPr>
          <p:cNvPr id="10243" name="Subtitle 2"/>
          <p:cNvSpPr>
            <a:spLocks noGrp="1"/>
          </p:cNvSpPr>
          <p:nvPr>
            <p:ph type="subTitle" idx="1"/>
          </p:nvPr>
        </p:nvSpPr>
        <p:spPr>
          <a:xfrm>
            <a:off x="2209800" y="381000"/>
            <a:ext cx="8077200" cy="1500188"/>
          </a:xfrm>
        </p:spPr>
        <p:txBody>
          <a:bodyPr/>
          <a:lstStyle/>
          <a:p>
            <a:r>
              <a:rPr lang="en-US" sz="2400" dirty="0"/>
              <a:t>October 25, 2022</a:t>
            </a:r>
          </a:p>
          <a:p>
            <a:endParaRPr lang="en-US" dirty="0"/>
          </a:p>
          <a:p>
            <a:r>
              <a:rPr lang="en-US" sz="3200" dirty="0"/>
              <a:t>Joseph P. Gone, Ph.D.</a:t>
            </a:r>
          </a:p>
          <a:p>
            <a:r>
              <a:rPr lang="en-US" dirty="0"/>
              <a:t>Harvard University</a:t>
            </a:r>
          </a:p>
        </p:txBody>
      </p:sp>
    </p:spTree>
    <p:extLst>
      <p:ext uri="{BB962C8B-B14F-4D97-AF65-F5344CB8AC3E}">
        <p14:creationId xmlns:p14="http://schemas.microsoft.com/office/powerpoint/2010/main" val="634512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251062"/>
          </a:xfrm>
        </p:spPr>
        <p:txBody>
          <a:bodyPr/>
          <a:lstStyle/>
          <a:p>
            <a:pPr fontAlgn="auto">
              <a:spcAft>
                <a:spcPts val="0"/>
              </a:spcAft>
              <a:defRPr/>
            </a:pPr>
            <a:r>
              <a:rPr lang="en-US" dirty="0">
                <a:solidFill>
                  <a:schemeClr val="accent1">
                    <a:satMod val="150000"/>
                  </a:schemeClr>
                </a:solidFill>
              </a:rPr>
              <a:t>Opening</a:t>
            </a:r>
          </a:p>
        </p:txBody>
      </p:sp>
      <p:sp>
        <p:nvSpPr>
          <p:cNvPr id="9219" name="Content Placeholder 2"/>
          <p:cNvSpPr>
            <a:spLocks noGrp="1"/>
          </p:cNvSpPr>
          <p:nvPr>
            <p:ph sz="half" idx="1"/>
          </p:nvPr>
        </p:nvSpPr>
        <p:spPr>
          <a:xfrm>
            <a:off x="1981200" y="1773239"/>
            <a:ext cx="4191000" cy="4624387"/>
          </a:xfrm>
        </p:spPr>
        <p:txBody>
          <a:bodyPr>
            <a:normAutofit fontScale="92500"/>
          </a:bodyPr>
          <a:lstStyle/>
          <a:p>
            <a:pPr>
              <a:defRPr/>
            </a:pPr>
            <a:r>
              <a:rPr lang="en-US" dirty="0"/>
              <a:t>Academic Psychologist</a:t>
            </a:r>
          </a:p>
          <a:p>
            <a:pPr lvl="2">
              <a:defRPr/>
            </a:pPr>
            <a:endParaRPr lang="en-US" sz="1100" dirty="0"/>
          </a:p>
          <a:p>
            <a:pPr lvl="1">
              <a:defRPr/>
            </a:pPr>
            <a:r>
              <a:rPr lang="en-US" dirty="0"/>
              <a:t>Clinically-Trained</a:t>
            </a:r>
          </a:p>
          <a:p>
            <a:pPr lvl="1">
              <a:defRPr/>
            </a:pPr>
            <a:r>
              <a:rPr lang="en-US" dirty="0"/>
              <a:t>Community-Engaged</a:t>
            </a:r>
          </a:p>
          <a:p>
            <a:pPr lvl="1">
              <a:defRPr/>
            </a:pPr>
            <a:r>
              <a:rPr lang="en-US" dirty="0"/>
              <a:t>Culturally-Attuned</a:t>
            </a:r>
          </a:p>
          <a:p>
            <a:pPr lvl="2">
              <a:defRPr/>
            </a:pPr>
            <a:endParaRPr lang="en-US" dirty="0"/>
          </a:p>
          <a:p>
            <a:pPr lvl="2">
              <a:defRPr/>
            </a:pPr>
            <a:endParaRPr lang="en-US" dirty="0"/>
          </a:p>
          <a:p>
            <a:pPr>
              <a:defRPr/>
            </a:pPr>
            <a:r>
              <a:rPr lang="en-US" dirty="0"/>
              <a:t>Research Interests</a:t>
            </a:r>
          </a:p>
          <a:p>
            <a:pPr lvl="2">
              <a:defRPr/>
            </a:pPr>
            <a:endParaRPr lang="en-US" sz="1100" dirty="0"/>
          </a:p>
          <a:p>
            <a:pPr lvl="1">
              <a:defRPr/>
            </a:pPr>
            <a:r>
              <a:rPr lang="en-US" dirty="0"/>
              <a:t>Coloniality &amp; Mental Health</a:t>
            </a:r>
          </a:p>
          <a:p>
            <a:pPr lvl="1">
              <a:defRPr/>
            </a:pPr>
            <a:r>
              <a:rPr lang="en-US" dirty="0"/>
              <a:t>Indigenous Psychologies</a:t>
            </a:r>
          </a:p>
          <a:p>
            <a:pPr lvl="1">
              <a:defRPr/>
            </a:pPr>
            <a:r>
              <a:rPr lang="en-US" dirty="0"/>
              <a:t>Cross-Cultural Therapies</a:t>
            </a:r>
          </a:p>
        </p:txBody>
      </p:sp>
      <p:pic>
        <p:nvPicPr>
          <p:cNvPr id="12292" name="Content Placeholder 4" descr="NH Pix 036.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59539" y="1773239"/>
            <a:ext cx="3463925" cy="4624387"/>
          </a:xfrm>
        </p:spPr>
      </p:pic>
      <p:sp>
        <p:nvSpPr>
          <p:cNvPr id="6" name="Date Placeholder 5"/>
          <p:cNvSpPr>
            <a:spLocks noGrp="1"/>
          </p:cNvSpPr>
          <p:nvPr>
            <p:ph type="dt" sz="quarter" idx="10"/>
          </p:nvPr>
        </p:nvSpPr>
        <p:spPr/>
        <p:txBody>
          <a:bodyPr/>
          <a:lstStyle/>
          <a:p>
            <a:pPr>
              <a:defRPr/>
            </a:pPr>
            <a:r>
              <a:rPr lang="en-US"/>
              <a:t>October 25, 2022</a:t>
            </a:r>
          </a:p>
        </p:txBody>
      </p:sp>
      <p:sp>
        <p:nvSpPr>
          <p:cNvPr id="8" name="Footer Placeholder 7"/>
          <p:cNvSpPr>
            <a:spLocks noGrp="1"/>
          </p:cNvSpPr>
          <p:nvPr>
            <p:ph type="ftr" sz="quarter" idx="11"/>
          </p:nvPr>
        </p:nvSpPr>
        <p:spPr/>
        <p:txBody>
          <a:bodyPr/>
          <a:lstStyle/>
          <a:p>
            <a:pPr>
              <a:defRPr/>
            </a:pPr>
            <a:r>
              <a:rPr lang="en-US"/>
              <a:t>Reclaiming Native Psychological Brilliance (USET/NE MHTTC/C4 Innovations)</a:t>
            </a:r>
          </a:p>
        </p:txBody>
      </p:sp>
      <p:sp>
        <p:nvSpPr>
          <p:cNvPr id="1229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857375-CAE0-471C-8797-9E72CFE8B2C8}" type="slidenum">
              <a:rPr lang="en-US" smtClean="0">
                <a:solidFill>
                  <a:srgbClr val="3F3F3F"/>
                </a:solidFill>
                <a:latin typeface="Corbel" panose="020B0503020204020204" pitchFamily="34" charset="0"/>
              </a:rPr>
              <a:pPr/>
              <a:t>15</a:t>
            </a:fld>
            <a:endParaRPr lang="en-US">
              <a:solidFill>
                <a:srgbClr val="3F3F3F"/>
              </a:solidFill>
              <a:latin typeface="Corbel" panose="020B0503020204020204" pitchFamily="34" charset="0"/>
            </a:endParaRPr>
          </a:p>
        </p:txBody>
      </p:sp>
    </p:spTree>
    <p:extLst>
      <p:ext uri="{BB962C8B-B14F-4D97-AF65-F5344CB8AC3E}">
        <p14:creationId xmlns:p14="http://schemas.microsoft.com/office/powerpoint/2010/main" val="309022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Early Career Lesson</a:t>
            </a:r>
          </a:p>
        </p:txBody>
      </p:sp>
      <p:sp>
        <p:nvSpPr>
          <p:cNvPr id="3" name="Text Placeholder 2"/>
          <p:cNvSpPr>
            <a:spLocks noGrp="1"/>
          </p:cNvSpPr>
          <p:nvPr>
            <p:ph type="body" idx="1"/>
          </p:nvPr>
        </p:nvSpPr>
        <p:spPr/>
        <p:txBody>
          <a:bodyPr/>
          <a:lstStyle/>
          <a:p>
            <a:r>
              <a:rPr lang="en-US" i="1" dirty="0"/>
              <a:t> </a:t>
            </a:r>
          </a:p>
        </p:txBody>
      </p:sp>
      <p:sp>
        <p:nvSpPr>
          <p:cNvPr id="4" name="Date Placeholder 3"/>
          <p:cNvSpPr>
            <a:spLocks noGrp="1"/>
          </p:cNvSpPr>
          <p:nvPr>
            <p:ph type="dt" sz="half"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7" name="Slide Number Placeholder 6"/>
          <p:cNvSpPr>
            <a:spLocks noGrp="1"/>
          </p:cNvSpPr>
          <p:nvPr>
            <p:ph type="sldNum" sz="quarter" idx="12"/>
          </p:nvPr>
        </p:nvSpPr>
        <p:spPr/>
        <p:txBody>
          <a:bodyPr/>
          <a:lstStyle/>
          <a:p>
            <a:pPr>
              <a:defRPr/>
            </a:pPr>
            <a:fld id="{21508B50-995B-4F4D-8F1D-78B7AB47CD59}" type="slidenum">
              <a:rPr lang="en-US" smtClean="0"/>
              <a:pPr>
                <a:defRPr/>
              </a:pPr>
              <a:t>16</a:t>
            </a:fld>
            <a:endParaRPr lang="en-US"/>
          </a:p>
        </p:txBody>
      </p:sp>
    </p:spTree>
    <p:extLst>
      <p:ext uri="{BB962C8B-B14F-4D97-AF65-F5344CB8AC3E}">
        <p14:creationId xmlns:p14="http://schemas.microsoft.com/office/powerpoint/2010/main" val="24453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3" name="Content Placeholder 2"/>
          <p:cNvSpPr>
            <a:spLocks noGrp="1"/>
          </p:cNvSpPr>
          <p:nvPr>
            <p:ph idx="1"/>
          </p:nvPr>
        </p:nvSpPr>
        <p:spPr/>
        <p:txBody>
          <a:bodyPr>
            <a:normAutofit fontScale="92500" lnSpcReduction="10000"/>
          </a:bodyPr>
          <a:lstStyle/>
          <a:p>
            <a:pPr>
              <a:defRPr/>
            </a:pPr>
            <a:r>
              <a:rPr lang="en-US" dirty="0"/>
              <a:t>American Indian (AI) Mental Health (MH) Disparities </a:t>
            </a:r>
            <a:r>
              <a:rPr lang="en-US" sz="2200" i="1" dirty="0"/>
              <a:t>(Gone, in press; Gone &amp; Trimble, 2012)</a:t>
            </a:r>
          </a:p>
          <a:p>
            <a:pPr lvl="1">
              <a:defRPr/>
            </a:pPr>
            <a:endParaRPr lang="en-US" dirty="0"/>
          </a:p>
          <a:p>
            <a:pPr lvl="1">
              <a:defRPr/>
            </a:pPr>
            <a:r>
              <a:rPr lang="en-US" dirty="0"/>
              <a:t>Epidemic levels of distress in many communities</a:t>
            </a:r>
          </a:p>
          <a:p>
            <a:pPr lvl="1">
              <a:defRPr/>
            </a:pPr>
            <a:endParaRPr lang="en-US" dirty="0"/>
          </a:p>
          <a:p>
            <a:pPr lvl="1">
              <a:defRPr/>
            </a:pPr>
            <a:r>
              <a:rPr lang="en-US" dirty="0"/>
              <a:t>High prevalence of trauma, substance abuse, &amp; suicide</a:t>
            </a:r>
          </a:p>
          <a:p>
            <a:pPr lvl="1">
              <a:defRPr/>
            </a:pPr>
            <a:endParaRPr lang="en-US" dirty="0"/>
          </a:p>
          <a:p>
            <a:pPr lvl="1">
              <a:defRPr/>
            </a:pPr>
            <a:r>
              <a:rPr lang="en-US" dirty="0"/>
              <a:t>Underfunded community MH services</a:t>
            </a:r>
          </a:p>
          <a:p>
            <a:pPr lvl="1">
              <a:defRPr/>
            </a:pPr>
            <a:endParaRPr lang="en-US" dirty="0"/>
          </a:p>
          <a:p>
            <a:pPr lvl="1">
              <a:defRPr/>
            </a:pPr>
            <a:r>
              <a:rPr lang="en-US" dirty="0"/>
              <a:t>Large unmet need</a:t>
            </a:r>
          </a:p>
        </p:txBody>
      </p:sp>
      <p:sp>
        <p:nvSpPr>
          <p:cNvPr id="4" name="Date Placeholder 3"/>
          <p:cNvSpPr>
            <a:spLocks noGrp="1"/>
          </p:cNvSpPr>
          <p:nvPr>
            <p:ph type="dt" sz="quarter" idx="10"/>
          </p:nvPr>
        </p:nvSpPr>
        <p:spPr/>
        <p:txBody>
          <a:bodyPr/>
          <a:lstStyle/>
          <a:p>
            <a:pPr>
              <a:defRPr/>
            </a:pPr>
            <a:r>
              <a:rPr lang="en-US"/>
              <a:t>October 25, 2022</a:t>
            </a:r>
            <a:endParaRPr lang="en-US" dirty="0"/>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endParaRPr lang="en-US" dirty="0"/>
          </a:p>
        </p:txBody>
      </p:sp>
      <p:sp>
        <p:nvSpPr>
          <p:cNvPr id="153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5B512E-8BC3-4FDB-825F-44A05D89900D}" type="slidenum">
              <a:rPr lang="en-US">
                <a:solidFill>
                  <a:srgbClr val="3F3F3F"/>
                </a:solidFill>
                <a:latin typeface="Corbel" panose="020B0503020204020204" pitchFamily="34" charset="0"/>
              </a:rPr>
              <a:pPr eaLnBrk="1" hangingPunct="1"/>
              <a:t>17</a:t>
            </a:fld>
            <a:endParaRPr lang="en-US">
              <a:solidFill>
                <a:srgbClr val="3F3F3F"/>
              </a:solidFill>
              <a:latin typeface="Corbel" panose="020B0503020204020204" pitchFamily="34" charset="0"/>
            </a:endParaRPr>
          </a:p>
        </p:txBody>
      </p:sp>
    </p:spTree>
    <p:extLst>
      <p:ext uri="{BB962C8B-B14F-4D97-AF65-F5344CB8AC3E}">
        <p14:creationId xmlns:p14="http://schemas.microsoft.com/office/powerpoint/2010/main" val="860976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3" name="Content Placeholder 2"/>
          <p:cNvSpPr>
            <a:spLocks noGrp="1"/>
          </p:cNvSpPr>
          <p:nvPr>
            <p:ph idx="1"/>
          </p:nvPr>
        </p:nvSpPr>
        <p:spPr/>
        <p:txBody>
          <a:bodyPr/>
          <a:lstStyle/>
          <a:p>
            <a:pPr>
              <a:defRPr/>
            </a:pPr>
            <a:r>
              <a:rPr lang="en-US" dirty="0"/>
              <a:t>Addressing AI MH Disparities</a:t>
            </a:r>
          </a:p>
          <a:p>
            <a:pPr lvl="1">
              <a:defRPr/>
            </a:pPr>
            <a:endParaRPr lang="en-US" dirty="0"/>
          </a:p>
          <a:p>
            <a:pPr marL="457200" lvl="1" indent="0">
              <a:buFont typeface="Wingdings" panose="05000000000000000000" pitchFamily="2" charset="2"/>
              <a:buNone/>
              <a:defRPr/>
            </a:pPr>
            <a:r>
              <a:rPr lang="en-US" dirty="0"/>
              <a:t>		Pronounced MH problems</a:t>
            </a:r>
          </a:p>
          <a:p>
            <a:pPr marL="119062" indent="0">
              <a:buFont typeface="Wingdings 2" panose="05020102010507070707" pitchFamily="18" charset="2"/>
              <a:buNone/>
              <a:defRPr/>
            </a:pPr>
            <a:r>
              <a:rPr lang="en-US" dirty="0">
                <a:sym typeface="Wingdings" pitchFamily="2" charset="2"/>
              </a:rPr>
              <a:t>				</a:t>
            </a:r>
            <a:r>
              <a:rPr lang="en-US" b="1" dirty="0">
                <a:sym typeface="Wingdings" pitchFamily="2" charset="2"/>
              </a:rPr>
              <a:t>+</a:t>
            </a:r>
          </a:p>
          <a:p>
            <a:pPr marL="457200" lvl="1" indent="0">
              <a:buFont typeface="Wingdings" panose="05000000000000000000" pitchFamily="2" charset="2"/>
              <a:buNone/>
              <a:defRPr/>
            </a:pPr>
            <a:r>
              <a:rPr lang="en-US" dirty="0"/>
              <a:t>		Underfunded MH services</a:t>
            </a:r>
          </a:p>
          <a:p>
            <a:pPr marL="119062" indent="0">
              <a:buFont typeface="Wingdings 2" panose="05020102010507070707" pitchFamily="18" charset="2"/>
              <a:buNone/>
              <a:defRPr/>
            </a:pPr>
            <a:r>
              <a:rPr lang="en-US" dirty="0"/>
              <a:t>				</a:t>
            </a:r>
            <a:r>
              <a:rPr lang="en-US" b="1" dirty="0"/>
              <a:t>=</a:t>
            </a:r>
          </a:p>
          <a:p>
            <a:pPr marL="457200" lvl="1" indent="0">
              <a:buFont typeface="Wingdings" panose="05000000000000000000" pitchFamily="2" charset="2"/>
              <a:buNone/>
              <a:defRPr/>
            </a:pPr>
            <a:r>
              <a:rPr lang="en-US" dirty="0"/>
              <a:t>		Expand MH services!!! (right?)</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endParaRPr lang="en-US" dirty="0"/>
          </a:p>
        </p:txBody>
      </p:sp>
      <p:sp>
        <p:nvSpPr>
          <p:cNvPr id="204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BA3921-535D-4A2D-AC14-E0A80A4E2A37}" type="slidenum">
              <a:rPr lang="en-US" smtClean="0">
                <a:solidFill>
                  <a:srgbClr val="3F3F3F"/>
                </a:solidFill>
                <a:latin typeface="Corbel" panose="020B0503020204020204" pitchFamily="34" charset="0"/>
              </a:rPr>
              <a:pPr/>
              <a:t>18</a:t>
            </a:fld>
            <a:endParaRPr lang="en-US">
              <a:solidFill>
                <a:srgbClr val="3F3F3F"/>
              </a:solidFill>
              <a:latin typeface="Corbel" panose="020B0503020204020204" pitchFamily="34" charset="0"/>
            </a:endParaRPr>
          </a:p>
        </p:txBody>
      </p:sp>
    </p:spTree>
    <p:extLst>
      <p:ext uri="{BB962C8B-B14F-4D97-AF65-F5344CB8AC3E}">
        <p14:creationId xmlns:p14="http://schemas.microsoft.com/office/powerpoint/2010/main" val="341606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14339" name="Content Placeholder 2"/>
          <p:cNvSpPr>
            <a:spLocks noGrp="1"/>
          </p:cNvSpPr>
          <p:nvPr>
            <p:ph idx="1"/>
          </p:nvPr>
        </p:nvSpPr>
        <p:spPr/>
        <p:txBody>
          <a:bodyPr>
            <a:normAutofit fontScale="92500" lnSpcReduction="10000"/>
          </a:bodyPr>
          <a:lstStyle/>
          <a:p>
            <a:r>
              <a:rPr lang="en-US" dirty="0"/>
              <a:t>Exploring AI Culture &amp; Distress </a:t>
            </a:r>
            <a:r>
              <a:rPr lang="en-US" sz="2200" i="1" dirty="0"/>
              <a:t>(Gone, 2006b, 2007, 2008c)</a:t>
            </a:r>
          </a:p>
          <a:p>
            <a:pPr lvl="2"/>
            <a:endParaRPr lang="en-US" dirty="0"/>
          </a:p>
          <a:p>
            <a:pPr lvl="1"/>
            <a:r>
              <a:rPr lang="en-US" dirty="0"/>
              <a:t>Interviews on the Fort Belknap Indian Reservation</a:t>
            </a:r>
          </a:p>
          <a:p>
            <a:pPr lvl="2"/>
            <a:endParaRPr lang="en-US" dirty="0"/>
          </a:p>
          <a:p>
            <a:pPr lvl="2"/>
            <a:r>
              <a:rPr lang="en-US" dirty="0"/>
              <a:t>Open-Ended &amp; Discovery-Oriented</a:t>
            </a:r>
          </a:p>
          <a:p>
            <a:pPr lvl="2"/>
            <a:endParaRPr lang="en-US" dirty="0"/>
          </a:p>
          <a:p>
            <a:pPr lvl="2"/>
            <a:r>
              <a:rPr lang="en-US" dirty="0"/>
              <a:t>Local </a:t>
            </a:r>
            <a:r>
              <a:rPr lang="en-US" dirty="0" err="1"/>
              <a:t>Construals</a:t>
            </a:r>
            <a:r>
              <a:rPr lang="en-US" dirty="0"/>
              <a:t> of Culture, Drinking, &amp; Depression</a:t>
            </a:r>
          </a:p>
          <a:p>
            <a:pPr lvl="2"/>
            <a:endParaRPr lang="en-US" dirty="0"/>
          </a:p>
          <a:p>
            <a:pPr lvl="1"/>
            <a:r>
              <a:rPr lang="en-US" dirty="0"/>
              <a:t>Case Study: “Traveling Thunder”</a:t>
            </a:r>
          </a:p>
          <a:p>
            <a:pPr lvl="2"/>
            <a:endParaRPr lang="en-US" dirty="0"/>
          </a:p>
          <a:p>
            <a:pPr lvl="1"/>
            <a:r>
              <a:rPr lang="en-US" dirty="0"/>
              <a:t>Explanatory Model: Four Historical Eras</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143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FBC20C-6461-42A9-8CA5-DBF6CACAD76A}" type="slidenum">
              <a:rPr lang="en-US">
                <a:solidFill>
                  <a:srgbClr val="3F3F3F"/>
                </a:solidFill>
                <a:latin typeface="Corbel" pitchFamily="34" charset="0"/>
              </a:rPr>
              <a:pPr eaLnBrk="1" hangingPunct="1"/>
              <a:t>19</a:t>
            </a:fld>
            <a:endParaRPr lang="en-US">
              <a:solidFill>
                <a:srgbClr val="3F3F3F"/>
              </a:solidFill>
              <a:latin typeface="Corbel" pitchFamily="34" charset="0"/>
            </a:endParaRPr>
          </a:p>
        </p:txBody>
      </p:sp>
    </p:spTree>
    <p:extLst>
      <p:ext uri="{BB962C8B-B14F-4D97-AF65-F5344CB8AC3E}">
        <p14:creationId xmlns:p14="http://schemas.microsoft.com/office/powerpoint/2010/main" val="257396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aboo - The Fight (Official Video)">
            <a:hlinkClick r:id="" action="ppaction://media"/>
            <a:extLst>
              <a:ext uri="{FF2B5EF4-FFF2-40B4-BE49-F238E27FC236}">
                <a16:creationId xmlns:a16="http://schemas.microsoft.com/office/drawing/2014/main" id="{23F9EE22-4F5D-B273-C098-1AA67CFD927B}"/>
              </a:ext>
            </a:extLst>
          </p:cNvPr>
          <p:cNvPicPr>
            <a:picLocks noRot="1" noChangeAspect="1"/>
          </p:cNvPicPr>
          <p:nvPr>
            <a:videoFile r:link="rId1"/>
          </p:nvPr>
        </p:nvPicPr>
        <p:blipFill>
          <a:blip r:embed="rId3"/>
          <a:stretch>
            <a:fillRect/>
          </a:stretch>
        </p:blipFill>
        <p:spPr>
          <a:xfrm>
            <a:off x="522435" y="118997"/>
            <a:ext cx="11147130" cy="6298129"/>
          </a:xfrm>
          <a:prstGeom prst="rect">
            <a:avLst/>
          </a:prstGeom>
        </p:spPr>
      </p:pic>
    </p:spTree>
    <p:extLst>
      <p:ext uri="{BB962C8B-B14F-4D97-AF65-F5344CB8AC3E}">
        <p14:creationId xmlns:p14="http://schemas.microsoft.com/office/powerpoint/2010/main" val="34528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15363" name="Content Placeholder 2"/>
          <p:cNvSpPr>
            <a:spLocks noGrp="1"/>
          </p:cNvSpPr>
          <p:nvPr>
            <p:ph idx="1"/>
          </p:nvPr>
        </p:nvSpPr>
        <p:spPr/>
        <p:txBody>
          <a:bodyPr/>
          <a:lstStyle/>
          <a:p>
            <a:r>
              <a:rPr lang="en-US" sz="3000" dirty="0"/>
              <a:t>First Era: Paradise (</a:t>
            </a:r>
            <a:r>
              <a:rPr lang="en-US" sz="3000" dirty="0" err="1"/>
              <a:t>Precolonial</a:t>
            </a:r>
            <a:r>
              <a:rPr lang="en-US" sz="3000" dirty="0"/>
              <a:t> Existence)</a:t>
            </a:r>
          </a:p>
          <a:p>
            <a:pPr>
              <a:buFont typeface="Wingdings" pitchFamily="2" charset="2"/>
              <a:buNone/>
            </a:pPr>
            <a:r>
              <a:rPr lang="en-US" sz="2400" dirty="0"/>
              <a:t>	</a:t>
            </a:r>
          </a:p>
          <a:p>
            <a:pPr>
              <a:buFont typeface="Wingdings" pitchFamily="2" charset="2"/>
              <a:buNone/>
            </a:pPr>
            <a:r>
              <a:rPr lang="en-US" sz="2400" dirty="0"/>
              <a:t>	</a:t>
            </a:r>
            <a:r>
              <a:rPr lang="en-US" sz="2200" dirty="0"/>
              <a:t>“See there was no alcohol in this continent 500 years ago.  There was no drugs.  There was no problems—no domestic problems, no social problems.  </a:t>
            </a:r>
            <a:r>
              <a:rPr lang="en-US" sz="2200" dirty="0">
                <a:solidFill>
                  <a:srgbClr val="FF0000"/>
                </a:solidFill>
              </a:rPr>
              <a:t>Everything was good because everybody lived according to custom and teachings</a:t>
            </a:r>
            <a:r>
              <a:rPr lang="en-US" sz="2200" dirty="0"/>
              <a:t>.  And there was no jails, no hospitals.  There was no prisons, no insane asylums.  There was none of that stuff </a:t>
            </a:r>
            <a:r>
              <a:rPr lang="en-US" sz="2200" dirty="0">
                <a:solidFill>
                  <a:srgbClr val="FF0000"/>
                </a:solidFill>
              </a:rPr>
              <a:t>because everybody lived according to a strict custom</a:t>
            </a:r>
            <a:r>
              <a:rPr lang="en-US" sz="2200" dirty="0"/>
              <a:t>….”</a:t>
            </a:r>
          </a:p>
          <a:p>
            <a:pPr>
              <a:buFont typeface="Wingdings" pitchFamily="2" charset="2"/>
              <a:buNone/>
            </a:pPr>
            <a:endParaRPr lang="en-US" sz="2400" dirty="0"/>
          </a:p>
          <a:p>
            <a:pPr lvl="1"/>
            <a:r>
              <a:rPr lang="en-US" sz="2600" dirty="0"/>
              <a:t>Perfect harmony &amp; balance owing to strict observation of custom</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153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689D18-950D-4F95-A6C9-3FAC1EF6143D}" type="slidenum">
              <a:rPr lang="en-US">
                <a:solidFill>
                  <a:srgbClr val="3F3F3F"/>
                </a:solidFill>
                <a:latin typeface="Corbel" pitchFamily="34" charset="0"/>
              </a:rPr>
              <a:pPr eaLnBrk="1" hangingPunct="1"/>
              <a:t>20</a:t>
            </a:fld>
            <a:endParaRPr lang="en-US">
              <a:solidFill>
                <a:srgbClr val="3F3F3F"/>
              </a:solidFill>
              <a:latin typeface="Corbel" pitchFamily="34" charset="0"/>
            </a:endParaRPr>
          </a:p>
        </p:txBody>
      </p:sp>
    </p:spTree>
    <p:extLst>
      <p:ext uri="{BB962C8B-B14F-4D97-AF65-F5344CB8AC3E}">
        <p14:creationId xmlns:p14="http://schemas.microsoft.com/office/powerpoint/2010/main" val="272677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16387" name="Content Placeholder 2"/>
          <p:cNvSpPr>
            <a:spLocks noGrp="1"/>
          </p:cNvSpPr>
          <p:nvPr>
            <p:ph idx="1"/>
          </p:nvPr>
        </p:nvSpPr>
        <p:spPr/>
        <p:txBody>
          <a:bodyPr>
            <a:normAutofit/>
          </a:bodyPr>
          <a:lstStyle/>
          <a:p>
            <a:r>
              <a:rPr lang="en-US" sz="3000" dirty="0"/>
              <a:t>Second Era: Conquest (Colonial Contact)</a:t>
            </a:r>
          </a:p>
          <a:p>
            <a:pPr>
              <a:buFont typeface="Wingdings" pitchFamily="2" charset="2"/>
              <a:buNone/>
            </a:pPr>
            <a:r>
              <a:rPr lang="en-US" sz="2200" dirty="0"/>
              <a:t>	</a:t>
            </a:r>
          </a:p>
          <a:p>
            <a:pPr>
              <a:buFont typeface="Wingdings" pitchFamily="2" charset="2"/>
              <a:buNone/>
            </a:pPr>
            <a:r>
              <a:rPr lang="en-US" sz="2200" dirty="0"/>
              <a:t>	“</a:t>
            </a:r>
            <a:r>
              <a:rPr lang="en-US" sz="2200" dirty="0">
                <a:solidFill>
                  <a:srgbClr val="FF0000"/>
                </a:solidFill>
              </a:rPr>
              <a:t>But when the Whiteman came, they…forced the…Indian people, to get rid of their way</a:t>
            </a:r>
            <a:r>
              <a:rPr lang="en-US" sz="2200" dirty="0"/>
              <a:t>. Their religious spiritual beliefs. They forced them to trade their economy, which was based on the barter system, and on living off of the land—the wildlife, fish…and herbal medicines…. Then they turned around and forced their culture on them—their religion, their beliefs, their foreign ways onto them—by taking all the young people out of the homes and putting them away in boarding schools…and </a:t>
            </a:r>
            <a:r>
              <a:rPr lang="en-US" sz="2200" dirty="0">
                <a:solidFill>
                  <a:srgbClr val="FF0000"/>
                </a:solidFill>
              </a:rPr>
              <a:t>forcing the Whiteman’s teachings on them</a:t>
            </a:r>
            <a:r>
              <a:rPr lang="en-US" sz="2200" dirty="0"/>
              <a:t>…. </a:t>
            </a:r>
            <a:r>
              <a:rPr lang="en-US" sz="2200" dirty="0">
                <a:solidFill>
                  <a:srgbClr val="FF0000"/>
                </a:solidFill>
              </a:rPr>
              <a:t>It’s genocide</a:t>
            </a:r>
            <a:r>
              <a:rPr lang="en-US" sz="2200" dirty="0"/>
              <a:t>.”</a:t>
            </a:r>
          </a:p>
          <a:p>
            <a:pPr>
              <a:buFont typeface="Wingdings" pitchFamily="2" charset="2"/>
              <a:buNone/>
            </a:pPr>
            <a:endParaRPr lang="en-US" sz="2200" dirty="0"/>
          </a:p>
          <a:p>
            <a:pPr lvl="1"/>
            <a:r>
              <a:rPr lang="en-US" sz="2600" dirty="0"/>
              <a:t>Annihilation of custom</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163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82A6BE-4C73-4361-AC2F-E882ADA37600}" type="slidenum">
              <a:rPr lang="en-US">
                <a:solidFill>
                  <a:srgbClr val="3F3F3F"/>
                </a:solidFill>
                <a:latin typeface="Corbel" pitchFamily="34" charset="0"/>
              </a:rPr>
              <a:pPr eaLnBrk="1" hangingPunct="1"/>
              <a:t>21</a:t>
            </a:fld>
            <a:endParaRPr lang="en-US">
              <a:solidFill>
                <a:srgbClr val="3F3F3F"/>
              </a:solidFill>
              <a:latin typeface="Corbel" pitchFamily="34" charset="0"/>
            </a:endParaRPr>
          </a:p>
        </p:txBody>
      </p:sp>
    </p:spTree>
    <p:extLst>
      <p:ext uri="{BB962C8B-B14F-4D97-AF65-F5344CB8AC3E}">
        <p14:creationId xmlns:p14="http://schemas.microsoft.com/office/powerpoint/2010/main" val="353605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17411" name="Content Placeholder 2"/>
          <p:cNvSpPr>
            <a:spLocks noGrp="1"/>
          </p:cNvSpPr>
          <p:nvPr>
            <p:ph idx="1"/>
          </p:nvPr>
        </p:nvSpPr>
        <p:spPr/>
        <p:txBody>
          <a:bodyPr>
            <a:normAutofit/>
          </a:bodyPr>
          <a:lstStyle/>
          <a:p>
            <a:pPr>
              <a:lnSpc>
                <a:spcPct val="80000"/>
              </a:lnSpc>
            </a:pPr>
            <a:r>
              <a:rPr lang="en-US" sz="3000" dirty="0"/>
              <a:t>Third Era: Loss (Postcolonial effects)</a:t>
            </a:r>
          </a:p>
          <a:p>
            <a:pPr>
              <a:lnSpc>
                <a:spcPct val="80000"/>
              </a:lnSpc>
              <a:buFont typeface="Wingdings" pitchFamily="2" charset="2"/>
              <a:buNone/>
            </a:pPr>
            <a:r>
              <a:rPr lang="en-US" sz="2400" dirty="0"/>
              <a:t>	</a:t>
            </a:r>
          </a:p>
          <a:p>
            <a:pPr>
              <a:lnSpc>
                <a:spcPct val="80000"/>
              </a:lnSpc>
              <a:buFont typeface="Wingdings" pitchFamily="2" charset="2"/>
              <a:buNone/>
            </a:pPr>
            <a:r>
              <a:rPr lang="en-US" sz="2400" dirty="0"/>
              <a:t>	</a:t>
            </a:r>
            <a:r>
              <a:rPr lang="en-US" sz="2200" dirty="0"/>
              <a:t>“If you don’t know your own true oral history, your true oral traditions and customs and where you come from, and what’s supposed to be important to you, well, </a:t>
            </a:r>
            <a:r>
              <a:rPr lang="en-US" sz="2200" dirty="0">
                <a:solidFill>
                  <a:srgbClr val="FF0000"/>
                </a:solidFill>
              </a:rPr>
              <a:t>you’re </a:t>
            </a:r>
            <a:r>
              <a:rPr lang="en-US" sz="2200" dirty="0" err="1">
                <a:solidFill>
                  <a:srgbClr val="FF0000"/>
                </a:solidFill>
              </a:rPr>
              <a:t>gonna</a:t>
            </a:r>
            <a:r>
              <a:rPr lang="en-US" sz="2200" dirty="0">
                <a:solidFill>
                  <a:srgbClr val="FF0000"/>
                </a:solidFill>
              </a:rPr>
              <a:t> feel empty</a:t>
            </a:r>
            <a:r>
              <a:rPr lang="en-US" sz="2200" dirty="0"/>
              <a:t>.  </a:t>
            </a:r>
            <a:r>
              <a:rPr lang="en-US" sz="2200" dirty="0">
                <a:solidFill>
                  <a:srgbClr val="FF0000"/>
                </a:solidFill>
              </a:rPr>
              <a:t>You’re </a:t>
            </a:r>
            <a:r>
              <a:rPr lang="en-US" sz="2200" dirty="0" err="1">
                <a:solidFill>
                  <a:srgbClr val="FF0000"/>
                </a:solidFill>
              </a:rPr>
              <a:t>gonna</a:t>
            </a:r>
            <a:r>
              <a:rPr lang="en-US" sz="2200" dirty="0">
                <a:solidFill>
                  <a:srgbClr val="FF0000"/>
                </a:solidFill>
              </a:rPr>
              <a:t> feel like you don’t belong</a:t>
            </a:r>
            <a:r>
              <a:rPr lang="en-US" sz="2200" dirty="0"/>
              <a:t>. Cause we don’t fit in with the Whiteman’s system. We never did and we never will…. It basically boils down to pride. If people </a:t>
            </a:r>
            <a:r>
              <a:rPr lang="en-US" sz="2200" dirty="0" err="1"/>
              <a:t>ain’t</a:t>
            </a:r>
            <a:r>
              <a:rPr lang="en-US" sz="2200" dirty="0"/>
              <a:t> proud of who they are, where they come from, and what they’re doing, </a:t>
            </a:r>
            <a:r>
              <a:rPr lang="en-US" sz="2200" dirty="0">
                <a:solidFill>
                  <a:srgbClr val="FF0000"/>
                </a:solidFill>
              </a:rPr>
              <a:t>then they’re </a:t>
            </a:r>
            <a:r>
              <a:rPr lang="en-US" sz="2200" dirty="0" err="1">
                <a:solidFill>
                  <a:srgbClr val="FF0000"/>
                </a:solidFill>
              </a:rPr>
              <a:t>gonna</a:t>
            </a:r>
            <a:r>
              <a:rPr lang="en-US" sz="2200" dirty="0">
                <a:solidFill>
                  <a:srgbClr val="FF0000"/>
                </a:solidFill>
              </a:rPr>
              <a:t>…be doing these things: alcohol, drugs</a:t>
            </a:r>
            <a:r>
              <a:rPr lang="en-US" sz="2200" dirty="0"/>
              <a:t>. And once you’re into alcohol and drugs…you’re </a:t>
            </a:r>
            <a:r>
              <a:rPr lang="en-US" sz="2200" dirty="0" err="1"/>
              <a:t>gonna</a:t>
            </a:r>
            <a:r>
              <a:rPr lang="en-US" sz="2200" dirty="0"/>
              <a:t> </a:t>
            </a:r>
            <a:r>
              <a:rPr lang="en-US" sz="2200" dirty="0">
                <a:solidFill>
                  <a:srgbClr val="FF0000"/>
                </a:solidFill>
              </a:rPr>
              <a:t>probably get into a depression</a:t>
            </a:r>
            <a:r>
              <a:rPr lang="en-US" sz="2200" dirty="0"/>
              <a:t>…and you’re </a:t>
            </a:r>
            <a:r>
              <a:rPr lang="en-US" sz="2200" dirty="0" err="1"/>
              <a:t>gonna</a:t>
            </a:r>
            <a:r>
              <a:rPr lang="en-US" sz="2200" dirty="0"/>
              <a:t>…not feel worthy of being a human being and </a:t>
            </a:r>
            <a:r>
              <a:rPr lang="en-US" sz="2200" dirty="0">
                <a:solidFill>
                  <a:srgbClr val="FF0000"/>
                </a:solidFill>
              </a:rPr>
              <a:t>you’re </a:t>
            </a:r>
            <a:r>
              <a:rPr lang="en-US" sz="2200" dirty="0" err="1">
                <a:solidFill>
                  <a:srgbClr val="FF0000"/>
                </a:solidFill>
              </a:rPr>
              <a:t>gonna</a:t>
            </a:r>
            <a:r>
              <a:rPr lang="en-US" sz="2200" dirty="0">
                <a:solidFill>
                  <a:srgbClr val="FF0000"/>
                </a:solidFill>
              </a:rPr>
              <a:t> want to kill yourself</a:t>
            </a:r>
            <a:r>
              <a:rPr lang="en-US" sz="2200" dirty="0"/>
              <a:t>.”</a:t>
            </a:r>
          </a:p>
          <a:p>
            <a:pPr>
              <a:lnSpc>
                <a:spcPct val="80000"/>
              </a:lnSpc>
              <a:buFont typeface="Wingdings" pitchFamily="2" charset="2"/>
              <a:buNone/>
            </a:pPr>
            <a:endParaRPr lang="en-US" sz="2400" dirty="0"/>
          </a:p>
          <a:p>
            <a:pPr lvl="1">
              <a:lnSpc>
                <a:spcPct val="80000"/>
              </a:lnSpc>
            </a:pPr>
            <a:r>
              <a:rPr lang="en-US" sz="2600" dirty="0"/>
              <a:t>Anomie leads to pathology</a:t>
            </a:r>
          </a:p>
          <a:p>
            <a:pPr lvl="1">
              <a:lnSpc>
                <a:spcPct val="80000"/>
              </a:lnSpc>
            </a:pPr>
            <a:endParaRPr lang="en-US" sz="2600" dirty="0"/>
          </a:p>
          <a:p>
            <a:pPr lvl="1">
              <a:lnSpc>
                <a:spcPct val="80000"/>
              </a:lnSpc>
            </a:pPr>
            <a:r>
              <a:rPr lang="en-US" sz="2600" dirty="0"/>
              <a:t>The “Whiteman system” as pathogenic</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174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1565D9-129E-4610-B32F-D6F9DA0CDE21}" type="slidenum">
              <a:rPr lang="en-US">
                <a:solidFill>
                  <a:srgbClr val="3F3F3F"/>
                </a:solidFill>
                <a:latin typeface="Corbel" pitchFamily="34" charset="0"/>
              </a:rPr>
              <a:pPr eaLnBrk="1" hangingPunct="1"/>
              <a:t>22</a:t>
            </a:fld>
            <a:endParaRPr lang="en-US">
              <a:solidFill>
                <a:srgbClr val="3F3F3F"/>
              </a:solidFill>
              <a:latin typeface="Corbel" pitchFamily="34" charset="0"/>
            </a:endParaRPr>
          </a:p>
        </p:txBody>
      </p:sp>
    </p:spTree>
    <p:extLst>
      <p:ext uri="{BB962C8B-B14F-4D97-AF65-F5344CB8AC3E}">
        <p14:creationId xmlns:p14="http://schemas.microsoft.com/office/powerpoint/2010/main" val="3186533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18435" name="Content Placeholder 2"/>
          <p:cNvSpPr>
            <a:spLocks noGrp="1"/>
          </p:cNvSpPr>
          <p:nvPr>
            <p:ph idx="1"/>
          </p:nvPr>
        </p:nvSpPr>
        <p:spPr/>
        <p:txBody>
          <a:bodyPr>
            <a:normAutofit/>
          </a:bodyPr>
          <a:lstStyle/>
          <a:p>
            <a:pPr>
              <a:lnSpc>
                <a:spcPct val="80000"/>
              </a:lnSpc>
            </a:pPr>
            <a:r>
              <a:rPr lang="en-US" sz="3000" dirty="0"/>
              <a:t>Fourth Era: Revitalization (Postcolonial Remedy)</a:t>
            </a:r>
          </a:p>
          <a:p>
            <a:pPr>
              <a:lnSpc>
                <a:spcPct val="80000"/>
              </a:lnSpc>
              <a:buFont typeface="Wingdings" pitchFamily="2" charset="2"/>
              <a:buNone/>
            </a:pPr>
            <a:r>
              <a:rPr lang="en-US" dirty="0"/>
              <a:t>	</a:t>
            </a:r>
          </a:p>
          <a:p>
            <a:pPr>
              <a:lnSpc>
                <a:spcPct val="80000"/>
              </a:lnSpc>
              <a:buFont typeface="Wingdings" pitchFamily="2" charset="2"/>
              <a:buNone/>
            </a:pPr>
            <a:r>
              <a:rPr lang="en-US" sz="2200" dirty="0"/>
              <a:t>	“After we looked around and realized that…we left something behind…, we started going back to the hills to fast…. We started going to the sweat lodges to pray and to sweat. We started going to the elders to learn…. </a:t>
            </a:r>
            <a:r>
              <a:rPr lang="en-US" sz="2200" dirty="0">
                <a:solidFill>
                  <a:srgbClr val="FF0000"/>
                </a:solidFill>
              </a:rPr>
              <a:t>We never was happy…living like a Whiteman</a:t>
            </a:r>
            <a:r>
              <a:rPr lang="en-US" sz="2200" dirty="0"/>
              <a:t>…. I would give the credit to the Creator, and to the spirit world, for pitying the people to allow us to get [our sacred traditions] back…. To me what that ceremony does is…</a:t>
            </a:r>
            <a:r>
              <a:rPr lang="en-US" sz="2200" dirty="0">
                <a:solidFill>
                  <a:srgbClr val="FF0000"/>
                </a:solidFill>
              </a:rPr>
              <a:t>you’re calling on the Creator, the spirit world…for life, or for good health, or for a…good clean mind. An alcohol and drug free mind</a:t>
            </a:r>
            <a:r>
              <a:rPr lang="en-US" sz="2200" dirty="0"/>
              <a:t>. Or you’re calling on the spirit world for guidance, you know. Or for survival even. Even survival.”</a:t>
            </a:r>
          </a:p>
          <a:p>
            <a:pPr>
              <a:lnSpc>
                <a:spcPct val="80000"/>
              </a:lnSpc>
              <a:buFont typeface="Wingdings" pitchFamily="2" charset="2"/>
              <a:buNone/>
            </a:pPr>
            <a:endParaRPr lang="en-US" dirty="0"/>
          </a:p>
          <a:p>
            <a:pPr lvl="1">
              <a:lnSpc>
                <a:spcPct val="80000"/>
              </a:lnSpc>
            </a:pPr>
            <a:r>
              <a:rPr lang="en-US" sz="2600" dirty="0"/>
              <a:t>Return to sacred custom</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184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1C517C-D553-4DB4-9D7A-92C4D8518978}" type="slidenum">
              <a:rPr lang="en-US">
                <a:solidFill>
                  <a:srgbClr val="3F3F3F"/>
                </a:solidFill>
                <a:latin typeface="Corbel" pitchFamily="34" charset="0"/>
              </a:rPr>
              <a:pPr eaLnBrk="1" hangingPunct="1"/>
              <a:t>23</a:t>
            </a:fld>
            <a:endParaRPr lang="en-US">
              <a:solidFill>
                <a:srgbClr val="3F3F3F"/>
              </a:solidFill>
              <a:latin typeface="Corbel" pitchFamily="34" charset="0"/>
            </a:endParaRPr>
          </a:p>
        </p:txBody>
      </p:sp>
    </p:spTree>
    <p:extLst>
      <p:ext uri="{BB962C8B-B14F-4D97-AF65-F5344CB8AC3E}">
        <p14:creationId xmlns:p14="http://schemas.microsoft.com/office/powerpoint/2010/main" val="367870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18435" name="Content Placeholder 2"/>
          <p:cNvSpPr>
            <a:spLocks noGrp="1"/>
          </p:cNvSpPr>
          <p:nvPr>
            <p:ph idx="1"/>
          </p:nvPr>
        </p:nvSpPr>
        <p:spPr/>
        <p:txBody>
          <a:bodyPr>
            <a:normAutofit fontScale="92500" lnSpcReduction="10000"/>
          </a:bodyPr>
          <a:lstStyle/>
          <a:p>
            <a:pPr>
              <a:defRPr/>
            </a:pPr>
            <a:r>
              <a:rPr lang="en-US" dirty="0"/>
              <a:t>Traveling Thunder’s Explanatory Model </a:t>
            </a:r>
            <a:r>
              <a:rPr lang="en-US" sz="2600" i="1" dirty="0"/>
              <a:t>(Gone, 2021)</a:t>
            </a:r>
          </a:p>
          <a:p>
            <a:pPr lvl="1">
              <a:defRPr/>
            </a:pPr>
            <a:endParaRPr lang="en-US" dirty="0"/>
          </a:p>
          <a:p>
            <a:pPr lvl="1">
              <a:defRPr/>
            </a:pPr>
            <a:r>
              <a:rPr lang="en-US" dirty="0"/>
              <a:t>Clear Pathological Process</a:t>
            </a:r>
          </a:p>
          <a:p>
            <a:pPr lvl="2">
              <a:defRPr/>
            </a:pPr>
            <a:endParaRPr lang="en-US" dirty="0"/>
          </a:p>
          <a:p>
            <a:pPr lvl="2">
              <a:defRPr/>
            </a:pPr>
            <a:r>
              <a:rPr lang="en-US" dirty="0"/>
              <a:t>Cultural Repression </a:t>
            </a:r>
            <a:r>
              <a:rPr lang="en-US" dirty="0">
                <a:sym typeface="Wingdings" pitchFamily="2" charset="2"/>
              </a:rPr>
              <a:t> </a:t>
            </a:r>
            <a:r>
              <a:rPr lang="en-US" dirty="0"/>
              <a:t>Anomie </a:t>
            </a:r>
            <a:r>
              <a:rPr lang="en-US" dirty="0">
                <a:sym typeface="Wingdings" pitchFamily="2" charset="2"/>
              </a:rPr>
              <a:t></a:t>
            </a:r>
            <a:r>
              <a:rPr lang="en-US" dirty="0"/>
              <a:t> Substance Abuse </a:t>
            </a:r>
            <a:r>
              <a:rPr lang="en-US" dirty="0">
                <a:sym typeface="Wingdings" pitchFamily="2" charset="2"/>
              </a:rPr>
              <a:t></a:t>
            </a:r>
            <a:r>
              <a:rPr lang="en-US" dirty="0"/>
              <a:t> Depression </a:t>
            </a:r>
            <a:r>
              <a:rPr lang="en-US" dirty="0">
                <a:sym typeface="Wingdings" pitchFamily="2" charset="2"/>
              </a:rPr>
              <a:t></a:t>
            </a:r>
            <a:r>
              <a:rPr lang="en-US" dirty="0"/>
              <a:t> Worthlessness </a:t>
            </a:r>
            <a:r>
              <a:rPr lang="en-US" dirty="0">
                <a:sym typeface="Wingdings" pitchFamily="2" charset="2"/>
              </a:rPr>
              <a:t></a:t>
            </a:r>
            <a:r>
              <a:rPr lang="en-US" dirty="0"/>
              <a:t> Suicide</a:t>
            </a:r>
          </a:p>
          <a:p>
            <a:pPr lvl="1">
              <a:defRPr/>
            </a:pPr>
            <a:endParaRPr lang="en-US" dirty="0"/>
          </a:p>
          <a:p>
            <a:pPr lvl="1">
              <a:defRPr/>
            </a:pPr>
            <a:r>
              <a:rPr lang="en-US" dirty="0"/>
              <a:t>Little Elaboration of Personal Distress</a:t>
            </a:r>
          </a:p>
          <a:p>
            <a:pPr lvl="2">
              <a:defRPr/>
            </a:pPr>
            <a:endParaRPr lang="en-US" dirty="0"/>
          </a:p>
          <a:p>
            <a:pPr lvl="2">
              <a:defRPr/>
            </a:pPr>
            <a:r>
              <a:rPr lang="en-US" dirty="0"/>
              <a:t>Relatively non-bio/psychological account</a:t>
            </a:r>
          </a:p>
          <a:p>
            <a:pPr lvl="2">
              <a:defRPr/>
            </a:pPr>
            <a:r>
              <a:rPr lang="en-US" dirty="0"/>
              <a:t>Emphasized history, culture, &amp; spirituality</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3" name="Slide Number Placeholder 2"/>
          <p:cNvSpPr>
            <a:spLocks noGrp="1"/>
          </p:cNvSpPr>
          <p:nvPr>
            <p:ph type="sldNum" sz="quarter" idx="12"/>
          </p:nvPr>
        </p:nvSpPr>
        <p:spPr/>
        <p:txBody>
          <a:bodyPr/>
          <a:lstStyle/>
          <a:p>
            <a:pPr>
              <a:defRPr/>
            </a:pPr>
            <a:fld id="{20CF6D05-8ABE-4D30-BD03-D5F39A41A491}" type="slidenum">
              <a:rPr lang="en-US" smtClean="0"/>
              <a:pPr>
                <a:defRPr/>
              </a:pPr>
              <a:t>24</a:t>
            </a:fld>
            <a:endParaRPr lang="en-US"/>
          </a:p>
        </p:txBody>
      </p:sp>
    </p:spTree>
    <p:extLst>
      <p:ext uri="{BB962C8B-B14F-4D97-AF65-F5344CB8AC3E}">
        <p14:creationId xmlns:p14="http://schemas.microsoft.com/office/powerpoint/2010/main" val="296871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18435" name="Content Placeholder 2"/>
          <p:cNvSpPr>
            <a:spLocks noGrp="1"/>
          </p:cNvSpPr>
          <p:nvPr>
            <p:ph idx="1"/>
          </p:nvPr>
        </p:nvSpPr>
        <p:spPr/>
        <p:txBody>
          <a:bodyPr>
            <a:normAutofit fontScale="85000" lnSpcReduction="20000"/>
          </a:bodyPr>
          <a:lstStyle/>
          <a:p>
            <a:pPr>
              <a:defRPr/>
            </a:pPr>
            <a:r>
              <a:rPr lang="en-US" dirty="0"/>
              <a:t>Traveling Thunder’s Explanatory Model (</a:t>
            </a:r>
            <a:r>
              <a:rPr lang="en-US" dirty="0" err="1"/>
              <a:t>cont</a:t>
            </a:r>
            <a:r>
              <a:rPr lang="en-US" dirty="0"/>
              <a:t>)</a:t>
            </a:r>
          </a:p>
          <a:p>
            <a:pPr lvl="1">
              <a:defRPr/>
            </a:pPr>
            <a:endParaRPr lang="en-US" dirty="0"/>
          </a:p>
          <a:p>
            <a:pPr lvl="1">
              <a:defRPr/>
            </a:pPr>
            <a:r>
              <a:rPr lang="en-US" dirty="0"/>
              <a:t>Pathogenic Aspects of the “Whiteman System”</a:t>
            </a:r>
          </a:p>
          <a:p>
            <a:pPr lvl="2">
              <a:defRPr/>
            </a:pPr>
            <a:endParaRPr lang="en-US" dirty="0"/>
          </a:p>
          <a:p>
            <a:pPr lvl="2">
              <a:defRPr/>
            </a:pPr>
            <a:r>
              <a:rPr lang="en-US" dirty="0"/>
              <a:t>Colonization as cause of AI distress</a:t>
            </a:r>
          </a:p>
          <a:p>
            <a:pPr lvl="2">
              <a:defRPr/>
            </a:pPr>
            <a:endParaRPr lang="en-US" dirty="0"/>
          </a:p>
          <a:p>
            <a:pPr lvl="2">
              <a:defRPr/>
            </a:pPr>
            <a:r>
              <a:rPr lang="en-US" dirty="0"/>
              <a:t>Systemic factors over intrapersonal factors</a:t>
            </a:r>
          </a:p>
          <a:p>
            <a:pPr lvl="2">
              <a:defRPr/>
            </a:pPr>
            <a:endParaRPr lang="en-US" dirty="0"/>
          </a:p>
          <a:p>
            <a:pPr lvl="2">
              <a:defRPr/>
            </a:pPr>
            <a:r>
              <a:rPr lang="en-US" dirty="0"/>
              <a:t>Shared community vulnerabilities</a:t>
            </a:r>
          </a:p>
          <a:p>
            <a:pPr lvl="2">
              <a:defRPr/>
            </a:pPr>
            <a:endParaRPr lang="en-US" dirty="0"/>
          </a:p>
          <a:p>
            <a:pPr lvl="2">
              <a:defRPr/>
            </a:pPr>
            <a:r>
              <a:rPr lang="en-US" dirty="0"/>
              <a:t>Cf. “Historical Trauma” (but without reference to </a:t>
            </a:r>
            <a:r>
              <a:rPr lang="en-US" i="1" dirty="0"/>
              <a:t>trauma</a:t>
            </a:r>
            <a:r>
              <a:rPr lang="en-US" dirty="0"/>
              <a:t>)</a:t>
            </a:r>
          </a:p>
          <a:p>
            <a:pPr lvl="1">
              <a:defRPr/>
            </a:pPr>
            <a:endParaRPr lang="en-US" dirty="0"/>
          </a:p>
          <a:p>
            <a:pPr lvl="1">
              <a:defRPr/>
            </a:pPr>
            <a:r>
              <a:rPr lang="en-US" dirty="0"/>
              <a:t>Relevance of Psychosocial Interventions &amp; MH Services?</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3" name="Slide Number Placeholder 2"/>
          <p:cNvSpPr>
            <a:spLocks noGrp="1"/>
          </p:cNvSpPr>
          <p:nvPr>
            <p:ph type="sldNum" sz="quarter" idx="12"/>
          </p:nvPr>
        </p:nvSpPr>
        <p:spPr/>
        <p:txBody>
          <a:bodyPr/>
          <a:lstStyle/>
          <a:p>
            <a:pPr>
              <a:defRPr/>
            </a:pPr>
            <a:fld id="{20CF6D05-8ABE-4D30-BD03-D5F39A41A491}" type="slidenum">
              <a:rPr lang="en-US" smtClean="0"/>
              <a:pPr>
                <a:defRPr/>
              </a:pPr>
              <a:t>25</a:t>
            </a:fld>
            <a:endParaRPr lang="en-US"/>
          </a:p>
        </p:txBody>
      </p:sp>
    </p:spTree>
    <p:extLst>
      <p:ext uri="{BB962C8B-B14F-4D97-AF65-F5344CB8AC3E}">
        <p14:creationId xmlns:p14="http://schemas.microsoft.com/office/powerpoint/2010/main" val="3460557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20483" name="Content Placeholder 2"/>
          <p:cNvSpPr>
            <a:spLocks noGrp="1"/>
          </p:cNvSpPr>
          <p:nvPr>
            <p:ph idx="1"/>
          </p:nvPr>
        </p:nvSpPr>
        <p:spPr/>
        <p:txBody>
          <a:bodyPr>
            <a:normAutofit/>
          </a:bodyPr>
          <a:lstStyle/>
          <a:p>
            <a:pPr>
              <a:lnSpc>
                <a:spcPct val="70000"/>
              </a:lnSpc>
            </a:pPr>
            <a:r>
              <a:rPr lang="en-US" sz="3000" dirty="0"/>
              <a:t>Traveling Thunder’s View of Mental Health Services</a:t>
            </a:r>
          </a:p>
          <a:p>
            <a:pPr>
              <a:lnSpc>
                <a:spcPct val="70000"/>
              </a:lnSpc>
              <a:buFont typeface="Wingdings" pitchFamily="2" charset="2"/>
              <a:buNone/>
            </a:pPr>
            <a:r>
              <a:rPr lang="en-US" dirty="0"/>
              <a:t>	</a:t>
            </a:r>
          </a:p>
          <a:p>
            <a:pPr>
              <a:lnSpc>
                <a:spcPct val="70000"/>
              </a:lnSpc>
              <a:buFont typeface="Wingdings" pitchFamily="2" charset="2"/>
              <a:buNone/>
            </a:pPr>
            <a:r>
              <a:rPr lang="en-US" sz="2200" dirty="0"/>
              <a:t>	“I guess it’s </a:t>
            </a:r>
            <a:r>
              <a:rPr lang="en-US" sz="2200" dirty="0">
                <a:solidFill>
                  <a:srgbClr val="FF0000"/>
                </a:solidFill>
              </a:rPr>
              <a:t>like a war</a:t>
            </a:r>
            <a:r>
              <a:rPr lang="en-US" sz="2200" dirty="0"/>
              <a:t>, but they’re not using bullets anymore…. </a:t>
            </a:r>
            <a:r>
              <a:rPr lang="en-US" sz="2200" dirty="0">
                <a:solidFill>
                  <a:srgbClr val="FF0000"/>
                </a:solidFill>
              </a:rPr>
              <a:t>They want to wipe us out</a:t>
            </a:r>
            <a:r>
              <a:rPr lang="en-US" sz="2200" dirty="0"/>
              <a:t>…. And therefore the Indian problem will be gone forever….  But </a:t>
            </a:r>
            <a:r>
              <a:rPr lang="en-US" sz="2200" dirty="0">
                <a:solidFill>
                  <a:srgbClr val="FF0000"/>
                </a:solidFill>
              </a:rPr>
              <a:t>they’re using a more shrewder way than the old style of bullets</a:t>
            </a:r>
            <a:r>
              <a:rPr lang="en-US" sz="2200" dirty="0"/>
              <a:t>….  If you look at the big picture, you look at your past, your history, where you come from…and you look at your future where the Whiteman’s leading you, I guess you could make a choice.  Where do I want to end up?  And I guess a lot of people…want to end up looking good to the Whiteman….  Then it’d be a good thing to do: go [to the] white psychiatrists…in the Indian Health Service and say,…’Go ahead and </a:t>
            </a:r>
            <a:r>
              <a:rPr lang="en-US" sz="2200" dirty="0">
                <a:solidFill>
                  <a:srgbClr val="FF0000"/>
                </a:solidFill>
              </a:rPr>
              <a:t>rid me of my history, my past, and brainwash me forever so I can be like a Whiteman</a:t>
            </a:r>
            <a:r>
              <a:rPr lang="en-US" sz="2200" dirty="0"/>
              <a:t>’….  I guess that’d be a choice each individual will have to make.”</a:t>
            </a:r>
          </a:p>
          <a:p>
            <a:pPr>
              <a:lnSpc>
                <a:spcPct val="70000"/>
              </a:lnSpc>
              <a:buFont typeface="Wingdings" pitchFamily="2" charset="2"/>
              <a:buNone/>
            </a:pPr>
            <a:endParaRPr lang="en-US" sz="2200" dirty="0"/>
          </a:p>
          <a:p>
            <a:pPr lvl="1">
              <a:lnSpc>
                <a:spcPct val="70000"/>
              </a:lnSpc>
            </a:pPr>
            <a:r>
              <a:rPr lang="en-US" sz="2600" dirty="0"/>
              <a:t>MH Treatment as Cross-Cultural Encounter</a:t>
            </a:r>
          </a:p>
          <a:p>
            <a:pPr lvl="2">
              <a:lnSpc>
                <a:spcPct val="70000"/>
              </a:lnSpc>
            </a:pPr>
            <a:endParaRPr lang="en-US" sz="2200" dirty="0"/>
          </a:p>
          <a:p>
            <a:pPr lvl="1">
              <a:lnSpc>
                <a:spcPct val="70000"/>
              </a:lnSpc>
            </a:pPr>
            <a:r>
              <a:rPr lang="en-US" sz="2600" dirty="0"/>
              <a:t>MH Services </a:t>
            </a:r>
            <a:r>
              <a:rPr lang="en-US" sz="2600" dirty="0">
                <a:sym typeface="Wingdings" pitchFamily="2" charset="2"/>
              </a:rPr>
              <a:t>as</a:t>
            </a:r>
            <a:r>
              <a:rPr lang="en-US" sz="2600" dirty="0"/>
              <a:t> </a:t>
            </a:r>
            <a:r>
              <a:rPr lang="en-US" sz="2600" i="1" dirty="0"/>
              <a:t>Neo-Colonial Cultural Proselytization</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endParaRPr lang="en-US" dirty="0"/>
          </a:p>
        </p:txBody>
      </p:sp>
      <p:sp>
        <p:nvSpPr>
          <p:cNvPr id="3" name="Slide Number Placeholder 2"/>
          <p:cNvSpPr>
            <a:spLocks noGrp="1"/>
          </p:cNvSpPr>
          <p:nvPr>
            <p:ph type="sldNum" sz="quarter" idx="12"/>
          </p:nvPr>
        </p:nvSpPr>
        <p:spPr/>
        <p:txBody>
          <a:bodyPr/>
          <a:lstStyle/>
          <a:p>
            <a:pPr>
              <a:defRPr/>
            </a:pPr>
            <a:fld id="{20CF6D05-8ABE-4D30-BD03-D5F39A41A491}" type="slidenum">
              <a:rPr lang="en-US" smtClean="0"/>
              <a:pPr>
                <a:defRPr/>
              </a:pPr>
              <a:t>26</a:t>
            </a:fld>
            <a:endParaRPr lang="en-US"/>
          </a:p>
        </p:txBody>
      </p:sp>
    </p:spTree>
    <p:extLst>
      <p:ext uri="{BB962C8B-B14F-4D97-AF65-F5344CB8AC3E}">
        <p14:creationId xmlns:p14="http://schemas.microsoft.com/office/powerpoint/2010/main" val="1821748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3" name="Content Placeholder 2"/>
          <p:cNvSpPr>
            <a:spLocks noGrp="1"/>
          </p:cNvSpPr>
          <p:nvPr>
            <p:ph idx="1"/>
          </p:nvPr>
        </p:nvSpPr>
        <p:spPr/>
        <p:txBody>
          <a:bodyPr>
            <a:normAutofit fontScale="85000" lnSpcReduction="20000"/>
          </a:bodyPr>
          <a:lstStyle/>
          <a:p>
            <a:pPr>
              <a:defRPr/>
            </a:pPr>
            <a:r>
              <a:rPr lang="en-US" dirty="0"/>
              <a:t>Expansion of MH Services? – Not so simple! </a:t>
            </a:r>
            <a:r>
              <a:rPr lang="en-US" sz="2300" i="1" dirty="0"/>
              <a:t>(Gone, 2021)</a:t>
            </a:r>
          </a:p>
          <a:p>
            <a:pPr lvl="2">
              <a:defRPr/>
            </a:pPr>
            <a:endParaRPr lang="en-US" dirty="0"/>
          </a:p>
          <a:p>
            <a:pPr lvl="1">
              <a:defRPr/>
            </a:pPr>
            <a:r>
              <a:rPr lang="en-US" dirty="0"/>
              <a:t>The Problem of Cultural Difference</a:t>
            </a:r>
          </a:p>
          <a:p>
            <a:pPr lvl="3">
              <a:buFont typeface="Arial" charset="0"/>
              <a:buChar char="▪"/>
              <a:defRPr/>
            </a:pPr>
            <a:endParaRPr lang="en-US" dirty="0"/>
          </a:p>
          <a:p>
            <a:pPr lvl="2">
              <a:buFont typeface="Arial" charset="0"/>
              <a:buChar char="▪"/>
              <a:defRPr/>
            </a:pPr>
            <a:r>
              <a:rPr lang="en-US" dirty="0"/>
              <a:t>Historically distinctive cultural settings</a:t>
            </a:r>
          </a:p>
          <a:p>
            <a:pPr lvl="2">
              <a:buFont typeface="Arial" charset="0"/>
              <a:buChar char="▪"/>
              <a:defRPr/>
            </a:pPr>
            <a:r>
              <a:rPr lang="en-US" dirty="0"/>
              <a:t>Persistent cultural practices (cosmology, sociality, selfhood)</a:t>
            </a:r>
          </a:p>
          <a:p>
            <a:pPr lvl="2">
              <a:buFont typeface="Arial" charset="0"/>
              <a:buChar char="▪"/>
              <a:defRPr/>
            </a:pPr>
            <a:r>
              <a:rPr lang="en-US" dirty="0"/>
              <a:t>Norms, routines, &amp; logics of the MH clinic are not those of the tribal community</a:t>
            </a:r>
          </a:p>
          <a:p>
            <a:pPr lvl="3">
              <a:defRPr/>
            </a:pPr>
            <a:endParaRPr lang="en-US" dirty="0"/>
          </a:p>
          <a:p>
            <a:pPr lvl="3">
              <a:defRPr/>
            </a:pPr>
            <a:endParaRPr lang="en-US" dirty="0"/>
          </a:p>
          <a:p>
            <a:pPr lvl="1">
              <a:defRPr/>
            </a:pPr>
            <a:r>
              <a:rPr lang="en-US" dirty="0"/>
              <a:t>The Problem of Cultural Dominance</a:t>
            </a:r>
          </a:p>
          <a:p>
            <a:pPr lvl="3">
              <a:buFont typeface="Arial" charset="0"/>
              <a:buChar char="▪"/>
              <a:defRPr/>
            </a:pPr>
            <a:endParaRPr lang="en-US" dirty="0"/>
          </a:p>
          <a:p>
            <a:pPr lvl="2">
              <a:buFont typeface="Arial" charset="0"/>
              <a:buChar char="▪"/>
              <a:defRPr/>
            </a:pPr>
            <a:r>
              <a:rPr lang="en-US" dirty="0"/>
              <a:t>Legacy of colonial subjugation</a:t>
            </a:r>
          </a:p>
          <a:p>
            <a:pPr lvl="2">
              <a:buFont typeface="Arial" charset="0"/>
              <a:buChar char="▪"/>
              <a:defRPr/>
            </a:pPr>
            <a:r>
              <a:rPr lang="en-US" dirty="0"/>
              <a:t>“Kill the Indian, save the man”</a:t>
            </a:r>
          </a:p>
          <a:p>
            <a:pPr lvl="2">
              <a:buFont typeface="Arial" charset="0"/>
              <a:buChar char="▪"/>
              <a:defRPr/>
            </a:pPr>
            <a:r>
              <a:rPr lang="en-US" dirty="0"/>
              <a:t>Enduring power asymmetries</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215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C825B9-68FF-45F3-A12E-C38790C2A8AC}" type="slidenum">
              <a:rPr lang="en-US" smtClean="0">
                <a:solidFill>
                  <a:srgbClr val="3F3F3F"/>
                </a:solidFill>
                <a:latin typeface="Corbel" panose="020B0503020204020204" pitchFamily="34" charset="0"/>
              </a:rPr>
              <a:pPr/>
              <a:t>27</a:t>
            </a:fld>
            <a:endParaRPr lang="en-US">
              <a:solidFill>
                <a:srgbClr val="3F3F3F"/>
              </a:solidFill>
              <a:latin typeface="Corbel" panose="020B0503020204020204" pitchFamily="34" charset="0"/>
            </a:endParaRPr>
          </a:p>
        </p:txBody>
      </p:sp>
    </p:spTree>
    <p:extLst>
      <p:ext uri="{BB962C8B-B14F-4D97-AF65-F5344CB8AC3E}">
        <p14:creationId xmlns:p14="http://schemas.microsoft.com/office/powerpoint/2010/main" val="143480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Early Career Lesson</a:t>
            </a:r>
          </a:p>
        </p:txBody>
      </p:sp>
      <p:sp>
        <p:nvSpPr>
          <p:cNvPr id="3" name="Content Placeholder 2"/>
          <p:cNvSpPr>
            <a:spLocks noGrp="1"/>
          </p:cNvSpPr>
          <p:nvPr>
            <p:ph idx="1"/>
          </p:nvPr>
        </p:nvSpPr>
        <p:spPr/>
        <p:txBody>
          <a:bodyPr>
            <a:normAutofit fontScale="92500" lnSpcReduction="20000"/>
          </a:bodyPr>
          <a:lstStyle/>
          <a:p>
            <a:pPr>
              <a:defRPr/>
            </a:pPr>
            <a:endParaRPr lang="en-US" dirty="0"/>
          </a:p>
          <a:p>
            <a:pPr>
              <a:defRPr/>
            </a:pPr>
            <a:r>
              <a:rPr lang="en-US" dirty="0"/>
              <a:t>The (Post)colonial Predicament </a:t>
            </a:r>
            <a:r>
              <a:rPr lang="en-US" sz="2400" dirty="0"/>
              <a:t>(</a:t>
            </a:r>
            <a:r>
              <a:rPr lang="en-US" sz="2400" i="1" dirty="0"/>
              <a:t>Gone, 2007, 2021</a:t>
            </a:r>
            <a:r>
              <a:rPr lang="en-US" sz="2400" dirty="0"/>
              <a:t>)</a:t>
            </a:r>
          </a:p>
          <a:p>
            <a:pPr>
              <a:defRPr/>
            </a:pPr>
            <a:endParaRPr lang="en-US" dirty="0"/>
          </a:p>
          <a:p>
            <a:pPr lvl="1">
              <a:defRPr/>
            </a:pPr>
            <a:r>
              <a:rPr lang="en-US" dirty="0"/>
              <a:t>On one hand, </a:t>
            </a:r>
            <a:r>
              <a:rPr lang="en-US" b="1" i="1" dirty="0"/>
              <a:t>urgent community needs</a:t>
            </a:r>
            <a:r>
              <a:rPr lang="en-US" dirty="0"/>
              <a:t>…</a:t>
            </a:r>
          </a:p>
          <a:p>
            <a:pPr lvl="2">
              <a:buFont typeface="Arial" charset="0"/>
              <a:buChar char="▪"/>
              <a:defRPr/>
            </a:pPr>
            <a:endParaRPr lang="en-US" dirty="0"/>
          </a:p>
          <a:p>
            <a:pPr lvl="2">
              <a:buFont typeface="Arial" charset="0"/>
              <a:buChar char="▪"/>
              <a:defRPr/>
            </a:pPr>
            <a:r>
              <a:rPr lang="en-US" dirty="0"/>
              <a:t>Impoverished, high-risk settings</a:t>
            </a:r>
          </a:p>
          <a:p>
            <a:pPr lvl="2">
              <a:buFont typeface="Arial" charset="0"/>
              <a:buChar char="▪"/>
              <a:defRPr/>
            </a:pPr>
            <a:r>
              <a:rPr lang="en-US" dirty="0"/>
              <a:t>Documented disparities in MH status</a:t>
            </a:r>
          </a:p>
          <a:p>
            <a:pPr lvl="2">
              <a:buFont typeface="Arial" charset="0"/>
              <a:buChar char="▪"/>
              <a:defRPr/>
            </a:pPr>
            <a:endParaRPr lang="en-US" dirty="0"/>
          </a:p>
          <a:p>
            <a:pPr lvl="1">
              <a:defRPr/>
            </a:pPr>
            <a:r>
              <a:rPr lang="en-US" dirty="0"/>
              <a:t>On the other hand, </a:t>
            </a:r>
            <a:r>
              <a:rPr lang="en-US" b="1" i="1" dirty="0"/>
              <a:t>incongruent clinical services</a:t>
            </a:r>
          </a:p>
          <a:p>
            <a:pPr lvl="2">
              <a:buFont typeface="Arial" charset="0"/>
              <a:buChar char="▪"/>
              <a:defRPr/>
            </a:pPr>
            <a:endParaRPr lang="en-US" dirty="0"/>
          </a:p>
          <a:p>
            <a:pPr lvl="2">
              <a:buFont typeface="Arial" charset="0"/>
              <a:buChar char="▪"/>
              <a:defRPr/>
            </a:pPr>
            <a:r>
              <a:rPr lang="en-US" i="1" dirty="0"/>
              <a:t>“Brainwash me forever so I can be like a Whiteman”</a:t>
            </a:r>
          </a:p>
          <a:p>
            <a:pPr lvl="2">
              <a:buFont typeface="Arial" charset="0"/>
              <a:buChar char="▪"/>
              <a:defRPr/>
            </a:pPr>
            <a:r>
              <a:rPr lang="en-US" dirty="0"/>
              <a:t>Attested to by community anecdote &amp; research evidence</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225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7C0901-B09D-47FE-AEAF-5639072C2923}" type="slidenum">
              <a:rPr lang="en-US" smtClean="0">
                <a:solidFill>
                  <a:srgbClr val="3F3F3F"/>
                </a:solidFill>
                <a:latin typeface="Corbel" panose="020B0503020204020204" pitchFamily="34" charset="0"/>
              </a:rPr>
              <a:pPr/>
              <a:t>28</a:t>
            </a:fld>
            <a:endParaRPr lang="en-US">
              <a:solidFill>
                <a:srgbClr val="3F3F3F"/>
              </a:solidFill>
              <a:latin typeface="Corbel" panose="020B0503020204020204" pitchFamily="34" charset="0"/>
            </a:endParaRPr>
          </a:p>
        </p:txBody>
      </p:sp>
    </p:spTree>
    <p:extLst>
      <p:ext uri="{BB962C8B-B14F-4D97-AF65-F5344CB8AC3E}">
        <p14:creationId xmlns:p14="http://schemas.microsoft.com/office/powerpoint/2010/main" val="2260870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An Alter-Native </a:t>
            </a:r>
            <a:r>
              <a:rPr lang="en-US" dirty="0" err="1"/>
              <a:t>Psy-ence</a:t>
            </a:r>
            <a:endParaRPr lang="en-US" dirty="0"/>
          </a:p>
        </p:txBody>
      </p:sp>
      <p:sp>
        <p:nvSpPr>
          <p:cNvPr id="24579" name="Text Placeholder 2"/>
          <p:cNvSpPr>
            <a:spLocks noGrp="1"/>
          </p:cNvSpPr>
          <p:nvPr>
            <p:ph type="body" idx="1"/>
          </p:nvPr>
        </p:nvSpPr>
        <p:spPr>
          <a:xfrm>
            <a:off x="2265364" y="1828800"/>
            <a:ext cx="8021637" cy="685800"/>
          </a:xfrm>
        </p:spPr>
        <p:txBody>
          <a:bodyPr/>
          <a:lstStyle/>
          <a:p>
            <a:r>
              <a:rPr lang="en-US" i="1" dirty="0"/>
              <a:t> </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3" name="Slide Number Placeholder 2"/>
          <p:cNvSpPr>
            <a:spLocks noGrp="1"/>
          </p:cNvSpPr>
          <p:nvPr>
            <p:ph type="sldNum" sz="quarter" idx="12"/>
          </p:nvPr>
        </p:nvSpPr>
        <p:spPr/>
        <p:txBody>
          <a:bodyPr/>
          <a:lstStyle/>
          <a:p>
            <a:pPr>
              <a:defRPr/>
            </a:pPr>
            <a:fld id="{21508B50-995B-4F4D-8F1D-78B7AB47CD59}" type="slidenum">
              <a:rPr lang="en-US" smtClean="0"/>
              <a:pPr>
                <a:defRPr/>
              </a:pPr>
              <a:t>29</a:t>
            </a:fld>
            <a:endParaRPr lang="en-US"/>
          </a:p>
        </p:txBody>
      </p:sp>
    </p:spTree>
    <p:extLst>
      <p:ext uri="{BB962C8B-B14F-4D97-AF65-F5344CB8AC3E}">
        <p14:creationId xmlns:p14="http://schemas.microsoft.com/office/powerpoint/2010/main" val="226983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 t="2412" r="979" b="5597"/>
          <a:stretch/>
        </p:blipFill>
        <p:spPr bwMode="auto">
          <a:xfrm>
            <a:off x="1836000" y="1569600"/>
            <a:ext cx="8539200" cy="311040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592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1281-482C-4814-BDC7-BDB113C1C64D}"/>
              </a:ext>
            </a:extLst>
          </p:cNvPr>
          <p:cNvSpPr>
            <a:spLocks noGrp="1"/>
          </p:cNvSpPr>
          <p:nvPr>
            <p:ph type="title"/>
          </p:nvPr>
        </p:nvSpPr>
        <p:spPr/>
        <p:txBody>
          <a:bodyPr/>
          <a:lstStyle/>
          <a:p>
            <a:r>
              <a:rPr lang="en-US" dirty="0"/>
              <a:t>An Alter-Native </a:t>
            </a:r>
            <a:r>
              <a:rPr lang="en-US" dirty="0" err="1"/>
              <a:t>Psy-ence</a:t>
            </a:r>
            <a:endParaRPr lang="en-US" dirty="0"/>
          </a:p>
        </p:txBody>
      </p:sp>
      <p:sp>
        <p:nvSpPr>
          <p:cNvPr id="3" name="Content Placeholder 2">
            <a:extLst>
              <a:ext uri="{FF2B5EF4-FFF2-40B4-BE49-F238E27FC236}">
                <a16:creationId xmlns:a16="http://schemas.microsoft.com/office/drawing/2014/main" id="{096D1071-A8B6-428D-864A-B2A422EE29E0}"/>
              </a:ext>
            </a:extLst>
          </p:cNvPr>
          <p:cNvSpPr>
            <a:spLocks noGrp="1"/>
          </p:cNvSpPr>
          <p:nvPr>
            <p:ph idx="1"/>
          </p:nvPr>
        </p:nvSpPr>
        <p:spPr/>
        <p:txBody>
          <a:bodyPr>
            <a:normAutofit fontScale="70000" lnSpcReduction="20000"/>
          </a:bodyPr>
          <a:lstStyle/>
          <a:p>
            <a:r>
              <a:rPr lang="en-US" dirty="0"/>
              <a:t>Indigenous Community MH Discourse </a:t>
            </a:r>
            <a:r>
              <a:rPr lang="en-US" sz="2300" i="1" dirty="0"/>
              <a:t>(Gone, 2021, in press; Gone &amp; Trimble, 2012)</a:t>
            </a:r>
          </a:p>
          <a:p>
            <a:pPr lvl="3"/>
            <a:endParaRPr lang="en-US" dirty="0"/>
          </a:p>
          <a:p>
            <a:pPr lvl="1"/>
            <a:r>
              <a:rPr lang="en-US" dirty="0"/>
              <a:t>Distinct from but Parallel to Professional Psychiatric Discourse</a:t>
            </a:r>
          </a:p>
          <a:p>
            <a:pPr lvl="3"/>
            <a:endParaRPr lang="en-US" dirty="0"/>
          </a:p>
          <a:p>
            <a:pPr lvl="1"/>
            <a:r>
              <a:rPr lang="en-US" dirty="0"/>
              <a:t>Contests &amp; Recasts Key Concepts &amp; Approaches</a:t>
            </a:r>
          </a:p>
          <a:p>
            <a:pPr lvl="3"/>
            <a:endParaRPr lang="en-US" dirty="0"/>
          </a:p>
          <a:p>
            <a:pPr lvl="1"/>
            <a:r>
              <a:rPr lang="en-US" dirty="0"/>
              <a:t>Evident Everywhere One Goes in “Indian Country”</a:t>
            </a:r>
          </a:p>
          <a:p>
            <a:pPr lvl="3"/>
            <a:endParaRPr lang="en-US" dirty="0"/>
          </a:p>
          <a:p>
            <a:pPr lvl="1"/>
            <a:r>
              <a:rPr lang="en-US" dirty="0"/>
              <a:t>Four Domains</a:t>
            </a:r>
          </a:p>
          <a:p>
            <a:pPr lvl="3"/>
            <a:endParaRPr lang="en-US" dirty="0"/>
          </a:p>
          <a:p>
            <a:pPr lvl="2"/>
            <a:r>
              <a:rPr lang="en-US" dirty="0"/>
              <a:t>Distress</a:t>
            </a:r>
          </a:p>
          <a:p>
            <a:pPr lvl="2"/>
            <a:r>
              <a:rPr lang="en-US" dirty="0"/>
              <a:t>Well-Being</a:t>
            </a:r>
          </a:p>
          <a:p>
            <a:pPr lvl="2"/>
            <a:r>
              <a:rPr lang="en-US" dirty="0"/>
              <a:t>Intervention</a:t>
            </a:r>
          </a:p>
          <a:p>
            <a:pPr lvl="2"/>
            <a:r>
              <a:rPr lang="en-US" dirty="0"/>
              <a:t>Evaluation</a:t>
            </a:r>
          </a:p>
          <a:p>
            <a:pPr lvl="3"/>
            <a:endParaRPr lang="en-US" dirty="0"/>
          </a:p>
          <a:p>
            <a:pPr lvl="1"/>
            <a:r>
              <a:rPr lang="en-US" dirty="0"/>
              <a:t>Just A Few More Highlights Today…</a:t>
            </a:r>
          </a:p>
        </p:txBody>
      </p:sp>
      <p:sp>
        <p:nvSpPr>
          <p:cNvPr id="4" name="Date Placeholder 3">
            <a:extLst>
              <a:ext uri="{FF2B5EF4-FFF2-40B4-BE49-F238E27FC236}">
                <a16:creationId xmlns:a16="http://schemas.microsoft.com/office/drawing/2014/main" id="{6A588719-DA4B-4510-9D76-64E557CB98B0}"/>
              </a:ext>
            </a:extLst>
          </p:cNvPr>
          <p:cNvSpPr>
            <a:spLocks noGrp="1"/>
          </p:cNvSpPr>
          <p:nvPr>
            <p:ph type="dt" sz="half" idx="10"/>
          </p:nvPr>
        </p:nvSpPr>
        <p:spPr/>
        <p:txBody>
          <a:bodyPr/>
          <a:lstStyle/>
          <a:p>
            <a:pPr>
              <a:defRPr/>
            </a:pPr>
            <a:r>
              <a:rPr lang="en-US"/>
              <a:t>October 25, 2022</a:t>
            </a:r>
          </a:p>
        </p:txBody>
      </p:sp>
      <p:sp>
        <p:nvSpPr>
          <p:cNvPr id="5" name="Footer Placeholder 4">
            <a:extLst>
              <a:ext uri="{FF2B5EF4-FFF2-40B4-BE49-F238E27FC236}">
                <a16:creationId xmlns:a16="http://schemas.microsoft.com/office/drawing/2014/main" id="{EFA92B97-D30C-4E08-9AC4-7D58B1EF4D54}"/>
              </a:ext>
            </a:extLst>
          </p:cNvPr>
          <p:cNvSpPr>
            <a:spLocks noGrp="1"/>
          </p:cNvSpPr>
          <p:nvPr>
            <p:ph type="ftr" sz="quarter" idx="11"/>
          </p:nvPr>
        </p:nvSpPr>
        <p:spPr/>
        <p:txBody>
          <a:bodyPr/>
          <a:lstStyle/>
          <a:p>
            <a:pPr>
              <a:defRPr/>
            </a:pPr>
            <a:r>
              <a:rPr lang="en-US"/>
              <a:t>Reclaiming Native Psychological Brilliance (USET/NE MHTTC/C4 Innovations)</a:t>
            </a:r>
          </a:p>
        </p:txBody>
      </p:sp>
      <p:sp>
        <p:nvSpPr>
          <p:cNvPr id="6" name="Slide Number Placeholder 5">
            <a:extLst>
              <a:ext uri="{FF2B5EF4-FFF2-40B4-BE49-F238E27FC236}">
                <a16:creationId xmlns:a16="http://schemas.microsoft.com/office/drawing/2014/main" id="{BEFD42C6-246E-4623-99DD-3B6C4399D916}"/>
              </a:ext>
            </a:extLst>
          </p:cNvPr>
          <p:cNvSpPr>
            <a:spLocks noGrp="1"/>
          </p:cNvSpPr>
          <p:nvPr>
            <p:ph type="sldNum" sz="quarter" idx="12"/>
          </p:nvPr>
        </p:nvSpPr>
        <p:spPr/>
        <p:txBody>
          <a:bodyPr/>
          <a:lstStyle/>
          <a:p>
            <a:pPr>
              <a:defRPr/>
            </a:pPr>
            <a:fld id="{20CF6D05-8ABE-4D30-BD03-D5F39A41A491}" type="slidenum">
              <a:rPr lang="en-US" smtClean="0"/>
              <a:pPr>
                <a:defRPr/>
              </a:pPr>
              <a:t>30</a:t>
            </a:fld>
            <a:endParaRPr lang="en-US"/>
          </a:p>
        </p:txBody>
      </p:sp>
    </p:spTree>
    <p:extLst>
      <p:ext uri="{BB962C8B-B14F-4D97-AF65-F5344CB8AC3E}">
        <p14:creationId xmlns:p14="http://schemas.microsoft.com/office/powerpoint/2010/main" val="3190097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1281-482C-4814-BDC7-BDB113C1C64D}"/>
              </a:ext>
            </a:extLst>
          </p:cNvPr>
          <p:cNvSpPr>
            <a:spLocks noGrp="1"/>
          </p:cNvSpPr>
          <p:nvPr>
            <p:ph type="title"/>
          </p:nvPr>
        </p:nvSpPr>
        <p:spPr/>
        <p:txBody>
          <a:bodyPr/>
          <a:lstStyle/>
          <a:p>
            <a:r>
              <a:rPr lang="en-US" dirty="0"/>
              <a:t>An Alter-Native </a:t>
            </a:r>
            <a:r>
              <a:rPr lang="en-US" dirty="0" err="1"/>
              <a:t>Psy-ence</a:t>
            </a:r>
            <a:endParaRPr lang="en-US" dirty="0"/>
          </a:p>
        </p:txBody>
      </p:sp>
      <p:sp>
        <p:nvSpPr>
          <p:cNvPr id="3" name="Content Placeholder 2">
            <a:extLst>
              <a:ext uri="{FF2B5EF4-FFF2-40B4-BE49-F238E27FC236}">
                <a16:creationId xmlns:a16="http://schemas.microsoft.com/office/drawing/2014/main" id="{096D1071-A8B6-428D-864A-B2A422EE29E0}"/>
              </a:ext>
            </a:extLst>
          </p:cNvPr>
          <p:cNvSpPr>
            <a:spLocks noGrp="1"/>
          </p:cNvSpPr>
          <p:nvPr>
            <p:ph idx="1"/>
          </p:nvPr>
        </p:nvSpPr>
        <p:spPr/>
        <p:txBody>
          <a:bodyPr>
            <a:normAutofit fontScale="70000" lnSpcReduction="20000"/>
          </a:bodyPr>
          <a:lstStyle/>
          <a:p>
            <a:r>
              <a:rPr lang="en-US" dirty="0"/>
              <a:t>Four Domains: Distress</a:t>
            </a:r>
          </a:p>
          <a:p>
            <a:pPr lvl="3"/>
            <a:endParaRPr lang="en-US" dirty="0"/>
          </a:p>
          <a:p>
            <a:pPr lvl="1"/>
            <a:r>
              <a:rPr lang="en-US" dirty="0"/>
              <a:t>Not </a:t>
            </a:r>
            <a:r>
              <a:rPr lang="en-US" i="1" dirty="0"/>
              <a:t>DSM</a:t>
            </a:r>
            <a:r>
              <a:rPr lang="en-US" dirty="0"/>
              <a:t> Mental Disorders…</a:t>
            </a:r>
          </a:p>
          <a:p>
            <a:pPr lvl="3"/>
            <a:endParaRPr lang="en-US" dirty="0"/>
          </a:p>
          <a:p>
            <a:pPr lvl="2"/>
            <a:r>
              <a:rPr lang="en-US" dirty="0"/>
              <a:t>Radically Decontextualized (e.g., Major Depression, SUDs, PTSD)</a:t>
            </a:r>
          </a:p>
          <a:p>
            <a:pPr lvl="2"/>
            <a:endParaRPr lang="en-US" dirty="0"/>
          </a:p>
          <a:p>
            <a:pPr lvl="2"/>
            <a:r>
              <a:rPr lang="en-US" dirty="0"/>
              <a:t>Selectively Incomplete (e.g., Disorders of Rage, Identity)</a:t>
            </a:r>
          </a:p>
          <a:p>
            <a:pPr lvl="2"/>
            <a:endParaRPr lang="en-US" dirty="0"/>
          </a:p>
          <a:p>
            <a:pPr lvl="2"/>
            <a:r>
              <a:rPr lang="en-US" dirty="0"/>
              <a:t>Measurement Issues? (e.g., Major Depression, Internalizing Disorders)</a:t>
            </a:r>
          </a:p>
          <a:p>
            <a:pPr lvl="3"/>
            <a:endParaRPr lang="en-US" dirty="0"/>
          </a:p>
          <a:p>
            <a:pPr lvl="1"/>
            <a:r>
              <a:rPr lang="en-US" dirty="0"/>
              <a:t>BUT rather </a:t>
            </a:r>
            <a:r>
              <a:rPr lang="en-US" i="1" dirty="0"/>
              <a:t>Historical Trauma </a:t>
            </a:r>
            <a:r>
              <a:rPr lang="en-US" sz="2100" i="1" dirty="0"/>
              <a:t>(Gone, 2014; Gone et al., 2019; Hartmann et al., 2019)</a:t>
            </a:r>
          </a:p>
          <a:p>
            <a:pPr lvl="3"/>
            <a:endParaRPr lang="en-US" dirty="0"/>
          </a:p>
          <a:p>
            <a:pPr lvl="2"/>
            <a:r>
              <a:rPr lang="en-US" dirty="0"/>
              <a:t>Radically Recontextualized: Historical oppression + Psychological trauma</a:t>
            </a:r>
          </a:p>
          <a:p>
            <a:pPr lvl="2"/>
            <a:endParaRPr lang="en-US" dirty="0"/>
          </a:p>
          <a:p>
            <a:pPr lvl="2"/>
            <a:r>
              <a:rPr lang="en-US" dirty="0"/>
              <a:t>4 Cs: Colonial, Collective, Cumulative, Cross-Generational</a:t>
            </a:r>
          </a:p>
          <a:p>
            <a:pPr lvl="2"/>
            <a:endParaRPr lang="en-US" dirty="0"/>
          </a:p>
          <a:p>
            <a:pPr lvl="2"/>
            <a:r>
              <a:rPr lang="en-US" dirty="0"/>
              <a:t>Cf. Traveling Thunder’s Explanatory Model</a:t>
            </a:r>
          </a:p>
        </p:txBody>
      </p:sp>
      <p:sp>
        <p:nvSpPr>
          <p:cNvPr id="4" name="Date Placeholder 3">
            <a:extLst>
              <a:ext uri="{FF2B5EF4-FFF2-40B4-BE49-F238E27FC236}">
                <a16:creationId xmlns:a16="http://schemas.microsoft.com/office/drawing/2014/main" id="{6A588719-DA4B-4510-9D76-64E557CB98B0}"/>
              </a:ext>
            </a:extLst>
          </p:cNvPr>
          <p:cNvSpPr>
            <a:spLocks noGrp="1"/>
          </p:cNvSpPr>
          <p:nvPr>
            <p:ph type="dt" sz="half" idx="10"/>
          </p:nvPr>
        </p:nvSpPr>
        <p:spPr/>
        <p:txBody>
          <a:bodyPr/>
          <a:lstStyle/>
          <a:p>
            <a:pPr>
              <a:defRPr/>
            </a:pPr>
            <a:r>
              <a:rPr lang="en-US"/>
              <a:t>October 25, 2022</a:t>
            </a:r>
          </a:p>
        </p:txBody>
      </p:sp>
      <p:sp>
        <p:nvSpPr>
          <p:cNvPr id="5" name="Footer Placeholder 4">
            <a:extLst>
              <a:ext uri="{FF2B5EF4-FFF2-40B4-BE49-F238E27FC236}">
                <a16:creationId xmlns:a16="http://schemas.microsoft.com/office/drawing/2014/main" id="{EFA92B97-D30C-4E08-9AC4-7D58B1EF4D54}"/>
              </a:ext>
            </a:extLst>
          </p:cNvPr>
          <p:cNvSpPr>
            <a:spLocks noGrp="1"/>
          </p:cNvSpPr>
          <p:nvPr>
            <p:ph type="ftr" sz="quarter" idx="11"/>
          </p:nvPr>
        </p:nvSpPr>
        <p:spPr/>
        <p:txBody>
          <a:bodyPr/>
          <a:lstStyle/>
          <a:p>
            <a:pPr>
              <a:defRPr/>
            </a:pPr>
            <a:r>
              <a:rPr lang="en-US"/>
              <a:t>Reclaiming Native Psychological Brilliance (USET/NE MHTTC/C4 Innovations)</a:t>
            </a:r>
          </a:p>
        </p:txBody>
      </p:sp>
      <p:sp>
        <p:nvSpPr>
          <p:cNvPr id="6" name="Slide Number Placeholder 5">
            <a:extLst>
              <a:ext uri="{FF2B5EF4-FFF2-40B4-BE49-F238E27FC236}">
                <a16:creationId xmlns:a16="http://schemas.microsoft.com/office/drawing/2014/main" id="{BEFD42C6-246E-4623-99DD-3B6C4399D916}"/>
              </a:ext>
            </a:extLst>
          </p:cNvPr>
          <p:cNvSpPr>
            <a:spLocks noGrp="1"/>
          </p:cNvSpPr>
          <p:nvPr>
            <p:ph type="sldNum" sz="quarter" idx="12"/>
          </p:nvPr>
        </p:nvSpPr>
        <p:spPr/>
        <p:txBody>
          <a:bodyPr/>
          <a:lstStyle/>
          <a:p>
            <a:pPr>
              <a:defRPr/>
            </a:pPr>
            <a:fld id="{20CF6D05-8ABE-4D30-BD03-D5F39A41A491}" type="slidenum">
              <a:rPr lang="en-US" smtClean="0"/>
              <a:pPr>
                <a:defRPr/>
              </a:pPr>
              <a:t>31</a:t>
            </a:fld>
            <a:endParaRPr lang="en-US"/>
          </a:p>
        </p:txBody>
      </p:sp>
    </p:spTree>
    <p:extLst>
      <p:ext uri="{BB962C8B-B14F-4D97-AF65-F5344CB8AC3E}">
        <p14:creationId xmlns:p14="http://schemas.microsoft.com/office/powerpoint/2010/main" val="1807177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1281-482C-4814-BDC7-BDB113C1C64D}"/>
              </a:ext>
            </a:extLst>
          </p:cNvPr>
          <p:cNvSpPr>
            <a:spLocks noGrp="1"/>
          </p:cNvSpPr>
          <p:nvPr>
            <p:ph type="title"/>
          </p:nvPr>
        </p:nvSpPr>
        <p:spPr/>
        <p:txBody>
          <a:bodyPr/>
          <a:lstStyle/>
          <a:p>
            <a:r>
              <a:rPr lang="en-US" dirty="0"/>
              <a:t>An Alter-Native </a:t>
            </a:r>
            <a:r>
              <a:rPr lang="en-US" dirty="0" err="1"/>
              <a:t>Psy-ence</a:t>
            </a:r>
            <a:endParaRPr lang="en-US" dirty="0"/>
          </a:p>
        </p:txBody>
      </p:sp>
      <p:sp>
        <p:nvSpPr>
          <p:cNvPr id="3" name="Content Placeholder 2">
            <a:extLst>
              <a:ext uri="{FF2B5EF4-FFF2-40B4-BE49-F238E27FC236}">
                <a16:creationId xmlns:a16="http://schemas.microsoft.com/office/drawing/2014/main" id="{096D1071-A8B6-428D-864A-B2A422EE29E0}"/>
              </a:ext>
            </a:extLst>
          </p:cNvPr>
          <p:cNvSpPr>
            <a:spLocks noGrp="1"/>
          </p:cNvSpPr>
          <p:nvPr>
            <p:ph idx="1"/>
          </p:nvPr>
        </p:nvSpPr>
        <p:spPr/>
        <p:txBody>
          <a:bodyPr>
            <a:normAutofit fontScale="70000" lnSpcReduction="20000"/>
          </a:bodyPr>
          <a:lstStyle/>
          <a:p>
            <a:r>
              <a:rPr lang="en-US" dirty="0"/>
              <a:t>Four Domains: Well-Being</a:t>
            </a:r>
          </a:p>
          <a:p>
            <a:pPr lvl="3"/>
            <a:endParaRPr lang="en-US" dirty="0"/>
          </a:p>
          <a:p>
            <a:pPr lvl="1"/>
            <a:r>
              <a:rPr lang="en-US" dirty="0"/>
              <a:t>Not </a:t>
            </a:r>
            <a:r>
              <a:rPr lang="en-US" i="1" dirty="0"/>
              <a:t>Neoliberal Individualism</a:t>
            </a:r>
            <a:r>
              <a:rPr lang="en-US" dirty="0"/>
              <a:t>…</a:t>
            </a:r>
          </a:p>
          <a:p>
            <a:pPr lvl="3"/>
            <a:endParaRPr lang="en-US" dirty="0"/>
          </a:p>
          <a:p>
            <a:pPr lvl="2"/>
            <a:r>
              <a:rPr lang="en-US" dirty="0"/>
              <a:t>Free agents</a:t>
            </a:r>
          </a:p>
          <a:p>
            <a:pPr lvl="3"/>
            <a:endParaRPr lang="en-US" dirty="0"/>
          </a:p>
          <a:p>
            <a:pPr lvl="2"/>
            <a:r>
              <a:rPr lang="en-US" dirty="0"/>
              <a:t>Navigating free markets</a:t>
            </a:r>
          </a:p>
          <a:p>
            <a:pPr lvl="3"/>
            <a:endParaRPr lang="en-US" dirty="0"/>
          </a:p>
          <a:p>
            <a:pPr lvl="2"/>
            <a:r>
              <a:rPr lang="en-US" dirty="0"/>
              <a:t>In autonomous pursuit of happiness &amp; wealth</a:t>
            </a:r>
          </a:p>
          <a:p>
            <a:pPr lvl="3"/>
            <a:endParaRPr lang="en-US" dirty="0"/>
          </a:p>
          <a:p>
            <a:pPr lvl="1"/>
            <a:r>
              <a:rPr lang="en-US" dirty="0"/>
              <a:t>BUT rather</a:t>
            </a:r>
            <a:r>
              <a:rPr lang="en-US" i="1" dirty="0"/>
              <a:t> Relational Selfhood</a:t>
            </a:r>
            <a:r>
              <a:rPr lang="en-US" dirty="0"/>
              <a:t> </a:t>
            </a:r>
            <a:r>
              <a:rPr lang="en-US" sz="2200" dirty="0"/>
              <a:t>(</a:t>
            </a:r>
            <a:r>
              <a:rPr lang="en-US" sz="2200" i="1" dirty="0" err="1"/>
              <a:t>Kirmayer</a:t>
            </a:r>
            <a:r>
              <a:rPr lang="en-US" sz="2200" i="1" dirty="0"/>
              <a:t>, 2007; Gone, 2022a</a:t>
            </a:r>
            <a:r>
              <a:rPr lang="en-US" sz="2200" dirty="0"/>
              <a:t>)</a:t>
            </a:r>
            <a:endParaRPr lang="en-US" sz="2200" i="1" dirty="0"/>
          </a:p>
          <a:p>
            <a:pPr lvl="3"/>
            <a:endParaRPr lang="en-US" dirty="0"/>
          </a:p>
          <a:p>
            <a:pPr lvl="2"/>
            <a:r>
              <a:rPr lang="en-US" dirty="0"/>
              <a:t>Kinship roles &amp; obligations (i.e., sociocentric self-orientation)</a:t>
            </a:r>
          </a:p>
          <a:p>
            <a:pPr lvl="3"/>
            <a:endParaRPr lang="en-US" dirty="0"/>
          </a:p>
          <a:p>
            <a:pPr lvl="2"/>
            <a:r>
              <a:rPr lang="en-US" dirty="0"/>
              <a:t>Responsibility to/for nonhuman relatives (i.e., </a:t>
            </a:r>
            <a:r>
              <a:rPr lang="en-US" dirty="0" err="1"/>
              <a:t>ecocentric</a:t>
            </a:r>
            <a:r>
              <a:rPr lang="en-US" dirty="0"/>
              <a:t> &amp; </a:t>
            </a:r>
            <a:r>
              <a:rPr lang="en-US" dirty="0" err="1"/>
              <a:t>cosmocentric</a:t>
            </a:r>
            <a:r>
              <a:rPr lang="en-US" dirty="0"/>
              <a:t> self-orientation)</a:t>
            </a:r>
          </a:p>
          <a:p>
            <a:pPr lvl="3"/>
            <a:endParaRPr lang="en-US" dirty="0"/>
          </a:p>
          <a:p>
            <a:pPr lvl="2"/>
            <a:r>
              <a:rPr lang="en-US" dirty="0"/>
              <a:t>Social emotions (e.g., pity, respect, love, loneliness, jealousy, pouting, hostility, suspicion, resentment)</a:t>
            </a:r>
          </a:p>
        </p:txBody>
      </p:sp>
      <p:sp>
        <p:nvSpPr>
          <p:cNvPr id="4" name="Date Placeholder 3">
            <a:extLst>
              <a:ext uri="{FF2B5EF4-FFF2-40B4-BE49-F238E27FC236}">
                <a16:creationId xmlns:a16="http://schemas.microsoft.com/office/drawing/2014/main" id="{6A588719-DA4B-4510-9D76-64E557CB98B0}"/>
              </a:ext>
            </a:extLst>
          </p:cNvPr>
          <p:cNvSpPr>
            <a:spLocks noGrp="1"/>
          </p:cNvSpPr>
          <p:nvPr>
            <p:ph type="dt" sz="half" idx="10"/>
          </p:nvPr>
        </p:nvSpPr>
        <p:spPr/>
        <p:txBody>
          <a:bodyPr/>
          <a:lstStyle/>
          <a:p>
            <a:pPr>
              <a:defRPr/>
            </a:pPr>
            <a:r>
              <a:rPr lang="en-US"/>
              <a:t>October 25, 2022</a:t>
            </a:r>
          </a:p>
        </p:txBody>
      </p:sp>
      <p:sp>
        <p:nvSpPr>
          <p:cNvPr id="5" name="Footer Placeholder 4">
            <a:extLst>
              <a:ext uri="{FF2B5EF4-FFF2-40B4-BE49-F238E27FC236}">
                <a16:creationId xmlns:a16="http://schemas.microsoft.com/office/drawing/2014/main" id="{EFA92B97-D30C-4E08-9AC4-7D58B1EF4D54}"/>
              </a:ext>
            </a:extLst>
          </p:cNvPr>
          <p:cNvSpPr>
            <a:spLocks noGrp="1"/>
          </p:cNvSpPr>
          <p:nvPr>
            <p:ph type="ftr" sz="quarter" idx="11"/>
          </p:nvPr>
        </p:nvSpPr>
        <p:spPr/>
        <p:txBody>
          <a:bodyPr/>
          <a:lstStyle/>
          <a:p>
            <a:pPr>
              <a:defRPr/>
            </a:pPr>
            <a:r>
              <a:rPr lang="en-US"/>
              <a:t>Reclaiming Native Psychological Brilliance (USET/NE MHTTC/C4 Innovations)</a:t>
            </a:r>
          </a:p>
        </p:txBody>
      </p:sp>
      <p:sp>
        <p:nvSpPr>
          <p:cNvPr id="6" name="Slide Number Placeholder 5">
            <a:extLst>
              <a:ext uri="{FF2B5EF4-FFF2-40B4-BE49-F238E27FC236}">
                <a16:creationId xmlns:a16="http://schemas.microsoft.com/office/drawing/2014/main" id="{BEFD42C6-246E-4623-99DD-3B6C4399D916}"/>
              </a:ext>
            </a:extLst>
          </p:cNvPr>
          <p:cNvSpPr>
            <a:spLocks noGrp="1"/>
          </p:cNvSpPr>
          <p:nvPr>
            <p:ph type="sldNum" sz="quarter" idx="12"/>
          </p:nvPr>
        </p:nvSpPr>
        <p:spPr/>
        <p:txBody>
          <a:bodyPr/>
          <a:lstStyle/>
          <a:p>
            <a:pPr>
              <a:defRPr/>
            </a:pPr>
            <a:fld id="{20CF6D05-8ABE-4D30-BD03-D5F39A41A491}" type="slidenum">
              <a:rPr lang="en-US" smtClean="0"/>
              <a:pPr>
                <a:defRPr/>
              </a:pPr>
              <a:t>32</a:t>
            </a:fld>
            <a:endParaRPr lang="en-US"/>
          </a:p>
        </p:txBody>
      </p:sp>
    </p:spTree>
    <p:extLst>
      <p:ext uri="{BB962C8B-B14F-4D97-AF65-F5344CB8AC3E}">
        <p14:creationId xmlns:p14="http://schemas.microsoft.com/office/powerpoint/2010/main" val="1196418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1281-482C-4814-BDC7-BDB113C1C64D}"/>
              </a:ext>
            </a:extLst>
          </p:cNvPr>
          <p:cNvSpPr>
            <a:spLocks noGrp="1"/>
          </p:cNvSpPr>
          <p:nvPr>
            <p:ph type="title"/>
          </p:nvPr>
        </p:nvSpPr>
        <p:spPr/>
        <p:txBody>
          <a:bodyPr/>
          <a:lstStyle/>
          <a:p>
            <a:r>
              <a:rPr lang="en-US" dirty="0"/>
              <a:t>An Alter-Native </a:t>
            </a:r>
            <a:r>
              <a:rPr lang="en-US" dirty="0" err="1"/>
              <a:t>Psy-ence</a:t>
            </a:r>
            <a:endParaRPr lang="en-US" dirty="0"/>
          </a:p>
        </p:txBody>
      </p:sp>
      <p:sp>
        <p:nvSpPr>
          <p:cNvPr id="3" name="Content Placeholder 2">
            <a:extLst>
              <a:ext uri="{FF2B5EF4-FFF2-40B4-BE49-F238E27FC236}">
                <a16:creationId xmlns:a16="http://schemas.microsoft.com/office/drawing/2014/main" id="{096D1071-A8B6-428D-864A-B2A422EE29E0}"/>
              </a:ext>
            </a:extLst>
          </p:cNvPr>
          <p:cNvSpPr>
            <a:spLocks noGrp="1"/>
          </p:cNvSpPr>
          <p:nvPr>
            <p:ph idx="1"/>
          </p:nvPr>
        </p:nvSpPr>
        <p:spPr/>
        <p:txBody>
          <a:bodyPr>
            <a:normAutofit fontScale="70000" lnSpcReduction="20000"/>
          </a:bodyPr>
          <a:lstStyle/>
          <a:p>
            <a:r>
              <a:rPr lang="en-US" dirty="0"/>
              <a:t>Four Domains: Intervention</a:t>
            </a:r>
          </a:p>
          <a:p>
            <a:pPr lvl="3"/>
            <a:endParaRPr lang="en-US" dirty="0"/>
          </a:p>
          <a:p>
            <a:pPr lvl="1"/>
            <a:r>
              <a:rPr lang="en-US" dirty="0"/>
              <a:t>Not </a:t>
            </a:r>
            <a:r>
              <a:rPr lang="en-US" i="1" dirty="0"/>
              <a:t>Empirically-Supported Treatments &amp; EBP </a:t>
            </a:r>
            <a:r>
              <a:rPr lang="en-US" sz="2300" i="1" dirty="0"/>
              <a:t>(Gone, 2022b)</a:t>
            </a:r>
            <a:r>
              <a:rPr lang="en-US" dirty="0"/>
              <a:t>…</a:t>
            </a:r>
          </a:p>
          <a:p>
            <a:pPr lvl="3"/>
            <a:endParaRPr lang="en-US" dirty="0"/>
          </a:p>
          <a:p>
            <a:pPr lvl="2"/>
            <a:r>
              <a:rPr lang="en-US" dirty="0"/>
              <a:t>Cultivated thru human ingenuity &amp; technical proficiency</a:t>
            </a:r>
          </a:p>
          <a:p>
            <a:pPr lvl="3"/>
            <a:endParaRPr lang="en-US" dirty="0"/>
          </a:p>
          <a:p>
            <a:pPr lvl="2"/>
            <a:r>
              <a:rPr lang="en-US" dirty="0"/>
              <a:t>Certified by distant &amp; rarified professional expertise</a:t>
            </a:r>
          </a:p>
          <a:p>
            <a:pPr lvl="3"/>
            <a:endParaRPr lang="en-US" dirty="0"/>
          </a:p>
          <a:p>
            <a:pPr lvl="2"/>
            <a:r>
              <a:rPr lang="en-US" dirty="0"/>
              <a:t>Dependent on psychological mindedness</a:t>
            </a:r>
          </a:p>
          <a:p>
            <a:pPr lvl="3"/>
            <a:endParaRPr lang="en-US" dirty="0"/>
          </a:p>
          <a:p>
            <a:pPr lvl="1"/>
            <a:r>
              <a:rPr lang="en-US" dirty="0"/>
              <a:t>BUT rather </a:t>
            </a:r>
            <a:r>
              <a:rPr lang="en-US" i="1" dirty="0"/>
              <a:t>Reclaimed Traditional Healing Practices</a:t>
            </a:r>
            <a:r>
              <a:rPr lang="en-US" dirty="0"/>
              <a:t> </a:t>
            </a:r>
            <a:r>
              <a:rPr lang="en-US" sz="2300" dirty="0"/>
              <a:t>(</a:t>
            </a:r>
            <a:r>
              <a:rPr lang="en-US" sz="2300" i="1" dirty="0"/>
              <a:t>Gone, 2010, 2016</a:t>
            </a:r>
            <a:r>
              <a:rPr lang="en-US" sz="2300" dirty="0"/>
              <a:t>)</a:t>
            </a:r>
            <a:endParaRPr lang="en-US" sz="2300" i="1" dirty="0"/>
          </a:p>
          <a:p>
            <a:pPr lvl="3"/>
            <a:endParaRPr lang="en-US" dirty="0"/>
          </a:p>
          <a:p>
            <a:pPr lvl="2"/>
            <a:r>
              <a:rPr lang="en-US" dirty="0"/>
              <a:t>“Our culture is our treatment”</a:t>
            </a:r>
          </a:p>
          <a:p>
            <a:pPr lvl="3"/>
            <a:endParaRPr lang="en-US" dirty="0"/>
          </a:p>
          <a:p>
            <a:pPr lvl="2"/>
            <a:r>
              <a:rPr lang="en-US" dirty="0"/>
              <a:t>Mediated by ritual leaders using prayer &amp; ceremony</a:t>
            </a:r>
          </a:p>
          <a:p>
            <a:pPr lvl="3"/>
            <a:endParaRPr lang="en-US" dirty="0"/>
          </a:p>
          <a:p>
            <a:pPr lvl="2"/>
            <a:r>
              <a:rPr lang="en-US" dirty="0"/>
              <a:t>Dependent on powerful nonhumans who circulate </a:t>
            </a:r>
            <a:r>
              <a:rPr lang="en-US" i="1" dirty="0"/>
              <a:t>blessings &amp; life</a:t>
            </a:r>
            <a:endParaRPr lang="en-US" dirty="0"/>
          </a:p>
        </p:txBody>
      </p:sp>
      <p:sp>
        <p:nvSpPr>
          <p:cNvPr id="4" name="Date Placeholder 3">
            <a:extLst>
              <a:ext uri="{FF2B5EF4-FFF2-40B4-BE49-F238E27FC236}">
                <a16:creationId xmlns:a16="http://schemas.microsoft.com/office/drawing/2014/main" id="{6A588719-DA4B-4510-9D76-64E557CB98B0}"/>
              </a:ext>
            </a:extLst>
          </p:cNvPr>
          <p:cNvSpPr>
            <a:spLocks noGrp="1"/>
          </p:cNvSpPr>
          <p:nvPr>
            <p:ph type="dt" sz="half" idx="10"/>
          </p:nvPr>
        </p:nvSpPr>
        <p:spPr/>
        <p:txBody>
          <a:bodyPr/>
          <a:lstStyle/>
          <a:p>
            <a:pPr>
              <a:defRPr/>
            </a:pPr>
            <a:r>
              <a:rPr lang="en-US"/>
              <a:t>October 25, 2022</a:t>
            </a:r>
          </a:p>
        </p:txBody>
      </p:sp>
      <p:sp>
        <p:nvSpPr>
          <p:cNvPr id="5" name="Footer Placeholder 4">
            <a:extLst>
              <a:ext uri="{FF2B5EF4-FFF2-40B4-BE49-F238E27FC236}">
                <a16:creationId xmlns:a16="http://schemas.microsoft.com/office/drawing/2014/main" id="{EFA92B97-D30C-4E08-9AC4-7D58B1EF4D54}"/>
              </a:ext>
            </a:extLst>
          </p:cNvPr>
          <p:cNvSpPr>
            <a:spLocks noGrp="1"/>
          </p:cNvSpPr>
          <p:nvPr>
            <p:ph type="ftr" sz="quarter" idx="11"/>
          </p:nvPr>
        </p:nvSpPr>
        <p:spPr/>
        <p:txBody>
          <a:bodyPr/>
          <a:lstStyle/>
          <a:p>
            <a:pPr>
              <a:defRPr/>
            </a:pPr>
            <a:r>
              <a:rPr lang="en-US"/>
              <a:t>Reclaiming Native Psychological Brilliance (USET/NE MHTTC/C4 Innovations)</a:t>
            </a:r>
          </a:p>
        </p:txBody>
      </p:sp>
      <p:sp>
        <p:nvSpPr>
          <p:cNvPr id="6" name="Slide Number Placeholder 5">
            <a:extLst>
              <a:ext uri="{FF2B5EF4-FFF2-40B4-BE49-F238E27FC236}">
                <a16:creationId xmlns:a16="http://schemas.microsoft.com/office/drawing/2014/main" id="{BEFD42C6-246E-4623-99DD-3B6C4399D916}"/>
              </a:ext>
            </a:extLst>
          </p:cNvPr>
          <p:cNvSpPr>
            <a:spLocks noGrp="1"/>
          </p:cNvSpPr>
          <p:nvPr>
            <p:ph type="sldNum" sz="quarter" idx="12"/>
          </p:nvPr>
        </p:nvSpPr>
        <p:spPr/>
        <p:txBody>
          <a:bodyPr/>
          <a:lstStyle/>
          <a:p>
            <a:pPr>
              <a:defRPr/>
            </a:pPr>
            <a:fld id="{20CF6D05-8ABE-4D30-BD03-D5F39A41A491}" type="slidenum">
              <a:rPr lang="en-US" smtClean="0"/>
              <a:pPr>
                <a:defRPr/>
              </a:pPr>
              <a:t>33</a:t>
            </a:fld>
            <a:endParaRPr lang="en-US"/>
          </a:p>
        </p:txBody>
      </p:sp>
    </p:spTree>
    <p:extLst>
      <p:ext uri="{BB962C8B-B14F-4D97-AF65-F5344CB8AC3E}">
        <p14:creationId xmlns:p14="http://schemas.microsoft.com/office/powerpoint/2010/main" val="2619834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7CA6-1539-43C2-9F4B-BE92E90A6E91}"/>
              </a:ext>
            </a:extLst>
          </p:cNvPr>
          <p:cNvSpPr>
            <a:spLocks noGrp="1"/>
          </p:cNvSpPr>
          <p:nvPr>
            <p:ph type="title"/>
          </p:nvPr>
        </p:nvSpPr>
        <p:spPr/>
        <p:txBody>
          <a:bodyPr/>
          <a:lstStyle/>
          <a:p>
            <a:r>
              <a:rPr lang="en-US" dirty="0"/>
              <a:t>An Alter-Native </a:t>
            </a:r>
            <a:r>
              <a:rPr lang="en-US" dirty="0" err="1"/>
              <a:t>Psy-ence</a:t>
            </a:r>
            <a:endParaRPr lang="en-US" dirty="0"/>
          </a:p>
        </p:txBody>
      </p:sp>
      <p:sp>
        <p:nvSpPr>
          <p:cNvPr id="3" name="Content Placeholder 2">
            <a:extLst>
              <a:ext uri="{FF2B5EF4-FFF2-40B4-BE49-F238E27FC236}">
                <a16:creationId xmlns:a16="http://schemas.microsoft.com/office/drawing/2014/main" id="{4D9F4837-B02E-428C-AA5A-BB4D89114494}"/>
              </a:ext>
            </a:extLst>
          </p:cNvPr>
          <p:cNvSpPr>
            <a:spLocks noGrp="1"/>
          </p:cNvSpPr>
          <p:nvPr>
            <p:ph idx="1"/>
          </p:nvPr>
        </p:nvSpPr>
        <p:spPr/>
        <p:txBody>
          <a:bodyPr>
            <a:normAutofit fontScale="70000" lnSpcReduction="20000"/>
          </a:bodyPr>
          <a:lstStyle/>
          <a:p>
            <a:r>
              <a:rPr lang="en-US" dirty="0"/>
              <a:t>Four Domains: Evaluation</a:t>
            </a:r>
          </a:p>
          <a:p>
            <a:pPr lvl="3"/>
            <a:endParaRPr lang="en-US" dirty="0"/>
          </a:p>
          <a:p>
            <a:pPr lvl="1"/>
            <a:r>
              <a:rPr lang="en-US" dirty="0"/>
              <a:t>NOT </a:t>
            </a:r>
            <a:r>
              <a:rPr lang="en-US" i="1" dirty="0"/>
              <a:t>scientific outcome studies </a:t>
            </a:r>
            <a:r>
              <a:rPr lang="en-US" sz="2300" i="1" dirty="0"/>
              <a:t>(Gone, 2011)</a:t>
            </a:r>
            <a:r>
              <a:rPr lang="en-US" dirty="0"/>
              <a:t>…</a:t>
            </a:r>
          </a:p>
          <a:p>
            <a:pPr lvl="3"/>
            <a:endParaRPr lang="en-US" dirty="0"/>
          </a:p>
          <a:p>
            <a:pPr lvl="2"/>
            <a:r>
              <a:rPr lang="en-US" dirty="0"/>
              <a:t>Extends rationality (i.e., cognitive prosthesis)</a:t>
            </a:r>
          </a:p>
          <a:p>
            <a:pPr lvl="3"/>
            <a:endParaRPr lang="en-US" dirty="0"/>
          </a:p>
          <a:p>
            <a:pPr lvl="2"/>
            <a:r>
              <a:rPr lang="en-US" dirty="0"/>
              <a:t>Presumes mechanistic materialism</a:t>
            </a:r>
          </a:p>
          <a:p>
            <a:pPr lvl="3"/>
            <a:endParaRPr lang="en-US" dirty="0"/>
          </a:p>
          <a:p>
            <a:pPr lvl="2"/>
            <a:r>
              <a:rPr lang="en-US" dirty="0"/>
              <a:t>Adopts (selective) skepticism</a:t>
            </a:r>
          </a:p>
          <a:p>
            <a:pPr lvl="3"/>
            <a:endParaRPr lang="en-US" dirty="0"/>
          </a:p>
          <a:p>
            <a:pPr lvl="1"/>
            <a:r>
              <a:rPr lang="en-US" dirty="0"/>
              <a:t>BUT rather </a:t>
            </a:r>
            <a:r>
              <a:rPr lang="en-US" i="1" dirty="0"/>
              <a:t>Indigenous ways of knowing</a:t>
            </a:r>
          </a:p>
          <a:p>
            <a:pPr lvl="3"/>
            <a:endParaRPr lang="en-US" sz="1900" dirty="0">
              <a:solidFill>
                <a:prstClr val="black"/>
              </a:solidFill>
            </a:endParaRPr>
          </a:p>
          <a:p>
            <a:pPr lvl="2"/>
            <a:r>
              <a:rPr lang="en-US" dirty="0">
                <a:solidFill>
                  <a:prstClr val="black"/>
                </a:solidFill>
              </a:rPr>
              <a:t>2009 ceremonial gathering of Blackfeet Crazy Dog Society </a:t>
            </a:r>
            <a:r>
              <a:rPr lang="en-US" sz="2000" i="1" dirty="0">
                <a:solidFill>
                  <a:prstClr val="black"/>
                </a:solidFill>
              </a:rPr>
              <a:t>(Gone, 2012)</a:t>
            </a:r>
          </a:p>
          <a:p>
            <a:pPr lvl="3"/>
            <a:endParaRPr lang="en-US" dirty="0"/>
          </a:p>
          <a:p>
            <a:pPr lvl="2"/>
            <a:r>
              <a:rPr lang="en-US" dirty="0"/>
              <a:t>Authority of narratively-conveyed personal experience </a:t>
            </a:r>
            <a:r>
              <a:rPr lang="en-US" sz="2000" i="1" dirty="0"/>
              <a:t>(Gone, 2019b)</a:t>
            </a:r>
          </a:p>
          <a:p>
            <a:pPr lvl="3"/>
            <a:endParaRPr lang="en-US" dirty="0"/>
          </a:p>
          <a:p>
            <a:pPr lvl="2"/>
            <a:r>
              <a:rPr lang="en-US" dirty="0"/>
              <a:t>Practice-Based Evidence?</a:t>
            </a:r>
          </a:p>
        </p:txBody>
      </p:sp>
      <p:sp>
        <p:nvSpPr>
          <p:cNvPr id="4" name="Date Placeholder 3">
            <a:extLst>
              <a:ext uri="{FF2B5EF4-FFF2-40B4-BE49-F238E27FC236}">
                <a16:creationId xmlns:a16="http://schemas.microsoft.com/office/drawing/2014/main" id="{57522B38-B5A1-478A-A462-84874049C39F}"/>
              </a:ext>
            </a:extLst>
          </p:cNvPr>
          <p:cNvSpPr>
            <a:spLocks noGrp="1"/>
          </p:cNvSpPr>
          <p:nvPr>
            <p:ph type="dt" sz="half" idx="10"/>
          </p:nvPr>
        </p:nvSpPr>
        <p:spPr/>
        <p:txBody>
          <a:bodyPr/>
          <a:lstStyle/>
          <a:p>
            <a:pPr>
              <a:defRPr/>
            </a:pPr>
            <a:r>
              <a:rPr lang="en-US"/>
              <a:t>October 25, 2022</a:t>
            </a:r>
          </a:p>
        </p:txBody>
      </p:sp>
      <p:sp>
        <p:nvSpPr>
          <p:cNvPr id="5" name="Footer Placeholder 4">
            <a:extLst>
              <a:ext uri="{FF2B5EF4-FFF2-40B4-BE49-F238E27FC236}">
                <a16:creationId xmlns:a16="http://schemas.microsoft.com/office/drawing/2014/main" id="{B901ACE9-B8D3-4724-A275-B732926CAF89}"/>
              </a:ext>
            </a:extLst>
          </p:cNvPr>
          <p:cNvSpPr>
            <a:spLocks noGrp="1"/>
          </p:cNvSpPr>
          <p:nvPr>
            <p:ph type="ftr" sz="quarter" idx="11"/>
          </p:nvPr>
        </p:nvSpPr>
        <p:spPr/>
        <p:txBody>
          <a:bodyPr/>
          <a:lstStyle/>
          <a:p>
            <a:pPr>
              <a:defRPr/>
            </a:pPr>
            <a:r>
              <a:rPr lang="en-US"/>
              <a:t>Reclaiming Native Psychological Brilliance (USET/NE MHTTC/C4 Innovations)</a:t>
            </a:r>
          </a:p>
        </p:txBody>
      </p:sp>
      <p:sp>
        <p:nvSpPr>
          <p:cNvPr id="6" name="Slide Number Placeholder 5">
            <a:extLst>
              <a:ext uri="{FF2B5EF4-FFF2-40B4-BE49-F238E27FC236}">
                <a16:creationId xmlns:a16="http://schemas.microsoft.com/office/drawing/2014/main" id="{37E5B0C4-D42A-4528-8A7F-7ACBB586E489}"/>
              </a:ext>
            </a:extLst>
          </p:cNvPr>
          <p:cNvSpPr>
            <a:spLocks noGrp="1"/>
          </p:cNvSpPr>
          <p:nvPr>
            <p:ph type="sldNum" sz="quarter" idx="12"/>
          </p:nvPr>
        </p:nvSpPr>
        <p:spPr/>
        <p:txBody>
          <a:bodyPr/>
          <a:lstStyle/>
          <a:p>
            <a:pPr>
              <a:defRPr/>
            </a:pPr>
            <a:fld id="{20CF6D05-8ABE-4D30-BD03-D5F39A41A491}" type="slidenum">
              <a:rPr lang="en-US" smtClean="0"/>
              <a:pPr>
                <a:defRPr/>
              </a:pPr>
              <a:t>34</a:t>
            </a:fld>
            <a:endParaRPr lang="en-US"/>
          </a:p>
        </p:txBody>
      </p:sp>
    </p:spTree>
    <p:extLst>
      <p:ext uri="{BB962C8B-B14F-4D97-AF65-F5344CB8AC3E}">
        <p14:creationId xmlns:p14="http://schemas.microsoft.com/office/powerpoint/2010/main" val="335579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1281-482C-4814-BDC7-BDB113C1C64D}"/>
              </a:ext>
            </a:extLst>
          </p:cNvPr>
          <p:cNvSpPr>
            <a:spLocks noGrp="1"/>
          </p:cNvSpPr>
          <p:nvPr>
            <p:ph type="title"/>
          </p:nvPr>
        </p:nvSpPr>
        <p:spPr/>
        <p:txBody>
          <a:bodyPr/>
          <a:lstStyle/>
          <a:p>
            <a:r>
              <a:rPr lang="en-US" dirty="0"/>
              <a:t>An Alter-Native </a:t>
            </a:r>
            <a:r>
              <a:rPr lang="en-US" dirty="0" err="1"/>
              <a:t>Psy-ence</a:t>
            </a:r>
            <a:endParaRPr lang="en-US" dirty="0"/>
          </a:p>
        </p:txBody>
      </p:sp>
      <p:sp>
        <p:nvSpPr>
          <p:cNvPr id="3" name="Content Placeholder 2">
            <a:extLst>
              <a:ext uri="{FF2B5EF4-FFF2-40B4-BE49-F238E27FC236}">
                <a16:creationId xmlns:a16="http://schemas.microsoft.com/office/drawing/2014/main" id="{096D1071-A8B6-428D-864A-B2A422EE29E0}"/>
              </a:ext>
            </a:extLst>
          </p:cNvPr>
          <p:cNvSpPr>
            <a:spLocks noGrp="1"/>
          </p:cNvSpPr>
          <p:nvPr>
            <p:ph idx="1"/>
          </p:nvPr>
        </p:nvSpPr>
        <p:spPr/>
        <p:txBody>
          <a:bodyPr>
            <a:normAutofit fontScale="92500" lnSpcReduction="10000"/>
          </a:bodyPr>
          <a:lstStyle/>
          <a:p>
            <a:r>
              <a:rPr lang="en-US" dirty="0"/>
              <a:t>Summary of Indigenous Para-Psychiatric Framework </a:t>
            </a:r>
            <a:r>
              <a:rPr lang="en-US" sz="2400" i="1" dirty="0"/>
              <a:t>(Gone, 2021; Gone &amp; Trimble, 2012)</a:t>
            </a:r>
          </a:p>
          <a:p>
            <a:pPr lvl="2"/>
            <a:endParaRPr lang="en-US" dirty="0"/>
          </a:p>
          <a:p>
            <a:pPr lvl="1"/>
            <a:r>
              <a:rPr lang="en-US" dirty="0"/>
              <a:t>Distress: Not mental disorders, but </a:t>
            </a:r>
            <a:r>
              <a:rPr lang="en-US" i="1" dirty="0"/>
              <a:t>historical trauma</a:t>
            </a:r>
          </a:p>
          <a:p>
            <a:pPr lvl="2"/>
            <a:endParaRPr lang="en-US" dirty="0"/>
          </a:p>
          <a:p>
            <a:pPr lvl="1"/>
            <a:r>
              <a:rPr lang="en-US" dirty="0"/>
              <a:t>Well-Being: Not neo-liberal individualism, but</a:t>
            </a:r>
            <a:r>
              <a:rPr lang="en-US" i="1" dirty="0"/>
              <a:t> relational selfhood</a:t>
            </a:r>
          </a:p>
          <a:p>
            <a:pPr lvl="2"/>
            <a:endParaRPr lang="en-US" dirty="0"/>
          </a:p>
          <a:p>
            <a:pPr lvl="1"/>
            <a:r>
              <a:rPr lang="en-US" dirty="0"/>
              <a:t>Intervention:  Not empirically-supported treatments, but </a:t>
            </a:r>
            <a:r>
              <a:rPr lang="en-US" i="1" dirty="0"/>
              <a:t>reclaimed healing practices</a:t>
            </a:r>
          </a:p>
          <a:p>
            <a:pPr lvl="2"/>
            <a:endParaRPr lang="en-US" dirty="0"/>
          </a:p>
          <a:p>
            <a:pPr lvl="1"/>
            <a:r>
              <a:rPr lang="en-US" dirty="0"/>
              <a:t>Evaluation: Not scientific studies, but </a:t>
            </a:r>
            <a:r>
              <a:rPr lang="en-US" i="1" dirty="0"/>
              <a:t>Indigenous ways of knowing</a:t>
            </a:r>
          </a:p>
        </p:txBody>
      </p:sp>
      <p:sp>
        <p:nvSpPr>
          <p:cNvPr id="4" name="Date Placeholder 3">
            <a:extLst>
              <a:ext uri="{FF2B5EF4-FFF2-40B4-BE49-F238E27FC236}">
                <a16:creationId xmlns:a16="http://schemas.microsoft.com/office/drawing/2014/main" id="{6A588719-DA4B-4510-9D76-64E557CB98B0}"/>
              </a:ext>
            </a:extLst>
          </p:cNvPr>
          <p:cNvSpPr>
            <a:spLocks noGrp="1"/>
          </p:cNvSpPr>
          <p:nvPr>
            <p:ph type="dt" sz="half" idx="10"/>
          </p:nvPr>
        </p:nvSpPr>
        <p:spPr/>
        <p:txBody>
          <a:bodyPr/>
          <a:lstStyle/>
          <a:p>
            <a:pPr>
              <a:defRPr/>
            </a:pPr>
            <a:r>
              <a:rPr lang="en-US"/>
              <a:t>October 25, 2022</a:t>
            </a:r>
          </a:p>
        </p:txBody>
      </p:sp>
      <p:sp>
        <p:nvSpPr>
          <p:cNvPr id="5" name="Footer Placeholder 4">
            <a:extLst>
              <a:ext uri="{FF2B5EF4-FFF2-40B4-BE49-F238E27FC236}">
                <a16:creationId xmlns:a16="http://schemas.microsoft.com/office/drawing/2014/main" id="{EFA92B97-D30C-4E08-9AC4-7D58B1EF4D54}"/>
              </a:ext>
            </a:extLst>
          </p:cNvPr>
          <p:cNvSpPr>
            <a:spLocks noGrp="1"/>
          </p:cNvSpPr>
          <p:nvPr>
            <p:ph type="ftr" sz="quarter" idx="11"/>
          </p:nvPr>
        </p:nvSpPr>
        <p:spPr/>
        <p:txBody>
          <a:bodyPr/>
          <a:lstStyle/>
          <a:p>
            <a:pPr>
              <a:defRPr/>
            </a:pPr>
            <a:r>
              <a:rPr lang="en-US"/>
              <a:t>Reclaiming Native Psychological Brilliance (USET/NE MHTTC/C4 Innovations)</a:t>
            </a:r>
          </a:p>
        </p:txBody>
      </p:sp>
      <p:sp>
        <p:nvSpPr>
          <p:cNvPr id="6" name="Slide Number Placeholder 5">
            <a:extLst>
              <a:ext uri="{FF2B5EF4-FFF2-40B4-BE49-F238E27FC236}">
                <a16:creationId xmlns:a16="http://schemas.microsoft.com/office/drawing/2014/main" id="{BEFD42C6-246E-4623-99DD-3B6C4399D916}"/>
              </a:ext>
            </a:extLst>
          </p:cNvPr>
          <p:cNvSpPr>
            <a:spLocks noGrp="1"/>
          </p:cNvSpPr>
          <p:nvPr>
            <p:ph type="sldNum" sz="quarter" idx="12"/>
          </p:nvPr>
        </p:nvSpPr>
        <p:spPr/>
        <p:txBody>
          <a:bodyPr/>
          <a:lstStyle/>
          <a:p>
            <a:pPr>
              <a:defRPr/>
            </a:pPr>
            <a:fld id="{20CF6D05-8ABE-4D30-BD03-D5F39A41A491}" type="slidenum">
              <a:rPr lang="en-US" smtClean="0"/>
              <a:pPr>
                <a:defRPr/>
              </a:pPr>
              <a:t>35</a:t>
            </a:fld>
            <a:endParaRPr lang="en-US"/>
          </a:p>
        </p:txBody>
      </p:sp>
    </p:spTree>
    <p:extLst>
      <p:ext uri="{BB962C8B-B14F-4D97-AF65-F5344CB8AC3E}">
        <p14:creationId xmlns:p14="http://schemas.microsoft.com/office/powerpoint/2010/main" val="3975008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Closing</a:t>
            </a:r>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p>
        </p:txBody>
      </p:sp>
      <p:sp>
        <p:nvSpPr>
          <p:cNvPr id="39942" name="Text Placeholder 6"/>
          <p:cNvSpPr>
            <a:spLocks noGrp="1"/>
          </p:cNvSpPr>
          <p:nvPr>
            <p:ph type="body" idx="1"/>
          </p:nvPr>
        </p:nvSpPr>
        <p:spPr>
          <a:xfrm>
            <a:off x="2265364" y="1828800"/>
            <a:ext cx="8021637" cy="685800"/>
          </a:xfrm>
        </p:spPr>
        <p:txBody>
          <a:bodyPr/>
          <a:lstStyle/>
          <a:p>
            <a:r>
              <a:rPr lang="en-US" i="1" dirty="0"/>
              <a:t> </a:t>
            </a:r>
          </a:p>
        </p:txBody>
      </p:sp>
      <p:sp>
        <p:nvSpPr>
          <p:cNvPr id="3" name="Slide Number Placeholder 2"/>
          <p:cNvSpPr>
            <a:spLocks noGrp="1"/>
          </p:cNvSpPr>
          <p:nvPr>
            <p:ph type="sldNum" sz="quarter" idx="12"/>
          </p:nvPr>
        </p:nvSpPr>
        <p:spPr/>
        <p:txBody>
          <a:bodyPr/>
          <a:lstStyle/>
          <a:p>
            <a:pPr>
              <a:defRPr/>
            </a:pPr>
            <a:fld id="{21508B50-995B-4F4D-8F1D-78B7AB47CD59}" type="slidenum">
              <a:rPr lang="en-US" smtClean="0"/>
              <a:pPr>
                <a:defRPr/>
              </a:pPr>
              <a:t>36</a:t>
            </a:fld>
            <a:endParaRPr lang="en-US"/>
          </a:p>
        </p:txBody>
      </p:sp>
    </p:spTree>
    <p:extLst>
      <p:ext uri="{BB962C8B-B14F-4D97-AF65-F5344CB8AC3E}">
        <p14:creationId xmlns:p14="http://schemas.microsoft.com/office/powerpoint/2010/main" val="855498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Closing</a:t>
            </a:r>
          </a:p>
        </p:txBody>
      </p:sp>
      <p:sp>
        <p:nvSpPr>
          <p:cNvPr id="62467" name="Content Placeholder 2"/>
          <p:cNvSpPr>
            <a:spLocks noGrp="1"/>
          </p:cNvSpPr>
          <p:nvPr>
            <p:ph idx="1"/>
          </p:nvPr>
        </p:nvSpPr>
        <p:spPr/>
        <p:txBody>
          <a:bodyPr/>
          <a:lstStyle/>
          <a:p>
            <a:pPr>
              <a:defRPr/>
            </a:pPr>
            <a:endParaRPr lang="en-US" dirty="0"/>
          </a:p>
          <a:p>
            <a:pPr>
              <a:defRPr/>
            </a:pPr>
            <a:r>
              <a:rPr lang="en-US" dirty="0"/>
              <a:t>For more information &amp; to download my publications, visit my website at:</a:t>
            </a:r>
          </a:p>
          <a:p>
            <a:pPr>
              <a:defRPr/>
            </a:pPr>
            <a:endParaRPr lang="en-US" dirty="0"/>
          </a:p>
          <a:p>
            <a:pPr marL="457200" lvl="1" indent="0" algn="ctr">
              <a:buFont typeface="Wingdings" panose="05000000000000000000" pitchFamily="2" charset="2"/>
              <a:buNone/>
              <a:defRPr/>
            </a:pPr>
            <a:r>
              <a:rPr lang="en-US" sz="6000" dirty="0">
                <a:solidFill>
                  <a:schemeClr val="accent4">
                    <a:lumMod val="50000"/>
                    <a:lumOff val="50000"/>
                  </a:schemeClr>
                </a:solidFill>
              </a:rPr>
              <a:t>gonetowar.com</a:t>
            </a:r>
          </a:p>
          <a:p>
            <a:pPr>
              <a:defRPr/>
            </a:pPr>
            <a:endParaRPr lang="en-US" dirty="0"/>
          </a:p>
          <a:p>
            <a:pPr>
              <a:defRPr/>
            </a:pPr>
            <a:endParaRPr lang="en-US" dirty="0"/>
          </a:p>
        </p:txBody>
      </p:sp>
      <p:sp>
        <p:nvSpPr>
          <p:cNvPr id="4" name="Date Placeholder 3"/>
          <p:cNvSpPr>
            <a:spLocks noGrp="1"/>
          </p:cNvSpPr>
          <p:nvPr>
            <p:ph type="dt" sz="quarter" idx="10"/>
          </p:nvPr>
        </p:nvSpPr>
        <p:spPr/>
        <p:txBody>
          <a:bodyPr/>
          <a:lstStyle/>
          <a:p>
            <a:pPr>
              <a:defRPr/>
            </a:pPr>
            <a:r>
              <a:rPr lang="en-US"/>
              <a:t>October 25, 2022</a:t>
            </a:r>
          </a:p>
        </p:txBody>
      </p:sp>
      <p:sp>
        <p:nvSpPr>
          <p:cNvPr id="5" name="Footer Placeholder 4"/>
          <p:cNvSpPr>
            <a:spLocks noGrp="1"/>
          </p:cNvSpPr>
          <p:nvPr>
            <p:ph type="ftr" sz="quarter" idx="11"/>
          </p:nvPr>
        </p:nvSpPr>
        <p:spPr/>
        <p:txBody>
          <a:bodyPr/>
          <a:lstStyle/>
          <a:p>
            <a:pPr>
              <a:defRPr/>
            </a:pPr>
            <a:r>
              <a:rPr lang="en-US"/>
              <a:t>Reclaiming Native Psychological Brilliance (USET/NE MHTTC/C4 Innovations)</a:t>
            </a:r>
            <a:endParaRPr lang="en-US" dirty="0"/>
          </a:p>
        </p:txBody>
      </p:sp>
      <p:sp>
        <p:nvSpPr>
          <p:cNvPr id="634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075479-A33A-427C-B18C-EE42606FB8BB}" type="slidenum">
              <a:rPr lang="en-US" smtClean="0">
                <a:solidFill>
                  <a:srgbClr val="3F3F3F"/>
                </a:solidFill>
                <a:latin typeface="Corbel" panose="020B0503020204020204" pitchFamily="34" charset="0"/>
              </a:rPr>
              <a:pPr/>
              <a:t>37</a:t>
            </a:fld>
            <a:endParaRPr lang="en-US">
              <a:solidFill>
                <a:srgbClr val="3F3F3F"/>
              </a:solidFill>
              <a:latin typeface="Corbel" panose="020B0503020204020204" pitchFamily="34" charset="0"/>
            </a:endParaRPr>
          </a:p>
        </p:txBody>
      </p:sp>
    </p:spTree>
    <p:extLst>
      <p:ext uri="{BB962C8B-B14F-4D97-AF65-F5344CB8AC3E}">
        <p14:creationId xmlns:p14="http://schemas.microsoft.com/office/powerpoint/2010/main" val="3687447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 t="2412" r="979" b="5597"/>
          <a:stretch/>
        </p:blipFill>
        <p:spPr bwMode="auto">
          <a:xfrm>
            <a:off x="1836000" y="1569600"/>
            <a:ext cx="8539200" cy="311040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99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740D-F6D2-4DED-8E30-153F1F9F9884}"/>
              </a:ext>
            </a:extLst>
          </p:cNvPr>
          <p:cNvSpPr>
            <a:spLocks noGrp="1"/>
          </p:cNvSpPr>
          <p:nvPr>
            <p:ph type="title"/>
          </p:nvPr>
        </p:nvSpPr>
        <p:spPr>
          <a:xfrm>
            <a:off x="721360" y="0"/>
            <a:ext cx="10515600" cy="1325563"/>
          </a:xfrm>
        </p:spPr>
        <p:txBody>
          <a:bodyPr>
            <a:normAutofit/>
          </a:bodyPr>
          <a:lstStyle/>
          <a:p>
            <a:pPr algn="ctr"/>
            <a:r>
              <a:rPr lang="en-US" sz="4000" b="1" dirty="0">
                <a:latin typeface="+mn-lt"/>
              </a:rPr>
              <a:t>Facilitated Reflections</a:t>
            </a:r>
            <a:endParaRPr lang="en-US" sz="4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F5043CF7-05BF-4C2E-8C46-B00CF9F6B354}"/>
              </a:ext>
            </a:extLst>
          </p:cNvPr>
          <p:cNvSpPr>
            <a:spLocks noGrp="1"/>
          </p:cNvSpPr>
          <p:nvPr>
            <p:ph sz="half" idx="2"/>
          </p:nvPr>
        </p:nvSpPr>
        <p:spPr>
          <a:xfrm>
            <a:off x="5457058" y="2802441"/>
            <a:ext cx="5528350" cy="4351338"/>
          </a:xfrm>
        </p:spPr>
        <p:txBody>
          <a:bodyPr>
            <a:normAutofit/>
          </a:bodyPr>
          <a:lstStyle/>
          <a:p>
            <a:endParaRPr lang="en-US" dirty="0"/>
          </a:p>
          <a:p>
            <a:pPr marL="0" indent="0">
              <a:buNone/>
            </a:pPr>
            <a:r>
              <a:rPr lang="en-US" sz="2800" b="1" dirty="0"/>
              <a:t>Facilitator: Livia Davis, </a:t>
            </a:r>
            <a:r>
              <a:rPr lang="en-US" sz="2800" b="1" i="1" dirty="0"/>
              <a:t>MSW</a:t>
            </a:r>
          </a:p>
          <a:p>
            <a:pPr marL="0" indent="0">
              <a:buNone/>
            </a:pPr>
            <a:r>
              <a:rPr lang="en-US" sz="2000" dirty="0"/>
              <a:t>   C4 Innovations, Chief Learning Officer </a:t>
            </a:r>
          </a:p>
          <a:p>
            <a:pPr marL="0" indent="0">
              <a:buNone/>
            </a:pPr>
            <a:r>
              <a:rPr lang="en-US" sz="2000" dirty="0"/>
              <a:t>   Vice President, Recovery and Behavioral Health</a:t>
            </a:r>
          </a:p>
          <a:p>
            <a:pPr marL="0" indent="0">
              <a:buNone/>
            </a:pPr>
            <a:r>
              <a:rPr lang="en-US" sz="2000" i="1" dirty="0"/>
              <a:t>   Livia views herself as a non-Native guest in this                 	Native space.</a:t>
            </a:r>
          </a:p>
          <a:p>
            <a:pPr marL="0" indent="0">
              <a:buNone/>
            </a:pPr>
            <a:endParaRPr lang="en-US" dirty="0"/>
          </a:p>
        </p:txBody>
      </p:sp>
      <p:pic>
        <p:nvPicPr>
          <p:cNvPr id="3074" name="Picture 2" descr="Headshot of Livia Davis">
            <a:extLst>
              <a:ext uri="{FF2B5EF4-FFF2-40B4-BE49-F238E27FC236}">
                <a16:creationId xmlns:a16="http://schemas.microsoft.com/office/drawing/2014/main" id="{F1C6AD59-A3F8-4203-B40A-FF234224304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10031" y="1671899"/>
            <a:ext cx="2525453" cy="354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61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1AC4-EE14-4410-A055-38796B07AB16}"/>
              </a:ext>
            </a:extLst>
          </p:cNvPr>
          <p:cNvSpPr>
            <a:spLocks noGrp="1"/>
          </p:cNvSpPr>
          <p:nvPr>
            <p:ph type="title"/>
          </p:nvPr>
        </p:nvSpPr>
        <p:spPr>
          <a:xfrm>
            <a:off x="2152650" y="365127"/>
            <a:ext cx="7886700" cy="871563"/>
          </a:xfrm>
        </p:spPr>
        <p:txBody>
          <a:bodyPr>
            <a:normAutofit/>
          </a:bodyPr>
          <a:lstStyle/>
          <a:p>
            <a:pPr algn="ctr"/>
            <a:r>
              <a:rPr lang="en-US" b="1" dirty="0">
                <a:ea typeface="Arial"/>
                <a:cs typeface="Arial" panose="020B0604020202020204" pitchFamily="34" charset="0"/>
                <a:sym typeface="Arial"/>
              </a:rPr>
              <a:t>Audience Participation Tips</a:t>
            </a:r>
            <a:endParaRPr lang="en-US" sz="5400" dirty="0">
              <a:cs typeface="Arial" panose="020B0604020202020204" pitchFamily="34" charset="0"/>
            </a:endParaRPr>
          </a:p>
        </p:txBody>
      </p:sp>
      <p:sp>
        <p:nvSpPr>
          <p:cNvPr id="3" name="Content Placeholder 2">
            <a:extLst>
              <a:ext uri="{FF2B5EF4-FFF2-40B4-BE49-F238E27FC236}">
                <a16:creationId xmlns:a16="http://schemas.microsoft.com/office/drawing/2014/main" id="{36CBBEA7-43DD-4E7C-AB7E-72A6EA886503}"/>
              </a:ext>
            </a:extLst>
          </p:cNvPr>
          <p:cNvSpPr>
            <a:spLocks noGrp="1"/>
          </p:cNvSpPr>
          <p:nvPr>
            <p:ph idx="1"/>
          </p:nvPr>
        </p:nvSpPr>
        <p:spPr>
          <a:xfrm>
            <a:off x="857794" y="1915886"/>
            <a:ext cx="10476412" cy="3904026"/>
          </a:xfrm>
        </p:spPr>
        <p:txBody>
          <a:bodyPr>
            <a:normAutofit lnSpcReduction="10000"/>
          </a:bodyPr>
          <a:lstStyle/>
          <a:p>
            <a:r>
              <a:rPr lang="en-US" dirty="0">
                <a:cs typeface="Arial" panose="020B0604020202020204" pitchFamily="34" charset="0"/>
              </a:rPr>
              <a:t>We are building a community! Please introduce yourself in the Chat (select Everyone) and let your fellow participants know your name, Tribal Nation affiliation if applicable, job title, and organization.</a:t>
            </a:r>
          </a:p>
          <a:p>
            <a:pPr marL="0" indent="0">
              <a:buNone/>
            </a:pPr>
            <a:endParaRPr lang="en-US" sz="1100" dirty="0">
              <a:cs typeface="Arial" panose="020B0604020202020204" pitchFamily="34" charset="0"/>
            </a:endParaRPr>
          </a:p>
          <a:p>
            <a:r>
              <a:rPr lang="en-US" dirty="0">
                <a:cs typeface="Arial" panose="020B0604020202020204" pitchFamily="34" charset="0"/>
              </a:rPr>
              <a:t>Everyone will be muted until the Participant Reflections portion of the hour. During that segment, use the Raise my Hand icon on zoom, and the host will unmute you to offer your reflection.</a:t>
            </a:r>
          </a:p>
          <a:p>
            <a:endParaRPr lang="en-US" sz="1100" dirty="0">
              <a:cs typeface="Arial" panose="020B0604020202020204" pitchFamily="34" charset="0"/>
            </a:endParaRPr>
          </a:p>
          <a:p>
            <a:r>
              <a:rPr lang="en-US" dirty="0">
                <a:cs typeface="Arial" panose="020B0604020202020204" pitchFamily="34" charset="0"/>
              </a:rPr>
              <a:t>You will receive a link to the recording and presentation by the end of the week.</a:t>
            </a:r>
          </a:p>
        </p:txBody>
      </p:sp>
    </p:spTree>
    <p:extLst>
      <p:ext uri="{BB962C8B-B14F-4D97-AF65-F5344CB8AC3E}">
        <p14:creationId xmlns:p14="http://schemas.microsoft.com/office/powerpoint/2010/main" val="61818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C5F0-4C0D-4ECA-804E-11EC314E4D59}"/>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Summary Remarks</a:t>
            </a:r>
            <a:endParaRPr lang="en-US" dirty="0"/>
          </a:p>
        </p:txBody>
      </p:sp>
      <p:pic>
        <p:nvPicPr>
          <p:cNvPr id="10" name="Picture Placeholder 11" descr="A person posing for the camera&#10;&#10;Description automatically generated">
            <a:extLst>
              <a:ext uri="{FF2B5EF4-FFF2-40B4-BE49-F238E27FC236}">
                <a16:creationId xmlns:a16="http://schemas.microsoft.com/office/drawing/2014/main" id="{20A7A316-35E7-40B0-822F-2F6E512C3A0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0520" b="10520"/>
          <a:stretch>
            <a:fillRect/>
          </a:stretch>
        </p:blipFill>
        <p:spPr>
          <a:xfrm>
            <a:off x="1579543" y="1802823"/>
            <a:ext cx="3217463" cy="3658080"/>
          </a:xfrm>
          <a:prstGeom prst="rect">
            <a:avLst/>
          </a:prstGeom>
        </p:spPr>
      </p:pic>
      <p:sp>
        <p:nvSpPr>
          <p:cNvPr id="9" name="TextBox 8">
            <a:extLst>
              <a:ext uri="{FF2B5EF4-FFF2-40B4-BE49-F238E27FC236}">
                <a16:creationId xmlns:a16="http://schemas.microsoft.com/office/drawing/2014/main" id="{E7D2404E-1F6F-473B-8467-3B923E991214}"/>
              </a:ext>
            </a:extLst>
          </p:cNvPr>
          <p:cNvSpPr txBox="1"/>
          <p:nvPr/>
        </p:nvSpPr>
        <p:spPr>
          <a:xfrm>
            <a:off x="6096000" y="4322130"/>
            <a:ext cx="4620817" cy="1138773"/>
          </a:xfrm>
          <a:prstGeom prst="rect">
            <a:avLst/>
          </a:prstGeom>
          <a:noFill/>
        </p:spPr>
        <p:txBody>
          <a:bodyPr wrap="none" rtlCol="0">
            <a:spAutoFit/>
          </a:bodyPr>
          <a:lstStyle/>
          <a:p>
            <a:r>
              <a:rPr lang="en-US" sz="2800" b="1" dirty="0"/>
              <a:t>Holly Echo-Hawk, </a:t>
            </a:r>
            <a:r>
              <a:rPr lang="en-US" sz="2800" b="1" i="1" dirty="0"/>
              <a:t>MSc</a:t>
            </a:r>
          </a:p>
          <a:p>
            <a:r>
              <a:rPr lang="en-US" sz="2000" dirty="0"/>
              <a:t>  Senior Behavioral Health Advisor</a:t>
            </a:r>
          </a:p>
          <a:p>
            <a:r>
              <a:rPr lang="en-US" sz="2000" dirty="0"/>
              <a:t>  Reclaiming Native Psychological Brilliance</a:t>
            </a:r>
          </a:p>
        </p:txBody>
      </p:sp>
    </p:spTree>
    <p:extLst>
      <p:ext uri="{BB962C8B-B14F-4D97-AF65-F5344CB8AC3E}">
        <p14:creationId xmlns:p14="http://schemas.microsoft.com/office/powerpoint/2010/main" val="2503425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CCB8-05BF-4A21-966C-C2621EA421DE}"/>
              </a:ext>
            </a:extLst>
          </p:cNvPr>
          <p:cNvSpPr>
            <a:spLocks noGrp="1"/>
          </p:cNvSpPr>
          <p:nvPr>
            <p:ph type="title"/>
          </p:nvPr>
        </p:nvSpPr>
        <p:spPr/>
        <p:txBody>
          <a:bodyPr/>
          <a:lstStyle/>
          <a:p>
            <a:pPr algn="ctr"/>
            <a:r>
              <a:rPr lang="en-US" b="1" dirty="0"/>
              <a:t>CEU Information</a:t>
            </a:r>
          </a:p>
        </p:txBody>
      </p:sp>
      <p:sp>
        <p:nvSpPr>
          <p:cNvPr id="3" name="Content Placeholder 2">
            <a:extLst>
              <a:ext uri="{FF2B5EF4-FFF2-40B4-BE49-F238E27FC236}">
                <a16:creationId xmlns:a16="http://schemas.microsoft.com/office/drawing/2014/main" id="{4F35CC29-733C-433E-9CEB-2712BB146487}"/>
              </a:ext>
            </a:extLst>
          </p:cNvPr>
          <p:cNvSpPr>
            <a:spLocks noGrp="1"/>
          </p:cNvSpPr>
          <p:nvPr>
            <p:ph idx="1"/>
          </p:nvPr>
        </p:nvSpPr>
        <p:spPr>
          <a:xfrm>
            <a:off x="838200" y="2229984"/>
            <a:ext cx="10515600" cy="2803570"/>
          </a:xfrm>
        </p:spPr>
        <p:txBody>
          <a:bodyPr>
            <a:normAutofit lnSpcReduction="10000"/>
          </a:bodyPr>
          <a:lstStyle/>
          <a:p>
            <a:pPr marL="0" indent="0">
              <a:buNone/>
            </a:pPr>
            <a:r>
              <a:rPr lang="en-US" sz="2400" b="1" dirty="0"/>
              <a:t>Don’t forget to complete your survey! </a:t>
            </a:r>
          </a:p>
          <a:p>
            <a:pPr marL="0" indent="0">
              <a:buNone/>
            </a:pPr>
            <a:r>
              <a:rPr lang="en-US" sz="2600" b="0" i="0">
                <a:solidFill>
                  <a:srgbClr val="000000"/>
                </a:solidFill>
                <a:effectLst/>
                <a:latin typeface="Calibri" panose="020F0502020204030204" pitchFamily="34" charset="0"/>
                <a:hlinkClick r:id="rId2"/>
              </a:rPr>
              <a:t>https://survey.alchemer.com/s3/6826778/Reclaiming-Native-Psychological-Brilliance-Learner-Evaluation-October-25</a:t>
            </a:r>
            <a:endParaRPr lang="en-US" sz="2600" b="0" i="0">
              <a:solidFill>
                <a:srgbClr val="000000"/>
              </a:solidFill>
              <a:effectLst/>
              <a:latin typeface="Calibri" panose="020F0502020204030204" pitchFamily="34" charset="0"/>
            </a:endParaRPr>
          </a:p>
          <a:p>
            <a:pPr marL="0" indent="0">
              <a:buNone/>
            </a:pPr>
            <a:endParaRPr lang="en-US" sz="1400" dirty="0"/>
          </a:p>
          <a:p>
            <a:pPr marL="0" marR="0" indent="0">
              <a:spcBef>
                <a:spcPts val="0"/>
              </a:spcBef>
              <a:spcAft>
                <a:spcPts val="0"/>
              </a:spcAft>
              <a:buNone/>
            </a:pPr>
            <a:r>
              <a:rPr lang="en-US" sz="2400" dirty="0">
                <a:cs typeface="Arial" panose="020B0604020202020204" pitchFamily="34" charset="0"/>
              </a:rPr>
              <a:t>Follow-up questions? </a:t>
            </a:r>
          </a:p>
          <a:p>
            <a:pPr marL="0" marR="0" indent="0">
              <a:spcBef>
                <a:spcPts val="0"/>
              </a:spcBef>
              <a:spcAft>
                <a:spcPts val="0"/>
              </a:spcAft>
              <a:buNone/>
            </a:pPr>
            <a:endParaRPr lang="en-US" sz="1400" dirty="0">
              <a:cs typeface="Arial" panose="020B0604020202020204" pitchFamily="34" charset="0"/>
            </a:endParaRPr>
          </a:p>
          <a:p>
            <a:pPr lvl="1">
              <a:spcBef>
                <a:spcPts val="0"/>
              </a:spcBef>
            </a:pPr>
            <a:r>
              <a:rPr lang="en-US" sz="2400" dirty="0">
                <a:cs typeface="Arial" panose="020B0604020202020204" pitchFamily="34" charset="0"/>
              </a:rPr>
              <a:t>Bernice </a:t>
            </a:r>
            <a:r>
              <a:rPr lang="en-US" sz="2400" dirty="0" err="1">
                <a:cs typeface="Arial" panose="020B0604020202020204" pitchFamily="34" charset="0"/>
              </a:rPr>
              <a:t>Youpee</a:t>
            </a:r>
            <a:r>
              <a:rPr lang="en-US" sz="2400" dirty="0">
                <a:cs typeface="Arial" panose="020B0604020202020204" pitchFamily="34" charset="0"/>
              </a:rPr>
              <a:t>-Jordan at </a:t>
            </a:r>
            <a:r>
              <a:rPr lang="da-DK" sz="2400" dirty="0">
                <a:cs typeface="Arial" panose="020B0604020202020204" pitchFamily="34" charset="0"/>
                <a:hlinkClick r:id="rId3"/>
              </a:rPr>
              <a:t>bjordan@usetinc.org</a:t>
            </a:r>
            <a:endParaRPr lang="da-DK" sz="2400" dirty="0">
              <a:cs typeface="Arial" panose="020B0604020202020204" pitchFamily="34" charset="0"/>
            </a:endParaRPr>
          </a:p>
          <a:p>
            <a:pPr marL="457200" lvl="1" indent="0">
              <a:spcBef>
                <a:spcPts val="0"/>
              </a:spcBef>
              <a:buNone/>
            </a:pPr>
            <a:endParaRPr lang="da-DK" sz="2400" dirty="0">
              <a:cs typeface="Arial" panose="020B0604020202020204" pitchFamily="34" charset="0"/>
            </a:endParaRPr>
          </a:p>
          <a:p>
            <a:pPr lvl="1">
              <a:spcBef>
                <a:spcPts val="0"/>
              </a:spcBef>
            </a:pPr>
            <a:r>
              <a:rPr lang="da-DK" sz="2400" dirty="0">
                <a:cs typeface="Arial" panose="020B0604020202020204" pitchFamily="34" charset="0"/>
              </a:rPr>
              <a:t>Bryan Hendrix at </a:t>
            </a:r>
            <a:r>
              <a:rPr lang="da-DK" sz="2400" dirty="0">
                <a:cs typeface="Arial" panose="020B0604020202020204" pitchFamily="34" charset="0"/>
                <a:hlinkClick r:id="rId4"/>
              </a:rPr>
              <a:t>bhendrix@usetinc.org</a:t>
            </a:r>
            <a:endParaRPr lang="da-DK" sz="2400" dirty="0">
              <a:cs typeface="Arial" panose="020B0604020202020204" pitchFamily="34" charset="0"/>
            </a:endParaRPr>
          </a:p>
          <a:p>
            <a:endParaRPr lang="en-US" dirty="0"/>
          </a:p>
        </p:txBody>
      </p:sp>
    </p:spTree>
    <p:extLst>
      <p:ext uri="{BB962C8B-B14F-4D97-AF65-F5344CB8AC3E}">
        <p14:creationId xmlns:p14="http://schemas.microsoft.com/office/powerpoint/2010/main" val="279445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E728-0697-4B4C-A74A-518842FE7CCA}"/>
              </a:ext>
            </a:extLst>
          </p:cNvPr>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See you in November – Same time on the 4</a:t>
            </a:r>
            <a:r>
              <a:rPr lang="en-US" sz="3200" b="1" baseline="30000" dirty="0">
                <a:latin typeface="Arial" panose="020B0604020202020204" pitchFamily="34" charset="0"/>
                <a:cs typeface="Arial" panose="020B0604020202020204" pitchFamily="34" charset="0"/>
              </a:rPr>
              <a:t>th</a:t>
            </a:r>
            <a:r>
              <a:rPr lang="en-US" sz="3200" b="1" dirty="0">
                <a:latin typeface="Arial" panose="020B0604020202020204" pitchFamily="34" charset="0"/>
                <a:cs typeface="Arial" panose="020B0604020202020204" pitchFamily="34" charset="0"/>
              </a:rPr>
              <a:t> Tuesday</a:t>
            </a:r>
          </a:p>
        </p:txBody>
      </p:sp>
      <p:sp>
        <p:nvSpPr>
          <p:cNvPr id="3" name="TextBox 2">
            <a:extLst>
              <a:ext uri="{FF2B5EF4-FFF2-40B4-BE49-F238E27FC236}">
                <a16:creationId xmlns:a16="http://schemas.microsoft.com/office/drawing/2014/main" id="{DC5ED658-D122-4349-B6E0-12162FFD11BB}"/>
              </a:ext>
            </a:extLst>
          </p:cNvPr>
          <p:cNvSpPr txBox="1"/>
          <p:nvPr/>
        </p:nvSpPr>
        <p:spPr>
          <a:xfrm>
            <a:off x="2509722" y="2628781"/>
            <a:ext cx="7172555" cy="2215991"/>
          </a:xfrm>
          <a:prstGeom prst="rect">
            <a:avLst/>
          </a:prstGeom>
          <a:noFill/>
        </p:spPr>
        <p:txBody>
          <a:bodyPr wrap="square" rtlCol="0">
            <a:spAutoFit/>
          </a:bodyPr>
          <a:lstStyle/>
          <a:p>
            <a:pPr algn="ctr"/>
            <a:r>
              <a:rPr lang="en-US" sz="3200" b="1" i="1" dirty="0"/>
              <a:t>November 22, 2022 Topic:</a:t>
            </a:r>
          </a:p>
          <a:p>
            <a:pPr algn="ctr"/>
            <a:endParaRPr lang="en-US" sz="1200" b="1" i="1" dirty="0"/>
          </a:p>
          <a:p>
            <a:pPr algn="ctr"/>
            <a:r>
              <a:rPr lang="en-US" sz="4000" b="1" i="1" dirty="0">
                <a:solidFill>
                  <a:srgbClr val="741112"/>
                </a:solidFill>
              </a:rPr>
              <a:t>Open Discussion: Reclaiming Native Psychological Brilliance</a:t>
            </a:r>
          </a:p>
          <a:p>
            <a:pPr algn="ctr"/>
            <a:endParaRPr lang="en-US" sz="1400" dirty="0"/>
          </a:p>
        </p:txBody>
      </p:sp>
    </p:spTree>
    <p:extLst>
      <p:ext uri="{BB962C8B-B14F-4D97-AF65-F5344CB8AC3E}">
        <p14:creationId xmlns:p14="http://schemas.microsoft.com/office/powerpoint/2010/main" val="2209903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2306-D1AC-44DF-B5A9-057EFFA0A9F7}"/>
              </a:ext>
            </a:extLst>
          </p:cNvPr>
          <p:cNvSpPr>
            <a:spLocks noGrp="1"/>
          </p:cNvSpPr>
          <p:nvPr>
            <p:ph type="title"/>
          </p:nvPr>
        </p:nvSpPr>
        <p:spPr>
          <a:xfrm>
            <a:off x="796683" y="2222692"/>
            <a:ext cx="3832808" cy="2822027"/>
          </a:xfrm>
          <a:noFill/>
        </p:spPr>
        <p:txBody>
          <a:bodyPr vert="horz" lIns="68580" tIns="34290" rIns="68580" bIns="34290" rtlCol="0" anchor="t">
            <a:normAutofit fontScale="90000"/>
          </a:bodyPr>
          <a:lstStyle/>
          <a:p>
            <a:pPr algn="ctr"/>
            <a:r>
              <a:rPr lang="en-US" sz="1800" b="1" kern="1200" dirty="0">
                <a:solidFill>
                  <a:schemeClr val="tx2">
                    <a:lumMod val="75000"/>
                  </a:schemeClr>
                </a:solidFill>
                <a:latin typeface="Baskerville Old Face"/>
              </a:rPr>
              <a:t>Thank you for Participating</a:t>
            </a:r>
            <a:br>
              <a:rPr lang="en-US" sz="1800" b="1" kern="1200" dirty="0">
                <a:solidFill>
                  <a:schemeClr val="tx2">
                    <a:lumMod val="75000"/>
                  </a:schemeClr>
                </a:solidFill>
                <a:latin typeface="Baskerville Old Face"/>
              </a:rPr>
            </a:br>
            <a:r>
              <a:rPr lang="en-US" sz="1800" b="1" kern="1200" dirty="0">
                <a:solidFill>
                  <a:schemeClr val="tx2">
                    <a:lumMod val="75000"/>
                  </a:schemeClr>
                </a:solidFill>
                <a:latin typeface="Baskerville Old Face"/>
              </a:rPr>
              <a:t>in the</a:t>
            </a:r>
            <a:br>
              <a:rPr lang="en-US" sz="2750" b="1" kern="1200" dirty="0">
                <a:latin typeface="Baskerville Old Face" panose="02020602080505020303" pitchFamily="18" charset="0"/>
              </a:rPr>
            </a:br>
            <a:r>
              <a:rPr lang="en-US" sz="3000" b="1" kern="1200" dirty="0">
                <a:solidFill>
                  <a:srgbClr val="741112"/>
                </a:solidFill>
                <a:latin typeface="Baskerville Old Face"/>
              </a:rPr>
              <a:t>Reclaiming Native Psychological Brilliance</a:t>
            </a:r>
            <a:r>
              <a:rPr lang="en-US" sz="3000" b="1" dirty="0">
                <a:solidFill>
                  <a:srgbClr val="741112"/>
                </a:solidFill>
                <a:latin typeface="Baskerville Old Face"/>
              </a:rPr>
              <a:t> Behavioral Health ECHO Series</a:t>
            </a:r>
            <a:br>
              <a:rPr lang="en-US" sz="2750" b="1" kern="1200" dirty="0">
                <a:latin typeface="Baskerville Old Face" panose="02020602080505020303" pitchFamily="18" charset="0"/>
              </a:rPr>
            </a:br>
            <a:br>
              <a:rPr lang="en-US" sz="2750" b="1" kern="1200" dirty="0">
                <a:latin typeface="Baskerville Old Face" panose="02020602080505020303" pitchFamily="18" charset="0"/>
              </a:rPr>
            </a:br>
            <a:r>
              <a:rPr lang="en-US" sz="1800" i="1" kern="1200" dirty="0">
                <a:solidFill>
                  <a:schemeClr val="tx2"/>
                </a:solidFill>
                <a:latin typeface="Baskerville Old Face"/>
              </a:rPr>
              <a:t>While we are Depart . . . enjoy this Native music video.</a:t>
            </a:r>
          </a:p>
        </p:txBody>
      </p:sp>
      <p:sp>
        <p:nvSpPr>
          <p:cNvPr id="3" name="TextBox 2">
            <a:extLst>
              <a:ext uri="{FF2B5EF4-FFF2-40B4-BE49-F238E27FC236}">
                <a16:creationId xmlns:a16="http://schemas.microsoft.com/office/drawing/2014/main" id="{17FFDB0E-E8AA-4D2C-8037-531C892AB7DA}"/>
              </a:ext>
            </a:extLst>
          </p:cNvPr>
          <p:cNvSpPr txBox="1"/>
          <p:nvPr/>
        </p:nvSpPr>
        <p:spPr>
          <a:xfrm>
            <a:off x="5686816" y="4455993"/>
            <a:ext cx="6422101" cy="1258867"/>
          </a:xfrm>
          <a:prstGeom prst="rect">
            <a:avLst/>
          </a:prstGeom>
          <a:noFill/>
        </p:spPr>
        <p:txBody>
          <a:bodyPr vert="horz" lIns="68580" tIns="34290" rIns="68580" bIns="34290" rtlCol="0" anchor="t">
            <a:normAutofit/>
          </a:bodyPr>
          <a:lstStyle/>
          <a:p>
            <a:pPr>
              <a:lnSpc>
                <a:spcPct val="90000"/>
              </a:lnSpc>
              <a:spcAft>
                <a:spcPts val="450"/>
              </a:spcAft>
            </a:pPr>
            <a:r>
              <a:rPr lang="en-US" sz="2100" b="1" dirty="0">
                <a:solidFill>
                  <a:schemeClr val="tx2"/>
                </a:solidFill>
                <a:latin typeface="Baskerville Old Face" panose="02020602080505020303" pitchFamily="18" charset="0"/>
              </a:rPr>
              <a:t>Lyla June</a:t>
            </a:r>
          </a:p>
          <a:p>
            <a:pPr>
              <a:lnSpc>
                <a:spcPct val="90000"/>
              </a:lnSpc>
              <a:spcAft>
                <a:spcPts val="450"/>
              </a:spcAft>
            </a:pPr>
            <a:r>
              <a:rPr lang="en-US" sz="2100" b="1" dirty="0">
                <a:solidFill>
                  <a:schemeClr val="tx2"/>
                </a:solidFill>
                <a:latin typeface="Baskerville Old Face" panose="02020602080505020303" pitchFamily="18" charset="0"/>
              </a:rPr>
              <a:t>One Earth Live</a:t>
            </a:r>
            <a:r>
              <a:rPr lang="en-US" sz="2100" b="1" i="1" dirty="0">
                <a:solidFill>
                  <a:schemeClr val="tx2"/>
                </a:solidFill>
                <a:latin typeface="Baskerville Old Face" panose="02020602080505020303" pitchFamily="18" charset="0"/>
              </a:rPr>
              <a:t>(Spoken Word)</a:t>
            </a:r>
            <a:endParaRPr lang="en-US" sz="2100" b="1" dirty="0">
              <a:solidFill>
                <a:schemeClr val="tx2"/>
              </a:solidFill>
              <a:latin typeface="Baskerville Old Face" panose="02020602080505020303" pitchFamily="18" charset="0"/>
            </a:endParaRPr>
          </a:p>
        </p:txBody>
      </p:sp>
      <p:pic>
        <p:nvPicPr>
          <p:cNvPr id="2050" name="Picture 2" descr="See the source image">
            <a:extLst>
              <a:ext uri="{FF2B5EF4-FFF2-40B4-BE49-F238E27FC236}">
                <a16:creationId xmlns:a16="http://schemas.microsoft.com/office/drawing/2014/main" id="{A67605E3-448D-F11F-3B90-690BCAE86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816" y="1610767"/>
            <a:ext cx="4707698" cy="264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0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yla June: One Earth Live">
            <a:hlinkClick r:id="" action="ppaction://media"/>
            <a:extLst>
              <a:ext uri="{FF2B5EF4-FFF2-40B4-BE49-F238E27FC236}">
                <a16:creationId xmlns:a16="http://schemas.microsoft.com/office/drawing/2014/main" id="{8147E2C2-541A-8274-2852-4132B16741CE}"/>
              </a:ext>
            </a:extLst>
          </p:cNvPr>
          <p:cNvPicPr>
            <a:picLocks noRot="1" noChangeAspect="1"/>
          </p:cNvPicPr>
          <p:nvPr>
            <a:videoFile r:link="rId1"/>
          </p:nvPr>
        </p:nvPicPr>
        <p:blipFill>
          <a:blip r:embed="rId3"/>
          <a:stretch>
            <a:fillRect/>
          </a:stretch>
        </p:blipFill>
        <p:spPr>
          <a:xfrm>
            <a:off x="468506" y="100208"/>
            <a:ext cx="11254987" cy="6359068"/>
          </a:xfrm>
          <a:prstGeom prst="rect">
            <a:avLst/>
          </a:prstGeom>
        </p:spPr>
      </p:pic>
    </p:spTree>
    <p:extLst>
      <p:ext uri="{BB962C8B-B14F-4D97-AF65-F5344CB8AC3E}">
        <p14:creationId xmlns:p14="http://schemas.microsoft.com/office/powerpoint/2010/main" val="41239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4BDD93-EF23-41BB-88F6-EB05D5026365}"/>
              </a:ext>
            </a:extLst>
          </p:cNvPr>
          <p:cNvSpPr>
            <a:spLocks noGrp="1"/>
          </p:cNvSpPr>
          <p:nvPr>
            <p:ph sz="quarter" idx="4294967295"/>
          </p:nvPr>
        </p:nvSpPr>
        <p:spPr>
          <a:xfrm>
            <a:off x="860425" y="1487767"/>
            <a:ext cx="10471150" cy="4549775"/>
          </a:xfrm>
        </p:spPr>
        <p:txBody>
          <a:bodyPr lIns="41590" tIns="20795" rIns="41590" bIns="20795" anchor="t">
            <a:normAutofit/>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indent="0" rtl="0" fontAlgn="base">
              <a:buNone/>
            </a:pPr>
            <a:r>
              <a:rPr lang="en-US" sz="2400" b="1" dirty="0">
                <a:cs typeface="Arial" panose="020B0604020202020204" pitchFamily="34" charset="0"/>
              </a:rPr>
              <a:t>This activity is jointly provided by United South and Eastern Tribes and Cardea Services</a:t>
            </a:r>
            <a:r>
              <a:rPr lang="en-US" sz="2400" dirty="0">
                <a:cs typeface="Arial" panose="020B0604020202020204" pitchFamily="34" charset="0"/>
              </a:rPr>
              <a:t>​​</a:t>
            </a:r>
          </a:p>
          <a:p>
            <a:pPr indent="0" rtl="0" fontAlgn="base">
              <a:buNone/>
            </a:pPr>
            <a:r>
              <a:rPr lang="en-US" sz="1800" dirty="0">
                <a:cs typeface="Arial" panose="020B0604020202020204" pitchFamily="34" charset="0"/>
              </a:rPr>
              <a:t>Cardea Services is approved as a provider of nursing continuing professional development by the Montana Nurses Association, an accredited approver with distinction by the American Nurses Credentialing Center’s Commission on Accreditation.​​</a:t>
            </a:r>
          </a:p>
          <a:p>
            <a:pPr indent="0" rtl="0" fontAlgn="base">
              <a:buNone/>
            </a:pPr>
            <a:endParaRPr lang="en-US" sz="1000" dirty="0">
              <a:cs typeface="Arial" panose="020B0604020202020204" pitchFamily="34" charset="0"/>
            </a:endParaRPr>
          </a:p>
          <a:p>
            <a:pPr indent="0" rtl="0" fontAlgn="base">
              <a:buNone/>
            </a:pPr>
            <a:r>
              <a:rPr lang="en-US" sz="1800" dirty="0">
                <a:cs typeface="Arial" panose="020B0604020202020204" pitchFamily="34" charset="0"/>
              </a:rPr>
              <a:t>This activity has been planned and implemented in accordance with the accreditation requirements and policies of the California Medical Association (CMA) through the joint providership of Cardea and </a:t>
            </a:r>
            <a:r>
              <a:rPr lang="en-US" sz="1800" b="1" dirty="0">
                <a:cs typeface="Arial" panose="020B0604020202020204" pitchFamily="34" charset="0"/>
              </a:rPr>
              <a:t>United South and Eastern Tribes</a:t>
            </a:r>
            <a:r>
              <a:rPr lang="en-US" sz="1800" dirty="0">
                <a:cs typeface="Arial" panose="020B0604020202020204" pitchFamily="34" charset="0"/>
              </a:rPr>
              <a:t>. Cardea is accredited by the CMA to provide continuing medical education for physicians.​​</a:t>
            </a:r>
          </a:p>
          <a:p>
            <a:pPr indent="0" rtl="0" fontAlgn="base">
              <a:buNone/>
            </a:pPr>
            <a:endParaRPr lang="en-US" sz="1000" dirty="0">
              <a:cs typeface="Arial" panose="020B0604020202020204" pitchFamily="34" charset="0"/>
            </a:endParaRPr>
          </a:p>
          <a:p>
            <a:pPr indent="0" rtl="0" fontAlgn="base">
              <a:buNone/>
            </a:pPr>
            <a:r>
              <a:rPr lang="en-US" sz="1800" dirty="0">
                <a:cs typeface="Arial" panose="020B0604020202020204" pitchFamily="34" charset="0"/>
              </a:rPr>
              <a:t>Cardea designates this live web-based training for a maximum of  </a:t>
            </a:r>
            <a:r>
              <a:rPr lang="en-US" sz="1800" b="1" dirty="0">
                <a:cs typeface="Arial" panose="020B0604020202020204" pitchFamily="34" charset="0"/>
              </a:rPr>
              <a:t>1</a:t>
            </a:r>
            <a:r>
              <a:rPr lang="en-US" sz="1800" dirty="0">
                <a:cs typeface="Arial" panose="020B0604020202020204" pitchFamily="34" charset="0"/>
              </a:rPr>
              <a:t> </a:t>
            </a:r>
            <a:r>
              <a:rPr lang="en-US" sz="1800" i="1" dirty="0">
                <a:cs typeface="Arial" panose="020B0604020202020204" pitchFamily="34" charset="0"/>
              </a:rPr>
              <a:t>AMA PRA Category 1 Credit(s)TM</a:t>
            </a:r>
            <a:r>
              <a:rPr lang="en-US" sz="1800" dirty="0">
                <a:cs typeface="Arial" panose="020B0604020202020204" pitchFamily="34" charset="0"/>
              </a:rPr>
              <a:t>, Physicians should claim credit commensurate with the extent of their participation in the activity.  </a:t>
            </a:r>
          </a:p>
        </p:txBody>
      </p:sp>
      <p:sp>
        <p:nvSpPr>
          <p:cNvPr id="3" name="Text Placeholder 2">
            <a:extLst>
              <a:ext uri="{FF2B5EF4-FFF2-40B4-BE49-F238E27FC236}">
                <a16:creationId xmlns:a16="http://schemas.microsoft.com/office/drawing/2014/main" id="{82F155B6-8E7A-4CA6-9062-8E83915452FA}"/>
              </a:ext>
            </a:extLst>
          </p:cNvPr>
          <p:cNvSpPr>
            <a:spLocks noGrp="1"/>
          </p:cNvSpPr>
          <p:nvPr>
            <p:ph type="body" sz="quarter" idx="4294967295"/>
          </p:nvPr>
        </p:nvSpPr>
        <p:spPr>
          <a:xfrm>
            <a:off x="1781175" y="383102"/>
            <a:ext cx="8629650" cy="874712"/>
          </a:xfrm>
        </p:spPr>
        <p:txBody>
          <a:bodyPr>
            <a:normAutofit/>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indent="0" algn="ctr">
              <a:buNone/>
            </a:pPr>
            <a:r>
              <a:rPr lang="en-US" sz="4400" b="1" dirty="0">
                <a:latin typeface="+mj-lt"/>
                <a:cs typeface="Arial" panose="020B0604020202020204" pitchFamily="34" charset="0"/>
              </a:rPr>
              <a:t>Disclosures</a:t>
            </a:r>
            <a:r>
              <a:rPr lang="en-US" sz="4400" dirty="0">
                <a:latin typeface="+mj-lt"/>
              </a:rPr>
              <a:t> </a:t>
            </a:r>
          </a:p>
        </p:txBody>
      </p:sp>
      <p:sp>
        <p:nvSpPr>
          <p:cNvPr id="4" name="AutoShape 2">
            <a:extLst>
              <a:ext uri="{FF2B5EF4-FFF2-40B4-BE49-F238E27FC236}">
                <a16:creationId xmlns:a16="http://schemas.microsoft.com/office/drawing/2014/main" id="{E89F8F29-4A53-1E43-AF73-CE436875C500}"/>
              </a:ext>
            </a:extLst>
          </p:cNvPr>
          <p:cNvSpPr>
            <a:spLocks noChangeAspect="1" noChangeArrowheads="1"/>
          </p:cNvSpPr>
          <p:nvPr/>
        </p:nvSpPr>
        <p:spPr bwMode="auto">
          <a:xfrm>
            <a:off x="4882962" y="2215962"/>
            <a:ext cx="1282355" cy="1282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1590" tIns="20795" rIns="41590" bIns="20795" numCol="1" anchor="t" anchorCtr="0" compatLnSpc="1">
            <a:prstTxWarp prst="textNoShape">
              <a:avLst/>
            </a:prstTxWarp>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endParaRPr lang="en-US" sz="417"/>
          </a:p>
        </p:txBody>
      </p:sp>
      <p:pic>
        <p:nvPicPr>
          <p:cNvPr id="8" name="Picture 7" descr="Logo&#10;&#10;Description automatically generated">
            <a:extLst>
              <a:ext uri="{FF2B5EF4-FFF2-40B4-BE49-F238E27FC236}">
                <a16:creationId xmlns:a16="http://schemas.microsoft.com/office/drawing/2014/main" id="{FF01266B-6BC6-A841-877E-C298EC77B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961" y="5757318"/>
            <a:ext cx="2409833" cy="790927"/>
          </a:xfrm>
          <a:prstGeom prst="rect">
            <a:avLst/>
          </a:prstGeom>
        </p:spPr>
      </p:pic>
    </p:spTree>
    <p:extLst>
      <p:ext uri="{BB962C8B-B14F-4D97-AF65-F5344CB8AC3E}">
        <p14:creationId xmlns:p14="http://schemas.microsoft.com/office/powerpoint/2010/main" val="317595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7925BC9-14AA-1F48-B25C-61398275E704}"/>
              </a:ext>
            </a:extLst>
          </p:cNvPr>
          <p:cNvSpPr txBox="1">
            <a:spLocks/>
          </p:cNvSpPr>
          <p:nvPr/>
        </p:nvSpPr>
        <p:spPr>
          <a:xfrm>
            <a:off x="1049867" y="1577789"/>
            <a:ext cx="9770141" cy="4177552"/>
          </a:xfrm>
          <a:prstGeom prst="rect">
            <a:avLst/>
          </a:prstGeom>
        </p:spPr>
        <p:txBody>
          <a:bodyPr lIns="41590" tIns="20795" rIns="41590" bIns="20795" anchor="t"/>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rtl="0" fontAlgn="base"/>
            <a:r>
              <a:rPr lang="en-US" sz="2000" b="1" u="sng" kern="0" dirty="0">
                <a:solidFill>
                  <a:sysClr val="windowText" lastClr="000000"/>
                </a:solidFill>
                <a:cs typeface="Arial" panose="020B0604020202020204" pitchFamily="34" charset="0"/>
              </a:rPr>
              <a:t>COMPLETING THIS ACTIVITY</a:t>
            </a:r>
            <a:r>
              <a:rPr lang="en-US" sz="2000" kern="0" dirty="0">
                <a:solidFill>
                  <a:sysClr val="windowText" lastClr="000000"/>
                </a:solidFill>
                <a:cs typeface="Arial" panose="020B0604020202020204" pitchFamily="34" charset="0"/>
              </a:rPr>
              <a:t>​​</a:t>
            </a:r>
          </a:p>
          <a:p>
            <a:pPr rtl="0" fontAlgn="base"/>
            <a:endParaRPr lang="en-US" sz="1000" kern="0" dirty="0">
              <a:solidFill>
                <a:sysClr val="windowText" lastClr="000000"/>
              </a:solidFill>
              <a:cs typeface="Arial" panose="020B0604020202020204" pitchFamily="34" charset="0"/>
            </a:endParaRPr>
          </a:p>
          <a:p>
            <a:pPr rtl="0" fontAlgn="base"/>
            <a:r>
              <a:rPr lang="en-US" sz="2000" kern="0" dirty="0">
                <a:solidFill>
                  <a:sysClr val="windowText" lastClr="000000"/>
                </a:solidFill>
                <a:cs typeface="Arial" panose="020B0604020202020204" pitchFamily="34" charset="0"/>
              </a:rPr>
              <a:t>Upon successful completion of this activity 1 contact hour will be awarded​​</a:t>
            </a:r>
          </a:p>
          <a:p>
            <a:pPr rtl="0" fontAlgn="base"/>
            <a:r>
              <a:rPr lang="en-US" sz="2000" kern="0" dirty="0">
                <a:solidFill>
                  <a:sysClr val="windowText" lastClr="000000"/>
                </a:solidFill>
                <a:cs typeface="Arial" panose="020B0604020202020204" pitchFamily="34" charset="0"/>
              </a:rPr>
              <a:t>​</a:t>
            </a:r>
          </a:p>
          <a:p>
            <a:pPr rtl="0" fontAlgn="base"/>
            <a:r>
              <a:rPr lang="en-US" sz="2000" kern="0" dirty="0">
                <a:solidFill>
                  <a:sysClr val="windowText" lastClr="000000"/>
                </a:solidFill>
                <a:cs typeface="Arial" panose="020B0604020202020204" pitchFamily="34" charset="0"/>
              </a:rPr>
              <a:t>Successful completion of this continuing education activity includes the following: ​​</a:t>
            </a:r>
          </a:p>
          <a:p>
            <a:pPr marL="492770" lvl="1" indent="-259918" fontAlgn="base">
              <a:buFont typeface="Arial"/>
              <a:buChar char="•"/>
            </a:pPr>
            <a:r>
              <a:rPr lang="en-US" sz="2000" kern="0" dirty="0">
                <a:solidFill>
                  <a:sysClr val="windowText" lastClr="000000"/>
                </a:solidFill>
                <a:cs typeface="Arial" panose="020B0604020202020204" pitchFamily="34" charset="0"/>
              </a:rPr>
              <a:t>Attending the entire CE activity; ​​</a:t>
            </a:r>
          </a:p>
          <a:p>
            <a:pPr marL="492770" lvl="1" indent="-259918" fontAlgn="base">
              <a:buFont typeface="Arial"/>
              <a:buChar char="•"/>
            </a:pPr>
            <a:r>
              <a:rPr lang="en-US" sz="2000" b="1" kern="0" dirty="0">
                <a:solidFill>
                  <a:srgbClr val="741112"/>
                </a:solidFill>
                <a:cs typeface="Arial" panose="020B0604020202020204" pitchFamily="34" charset="0"/>
              </a:rPr>
              <a:t>Completing the online evaluation (available at the conclusion of the meeting in the chat)</a:t>
            </a:r>
            <a:r>
              <a:rPr lang="en-US" sz="2000" kern="0" dirty="0">
                <a:solidFill>
                  <a:srgbClr val="741112"/>
                </a:solidFill>
                <a:cs typeface="Arial" panose="020B0604020202020204" pitchFamily="34" charset="0"/>
              </a:rPr>
              <a:t>; ​​</a:t>
            </a:r>
          </a:p>
          <a:p>
            <a:pPr marL="492770" lvl="1" indent="-259918" fontAlgn="base">
              <a:buFont typeface="Arial"/>
              <a:buChar char="•"/>
            </a:pPr>
            <a:r>
              <a:rPr lang="en-US" sz="2000" kern="0" dirty="0">
                <a:solidFill>
                  <a:sysClr val="windowText" lastClr="000000"/>
                </a:solidFill>
                <a:cs typeface="Arial" panose="020B0604020202020204" pitchFamily="34" charset="0"/>
              </a:rPr>
              <a:t>Submitting an online CE request.​​</a:t>
            </a:r>
          </a:p>
          <a:p>
            <a:pPr rtl="0" fontAlgn="base"/>
            <a:r>
              <a:rPr lang="en-US" sz="2000" kern="0" dirty="0">
                <a:solidFill>
                  <a:sysClr val="windowText" lastClr="000000"/>
                </a:solidFill>
                <a:cs typeface="Arial" panose="020B0604020202020204" pitchFamily="34" charset="0"/>
              </a:rPr>
              <a:t>​</a:t>
            </a:r>
          </a:p>
          <a:p>
            <a:pPr fontAlgn="base"/>
            <a:r>
              <a:rPr lang="en-US" sz="2000" kern="0" dirty="0">
                <a:solidFill>
                  <a:sysClr val="windowText" lastClr="000000"/>
                </a:solidFill>
                <a:cs typeface="Arial" panose="020B0604020202020204" pitchFamily="34" charset="0"/>
              </a:rPr>
              <a:t>Your certificate will be sent via email. </a:t>
            </a:r>
            <a:r>
              <a:rPr lang="en-US" sz="2000" dirty="0">
                <a:cs typeface="Arial" panose="020B0604020202020204" pitchFamily="34" charset="0"/>
              </a:rPr>
              <a:t>If you have any questions about this CE activity, contact Paige O'Sullivan at </a:t>
            </a:r>
            <a:r>
              <a:rPr lang="en-US" sz="2000" dirty="0">
                <a:cs typeface="Arial" panose="020B0604020202020204" pitchFamily="34" charset="0"/>
                <a:hlinkClick r:id="rId3"/>
              </a:rPr>
              <a:t>posullivan@cardeaservices.org</a:t>
            </a:r>
            <a:r>
              <a:rPr lang="en-US" sz="2000" dirty="0">
                <a:cs typeface="Arial" panose="020B0604020202020204" pitchFamily="34" charset="0"/>
              </a:rPr>
              <a:t> or (206) 729-4773 </a:t>
            </a:r>
            <a:endParaRPr lang="en-US" sz="2000" u="sng" kern="0" dirty="0">
              <a:solidFill>
                <a:sysClr val="windowText" lastClr="000000"/>
              </a:solidFill>
              <a:cs typeface="Arial" panose="020B0604020202020204" pitchFamily="34" charset="0"/>
            </a:endParaRPr>
          </a:p>
        </p:txBody>
      </p:sp>
      <p:sp>
        <p:nvSpPr>
          <p:cNvPr id="6" name="Text Placeholder 2">
            <a:extLst>
              <a:ext uri="{FF2B5EF4-FFF2-40B4-BE49-F238E27FC236}">
                <a16:creationId xmlns:a16="http://schemas.microsoft.com/office/drawing/2014/main" id="{BF37E340-0512-4B62-A829-C057781E3C56}"/>
              </a:ext>
            </a:extLst>
          </p:cNvPr>
          <p:cNvSpPr txBox="1">
            <a:spLocks/>
          </p:cNvSpPr>
          <p:nvPr/>
        </p:nvSpPr>
        <p:spPr>
          <a:xfrm>
            <a:off x="1781049" y="309757"/>
            <a:ext cx="8629903" cy="874467"/>
          </a:xfrm>
          <a:prstGeom prst="rect">
            <a:avLst/>
          </a:prstGeom>
        </p:spPr>
        <p:txBody>
          <a:bodyPr vert="horz" lIns="91440" tIns="45720" rIns="91440" bIns="45720" rtlCol="0">
            <a:normAutofit/>
          </a:bodyPr>
          <a:lstStyle>
            <a:defPPr>
              <a:defRPr lang="en-US"/>
            </a:defPPr>
            <a:lvl1pPr marL="0" indent="-171450" algn="l" defTabSz="465704" rtl="0" eaLnBrk="1" latinLnBrk="0" hangingPunct="1">
              <a:lnSpc>
                <a:spcPct val="90000"/>
              </a:lnSpc>
              <a:spcBef>
                <a:spcPts val="750"/>
              </a:spcBef>
              <a:buFont typeface="Arial" panose="020B0604020202020204" pitchFamily="34" charset="0"/>
              <a:buChar char="•"/>
              <a:defRPr sz="917" b="1" i="0" kern="1200">
                <a:solidFill>
                  <a:schemeClr val="tx1"/>
                </a:solidFill>
                <a:latin typeface="+mn-lt"/>
                <a:ea typeface="+mn-ea"/>
                <a:cs typeface="+mn-cs"/>
              </a:defRPr>
            </a:lvl1pPr>
            <a:lvl2pPr marL="232852"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2pPr>
            <a:lvl3pPr marL="465704"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3pPr>
            <a:lvl4pPr marL="698556"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4pPr>
            <a:lvl5pPr marL="931408"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5pPr>
            <a:lvl6pPr marL="1164260"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6pPr>
            <a:lvl7pPr marL="1397112"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7pPr>
            <a:lvl8pPr marL="1629964"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8pPr>
            <a:lvl9pPr marL="1862816"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9pPr>
          </a:lstStyle>
          <a:p>
            <a:pPr indent="0" algn="ctr">
              <a:buFont typeface="Arial" panose="020B0604020202020204" pitchFamily="34" charset="0"/>
              <a:buNone/>
            </a:pPr>
            <a:r>
              <a:rPr lang="en-US" sz="4400" dirty="0">
                <a:latin typeface="+mj-lt"/>
                <a:cs typeface="Arial" panose="020B0604020202020204" pitchFamily="34" charset="0"/>
              </a:rPr>
              <a:t>Continuing Education Information</a:t>
            </a:r>
            <a:r>
              <a:rPr lang="en-US" sz="4400" dirty="0">
                <a:latin typeface="+mj-lt"/>
              </a:rPr>
              <a:t> </a:t>
            </a:r>
          </a:p>
        </p:txBody>
      </p:sp>
    </p:spTree>
    <p:extLst>
      <p:ext uri="{BB962C8B-B14F-4D97-AF65-F5344CB8AC3E}">
        <p14:creationId xmlns:p14="http://schemas.microsoft.com/office/powerpoint/2010/main" val="132080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223D0C0-A5CC-6A4B-B9CE-F2C77879EE5B}"/>
              </a:ext>
            </a:extLst>
          </p:cNvPr>
          <p:cNvSpPr txBox="1">
            <a:spLocks/>
          </p:cNvSpPr>
          <p:nvPr/>
        </p:nvSpPr>
        <p:spPr>
          <a:xfrm>
            <a:off x="1117600" y="2423911"/>
            <a:ext cx="9944847" cy="2841976"/>
          </a:xfrm>
          <a:prstGeom prst="rect">
            <a:avLst/>
          </a:prstGeom>
        </p:spPr>
        <p:txBody>
          <a:bodyPr lIns="41590" tIns="20795" rIns="41590" bIns="20795" anchor="t"/>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rtl="0" fontAlgn="base"/>
            <a:r>
              <a:rPr lang="en-US" sz="2400" kern="0" dirty="0">
                <a:solidFill>
                  <a:sysClr val="windowText" lastClr="000000"/>
                </a:solidFill>
                <a:latin typeface="Arial" panose="020B0604020202020204" pitchFamily="34" charset="0"/>
                <a:cs typeface="Arial" panose="020B0604020202020204" pitchFamily="34" charset="0"/>
              </a:rPr>
              <a:t>There are no relevant financial relationships with ineligible​ companies for those involved with the ability to control​ the content of this activity.​ ​</a:t>
            </a:r>
          </a:p>
          <a:p>
            <a:pPr rtl="0" fontAlgn="base"/>
            <a:r>
              <a:rPr lang="en-US" sz="1637" kern="0" dirty="0">
                <a:solidFill>
                  <a:sysClr val="windowText" lastClr="000000"/>
                </a:solidFill>
              </a:rPr>
              <a:t>​​</a:t>
            </a:r>
          </a:p>
          <a:p>
            <a:pPr rtl="0" fontAlgn="base"/>
            <a:r>
              <a:rPr lang="en-US" sz="417" kern="0" dirty="0">
                <a:solidFill>
                  <a:sysClr val="windowText" lastClr="000000"/>
                </a:solidFill>
              </a:rPr>
              <a:t>​</a:t>
            </a:r>
          </a:p>
          <a:p>
            <a:endParaRPr lang="en-US" sz="1728" u="sng" kern="0" dirty="0">
              <a:solidFill>
                <a:sysClr val="windowText" lastClr="000000"/>
              </a:solidFill>
            </a:endParaRPr>
          </a:p>
        </p:txBody>
      </p:sp>
      <p:sp>
        <p:nvSpPr>
          <p:cNvPr id="6" name="Text Placeholder 2">
            <a:extLst>
              <a:ext uri="{FF2B5EF4-FFF2-40B4-BE49-F238E27FC236}">
                <a16:creationId xmlns:a16="http://schemas.microsoft.com/office/drawing/2014/main" id="{3D0B30AC-9A58-419B-BEC4-432C83BF9527}"/>
              </a:ext>
            </a:extLst>
          </p:cNvPr>
          <p:cNvSpPr txBox="1">
            <a:spLocks/>
          </p:cNvSpPr>
          <p:nvPr/>
        </p:nvSpPr>
        <p:spPr>
          <a:xfrm>
            <a:off x="1781049" y="309757"/>
            <a:ext cx="8629903" cy="874467"/>
          </a:xfrm>
          <a:prstGeom prst="rect">
            <a:avLst/>
          </a:prstGeom>
        </p:spPr>
        <p:txBody>
          <a:bodyPr vert="horz" lIns="91440" tIns="45720" rIns="91440" bIns="45720" rtlCol="0">
            <a:normAutofit/>
          </a:bodyPr>
          <a:lstStyle>
            <a:defPPr>
              <a:defRPr lang="en-US"/>
            </a:defPPr>
            <a:lvl1pPr marL="0" indent="-171450" algn="l" defTabSz="465704" rtl="0" eaLnBrk="1" latinLnBrk="0" hangingPunct="1">
              <a:lnSpc>
                <a:spcPct val="90000"/>
              </a:lnSpc>
              <a:spcBef>
                <a:spcPts val="750"/>
              </a:spcBef>
              <a:buFont typeface="Arial" panose="020B0604020202020204" pitchFamily="34" charset="0"/>
              <a:buChar char="•"/>
              <a:defRPr sz="917" b="1" i="0" kern="1200">
                <a:solidFill>
                  <a:schemeClr val="tx1"/>
                </a:solidFill>
                <a:latin typeface="+mn-lt"/>
                <a:ea typeface="+mn-ea"/>
                <a:cs typeface="+mn-cs"/>
              </a:defRPr>
            </a:lvl1pPr>
            <a:lvl2pPr marL="232852"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2pPr>
            <a:lvl3pPr marL="465704"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3pPr>
            <a:lvl4pPr marL="698556"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4pPr>
            <a:lvl5pPr marL="931408"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5pPr>
            <a:lvl6pPr marL="1164260"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6pPr>
            <a:lvl7pPr marL="1397112"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7pPr>
            <a:lvl8pPr marL="1629964"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8pPr>
            <a:lvl9pPr marL="1862816"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9pPr>
          </a:lstStyle>
          <a:p>
            <a:pPr indent="0" algn="ctr">
              <a:buFont typeface="Arial" panose="020B0604020202020204" pitchFamily="34" charset="0"/>
              <a:buNone/>
            </a:pPr>
            <a:r>
              <a:rPr lang="en-US" sz="4400" dirty="0">
                <a:latin typeface="+mj-lt"/>
                <a:cs typeface="Arial" panose="020B0604020202020204" pitchFamily="34" charset="0"/>
              </a:rPr>
              <a:t>Disclosures</a:t>
            </a:r>
            <a:r>
              <a:rPr lang="en-US" sz="4400" dirty="0">
                <a:latin typeface="+mj-lt"/>
              </a:rPr>
              <a:t> </a:t>
            </a:r>
          </a:p>
        </p:txBody>
      </p:sp>
    </p:spTree>
    <p:extLst>
      <p:ext uri="{BB962C8B-B14F-4D97-AF65-F5344CB8AC3E}">
        <p14:creationId xmlns:p14="http://schemas.microsoft.com/office/powerpoint/2010/main" val="380735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rgbClr val="A7B4C1"/>
            </a:gs>
            <a:gs pos="0">
              <a:srgbClr val="DDE2E7"/>
            </a:gs>
            <a:gs pos="100000">
              <a:srgbClr val="DDE2E7"/>
            </a:gs>
            <a:gs pos="45000">
              <a:srgbClr val="A7B4C1"/>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1AC4-EE14-4410-A055-38796B07AB16}"/>
              </a:ext>
            </a:extLst>
          </p:cNvPr>
          <p:cNvSpPr>
            <a:spLocks noGrp="1"/>
          </p:cNvSpPr>
          <p:nvPr>
            <p:ph type="title"/>
          </p:nvPr>
        </p:nvSpPr>
        <p:spPr>
          <a:xfrm>
            <a:off x="2152650" y="220012"/>
            <a:ext cx="7886700" cy="2570813"/>
          </a:xfrm>
        </p:spPr>
        <p:txBody>
          <a:bodyPr>
            <a:normAutofit/>
          </a:bodyPr>
          <a:lstStyle/>
          <a:p>
            <a:pPr algn="ctr"/>
            <a:r>
              <a:rPr lang="en-US" sz="3600" b="1" dirty="0">
                <a:latin typeface="Arial" panose="020B0604020202020204" pitchFamily="34" charset="0"/>
                <a:ea typeface="+mn-ea"/>
                <a:cs typeface="Arial" panose="020B0604020202020204" pitchFamily="34" charset="0"/>
                <a:sym typeface="Arial"/>
              </a:rPr>
              <a:t>Welcome to All My Relations</a:t>
            </a:r>
            <a:br>
              <a:rPr lang="en-US" sz="3600" b="1" dirty="0">
                <a:latin typeface="Arial"/>
                <a:ea typeface="Arial"/>
                <a:cs typeface="Arial"/>
              </a:rPr>
            </a:br>
            <a:br>
              <a:rPr lang="en-US" sz="3200" b="1" dirty="0">
                <a:latin typeface="Arial"/>
                <a:ea typeface="Arial"/>
                <a:cs typeface="Arial"/>
              </a:rPr>
            </a:br>
            <a:r>
              <a:rPr lang="en-US" sz="2800" i="1" dirty="0">
                <a:solidFill>
                  <a:srgbClr val="242424"/>
                </a:solidFill>
                <a:latin typeface="Arial"/>
                <a:cs typeface="Arial"/>
              </a:rPr>
              <a:t>"</a:t>
            </a:r>
            <a:r>
              <a:rPr lang="en-US" sz="2800" b="1" dirty="0" err="1">
                <a:solidFill>
                  <a:srgbClr val="242424"/>
                </a:solidFill>
                <a:latin typeface="Arial"/>
                <a:cs typeface="Arial"/>
              </a:rPr>
              <a:t>Mitakuye</a:t>
            </a:r>
            <a:r>
              <a:rPr lang="en-US" sz="2800" b="1" dirty="0">
                <a:solidFill>
                  <a:srgbClr val="242424"/>
                </a:solidFill>
                <a:latin typeface="Arial"/>
                <a:cs typeface="Arial"/>
              </a:rPr>
              <a:t> </a:t>
            </a:r>
            <a:r>
              <a:rPr lang="en-US" sz="2800" b="1" i="0" dirty="0" err="1">
                <a:solidFill>
                  <a:srgbClr val="242424"/>
                </a:solidFill>
                <a:effectLst/>
                <a:latin typeface="Arial"/>
                <a:cs typeface="Arial"/>
              </a:rPr>
              <a:t>Oyasin</a:t>
            </a:r>
            <a:r>
              <a:rPr lang="en-US" sz="2800" b="1" dirty="0">
                <a:solidFill>
                  <a:srgbClr val="242424"/>
                </a:solidFill>
                <a:latin typeface="Arial"/>
                <a:cs typeface="Arial"/>
              </a:rPr>
              <a:t>"… We are all Related </a:t>
            </a:r>
            <a:r>
              <a:rPr lang="en-US" sz="2800" dirty="0">
                <a:solidFill>
                  <a:srgbClr val="242424"/>
                </a:solidFill>
                <a:latin typeface="Arial"/>
                <a:cs typeface="Arial"/>
              </a:rPr>
              <a:t>in the Sioux Language.</a:t>
            </a:r>
            <a:endParaRPr lang="en-US" sz="2800" dirty="0">
              <a:latin typeface="Arial"/>
              <a:cs typeface="Arial"/>
            </a:endParaRPr>
          </a:p>
          <a:p>
            <a:pPr algn="ctr"/>
            <a:endParaRPr lang="en-US" sz="3100" b="1" dirty="0">
              <a:solidFill>
                <a:srgbClr val="242424"/>
              </a:solidFill>
              <a:latin typeface="Segoe UI"/>
              <a:cs typeface="Segoe UI"/>
            </a:endParaRPr>
          </a:p>
        </p:txBody>
      </p:sp>
      <p:sp>
        <p:nvSpPr>
          <p:cNvPr id="3" name="Content Placeholder 2">
            <a:extLst>
              <a:ext uri="{FF2B5EF4-FFF2-40B4-BE49-F238E27FC236}">
                <a16:creationId xmlns:a16="http://schemas.microsoft.com/office/drawing/2014/main" id="{36CBBEA7-43DD-4E7C-AB7E-72A6EA886503}"/>
              </a:ext>
            </a:extLst>
          </p:cNvPr>
          <p:cNvSpPr>
            <a:spLocks noGrp="1"/>
          </p:cNvSpPr>
          <p:nvPr>
            <p:ph idx="1"/>
          </p:nvPr>
        </p:nvSpPr>
        <p:spPr>
          <a:xfrm>
            <a:off x="5391150" y="3444956"/>
            <a:ext cx="5705475" cy="1787363"/>
          </a:xfrm>
          <a:effectLst>
            <a:softEdge rad="508000"/>
          </a:effectLst>
        </p:spPr>
        <p:txBody>
          <a:bodyPr vert="horz" lIns="91440" tIns="45720" rIns="91440" bIns="45720" rtlCol="0" anchor="t">
            <a:normAutofit/>
          </a:bodyPr>
          <a:lstStyle/>
          <a:p>
            <a:pPr marL="0" indent="0" algn="ctr">
              <a:spcBef>
                <a:spcPts val="0"/>
              </a:spcBef>
              <a:buNone/>
            </a:pPr>
            <a:r>
              <a:rPr lang="en-US" sz="2400" b="1" dirty="0"/>
              <a:t>Bernice Youpee-Jordan, </a:t>
            </a:r>
            <a:r>
              <a:rPr lang="en-US" sz="2400" b="1" i="1" dirty="0"/>
              <a:t>MPH</a:t>
            </a:r>
            <a:r>
              <a:rPr lang="en-US" sz="2400" b="1" dirty="0"/>
              <a:t> </a:t>
            </a:r>
            <a:endParaRPr lang="en-US" sz="2400" b="1" dirty="0">
              <a:cs typeface="Calibri" panose="020F0502020204030204"/>
            </a:endParaRPr>
          </a:p>
          <a:p>
            <a:pPr marL="0" indent="0" algn="ctr">
              <a:spcBef>
                <a:spcPts val="0"/>
              </a:spcBef>
              <a:buNone/>
            </a:pPr>
            <a:r>
              <a:rPr lang="en-US" sz="2400" dirty="0"/>
              <a:t>Citizen of the Fort Peck Sioux Nation</a:t>
            </a:r>
            <a:endParaRPr lang="en-US" dirty="0">
              <a:cs typeface="Calibri" panose="020F0502020204030204"/>
            </a:endParaRPr>
          </a:p>
          <a:p>
            <a:pPr marL="0" indent="0" algn="ctr">
              <a:spcBef>
                <a:spcPts val="0"/>
              </a:spcBef>
              <a:buNone/>
            </a:pPr>
            <a:r>
              <a:rPr lang="en-US" sz="2400" i="1" dirty="0">
                <a:solidFill>
                  <a:srgbClr val="201F1E"/>
                </a:solidFill>
                <a:effectLst/>
                <a:latin typeface="Calibri"/>
                <a:ea typeface="Calibri" panose="020F0502020204030204" pitchFamily="34" charset="0"/>
                <a:cs typeface="Calibri"/>
              </a:rPr>
              <a:t>Public Health Program </a:t>
            </a:r>
            <a:r>
              <a:rPr lang="en-US" sz="2400" i="1" dirty="0">
                <a:solidFill>
                  <a:srgbClr val="201F1E"/>
                </a:solidFill>
                <a:latin typeface="Calibri"/>
                <a:ea typeface="Calibri" panose="020F0502020204030204" pitchFamily="34" charset="0"/>
                <a:cs typeface="Calibri"/>
              </a:rPr>
              <a:t>Manager </a:t>
            </a:r>
            <a:endParaRPr lang="en-US" sz="2400" i="1" dirty="0">
              <a:solidFill>
                <a:srgbClr val="000000"/>
              </a:solidFill>
              <a:latin typeface="Calibri"/>
              <a:ea typeface="Calibri" panose="020F0502020204030204" pitchFamily="34" charset="0"/>
              <a:cs typeface="Calibri"/>
            </a:endParaRPr>
          </a:p>
          <a:p>
            <a:pPr marL="0" indent="0" algn="ctr">
              <a:spcBef>
                <a:spcPts val="0"/>
              </a:spcBef>
              <a:buNone/>
            </a:pPr>
            <a:r>
              <a:rPr lang="en-US" sz="2400" i="1" dirty="0">
                <a:solidFill>
                  <a:srgbClr val="201F1E"/>
                </a:solidFill>
                <a:latin typeface="Calibri"/>
                <a:ea typeface="Calibri" panose="020F0502020204030204" pitchFamily="34" charset="0"/>
                <a:cs typeface="Calibri"/>
              </a:rPr>
              <a:t>Tribal Health Program Support</a:t>
            </a:r>
            <a:r>
              <a:rPr lang="en-US" sz="2400" i="1" dirty="0">
                <a:solidFill>
                  <a:srgbClr val="201F1E"/>
                </a:solidFill>
                <a:effectLst/>
                <a:latin typeface="Calibri"/>
                <a:ea typeface="Calibri" panose="020F0502020204030204" pitchFamily="34" charset="0"/>
                <a:cs typeface="Calibri"/>
              </a:rPr>
              <a:t> </a:t>
            </a:r>
            <a:endParaRPr lang="en-US" sz="2400" i="1" dirty="0">
              <a:solidFill>
                <a:srgbClr val="000000"/>
              </a:solidFill>
              <a:latin typeface="Calibri" panose="020F0502020204030204" pitchFamily="34" charset="0"/>
              <a:ea typeface="Calibri" panose="020F0502020204030204" pitchFamily="34" charset="0"/>
              <a:cs typeface="Calibri"/>
            </a:endParaRPr>
          </a:p>
          <a:p>
            <a:pPr marL="0" indent="0" algn="ctr">
              <a:spcBef>
                <a:spcPts val="0"/>
              </a:spcBef>
              <a:buNone/>
            </a:pPr>
            <a:r>
              <a:rPr lang="en-US" sz="2400" i="1" dirty="0">
                <a:solidFill>
                  <a:srgbClr val="201F1E"/>
                </a:solidFill>
                <a:effectLst/>
                <a:latin typeface="Calibri"/>
                <a:ea typeface="Calibri" panose="020F0502020204030204" pitchFamily="34" charset="0"/>
                <a:cs typeface="Calibri"/>
              </a:rPr>
              <a:t>United South and Eastern Tribes, Inc. </a:t>
            </a:r>
            <a:endParaRPr lang="en-US" sz="2400" i="1" dirty="0">
              <a:latin typeface="Calibri"/>
              <a:cs typeface="Calibri"/>
            </a:endParaRPr>
          </a:p>
        </p:txBody>
      </p:sp>
      <p:pic>
        <p:nvPicPr>
          <p:cNvPr id="1028" name="Picture 4" descr="image">
            <a:extLst>
              <a:ext uri="{FF2B5EF4-FFF2-40B4-BE49-F238E27FC236}">
                <a16:creationId xmlns:a16="http://schemas.microsoft.com/office/drawing/2014/main" id="{F44AD325-0972-19CD-1D4E-1BEF6DB8EB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973" b="18636"/>
          <a:stretch/>
        </p:blipFill>
        <p:spPr bwMode="auto">
          <a:xfrm>
            <a:off x="1705282" y="2722270"/>
            <a:ext cx="2431641" cy="3053993"/>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57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DE2E7"/>
            </a:gs>
            <a:gs pos="48000">
              <a:srgbClr val="A7B4C1"/>
            </a:gs>
            <a:gs pos="90000">
              <a:srgbClr val="A7B4C1"/>
            </a:gs>
            <a:gs pos="100000">
              <a:srgbClr val="DDE2E7"/>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85A2FC-9511-4CF6-B385-ADA42431899C}"/>
              </a:ext>
            </a:extLst>
          </p:cNvPr>
          <p:cNvSpPr txBox="1"/>
          <p:nvPr/>
        </p:nvSpPr>
        <p:spPr>
          <a:xfrm>
            <a:off x="967510" y="3552497"/>
            <a:ext cx="6403109" cy="3305503"/>
          </a:xfrm>
          <a:prstGeom prst="rect">
            <a:avLst/>
          </a:prstGeom>
        </p:spPr>
        <p:txBody>
          <a:bodyPr vert="horz" lIns="91440" tIns="45720" rIns="91440" bIns="45720" rtlCol="0">
            <a:normAutofit/>
          </a:bodyPr>
          <a:lstStyle/>
          <a:p>
            <a:pPr>
              <a:lnSpc>
                <a:spcPct val="90000"/>
              </a:lnSpc>
              <a:spcAft>
                <a:spcPts val="600"/>
              </a:spcAft>
            </a:pPr>
            <a:r>
              <a:rPr lang="en-US" sz="2800" dirty="0"/>
              <a:t>To learn and acknowledge what Tribal Nation land you and your organization are standing on, go to </a:t>
            </a:r>
          </a:p>
          <a:p>
            <a:pPr>
              <a:lnSpc>
                <a:spcPct val="90000"/>
              </a:lnSpc>
              <a:spcAft>
                <a:spcPts val="600"/>
              </a:spcAft>
            </a:pPr>
            <a:r>
              <a:rPr lang="en-US" sz="2800" dirty="0">
                <a:hlinkClick r:id="rId3"/>
              </a:rPr>
              <a:t>https://native-land.ca/</a:t>
            </a:r>
            <a:r>
              <a:rPr lang="en-US" sz="2800" dirty="0"/>
              <a:t> </a:t>
            </a:r>
          </a:p>
          <a:p>
            <a:pPr>
              <a:lnSpc>
                <a:spcPct val="90000"/>
              </a:lnSpc>
              <a:spcAft>
                <a:spcPts val="600"/>
              </a:spcAft>
            </a:pPr>
            <a:r>
              <a:rPr lang="en-US" sz="2800" dirty="0"/>
              <a:t>or text your zip code or city to</a:t>
            </a:r>
          </a:p>
          <a:p>
            <a:pPr>
              <a:lnSpc>
                <a:spcPct val="90000"/>
              </a:lnSpc>
              <a:spcAft>
                <a:spcPts val="600"/>
              </a:spcAft>
            </a:pPr>
            <a:r>
              <a:rPr lang="en-US" sz="2800" dirty="0">
                <a:solidFill>
                  <a:srgbClr val="741112"/>
                </a:solidFill>
              </a:rPr>
              <a:t>(</a:t>
            </a:r>
            <a:r>
              <a:rPr lang="en-US" sz="2800" b="0" i="0" dirty="0">
                <a:solidFill>
                  <a:srgbClr val="741112"/>
                </a:solidFill>
                <a:effectLst/>
              </a:rPr>
              <a:t>907) 312-5085.</a:t>
            </a:r>
            <a:endParaRPr lang="en-US" sz="2800" dirty="0">
              <a:solidFill>
                <a:srgbClr val="741112"/>
              </a:solidFill>
            </a:endParaRPr>
          </a:p>
        </p:txBody>
      </p:sp>
      <p:pic>
        <p:nvPicPr>
          <p:cNvPr id="13" name="Picture 12" descr="Text&#10;&#10;Description automatically generated">
            <a:extLst>
              <a:ext uri="{FF2B5EF4-FFF2-40B4-BE49-F238E27FC236}">
                <a16:creationId xmlns:a16="http://schemas.microsoft.com/office/drawing/2014/main" id="{60740000-A118-4FEF-BDA7-695476180AAE}"/>
              </a:ext>
            </a:extLst>
          </p:cNvPr>
          <p:cNvPicPr>
            <a:picLocks noChangeAspect="1"/>
          </p:cNvPicPr>
          <p:nvPr/>
        </p:nvPicPr>
        <p:blipFill rotWithShape="1">
          <a:blip r:embed="rId4">
            <a:extLst>
              <a:ext uri="{28A0092B-C50C-407E-A947-70E740481C1C}">
                <a14:useLocalDpi xmlns:a14="http://schemas.microsoft.com/office/drawing/2010/main" val="0"/>
              </a:ext>
            </a:extLst>
          </a:blip>
          <a:srcRect l="-6735" t="-3" r="-25103" b="-13"/>
          <a:stretch/>
        </p:blipFill>
        <p:spPr>
          <a:xfrm>
            <a:off x="7370619" y="0"/>
            <a:ext cx="596669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878693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laiming NPB ppt template" id="{2FEB28D9-EC99-4688-87F6-851205FC1777}" vid="{7C1F0AF6-E0D3-43FE-B44E-2697ADB38DCB}"/>
    </a:ext>
  </a:extLst>
</a:theme>
</file>

<file path=ppt/theme/theme2.xml><?xml version="1.0" encoding="utf-8"?>
<a:theme xmlns:a="http://schemas.openxmlformats.org/drawingml/2006/main" name="Module">
  <a:themeElements>
    <a:clrScheme name="Custom 2">
      <a:dk1>
        <a:sysClr val="windowText" lastClr="000000"/>
      </a:dk1>
      <a:lt1>
        <a:sysClr val="window" lastClr="FFFFFF"/>
      </a:lt1>
      <a:dk2>
        <a:srgbClr val="5A6378"/>
      </a:dk2>
      <a:lt2>
        <a:srgbClr val="D4D4D6"/>
      </a:lt2>
      <a:accent1>
        <a:srgbClr val="FFC000"/>
      </a:accent1>
      <a:accent2>
        <a:srgbClr val="FF0000"/>
      </a:accent2>
      <a:accent3>
        <a:srgbClr val="000000"/>
      </a:accent3>
      <a:accent4>
        <a:srgbClr val="002060"/>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5A6378"/>
    </a:dk2>
    <a:lt2>
      <a:srgbClr val="D4D4D6"/>
    </a:lt2>
    <a:accent1>
      <a:srgbClr val="FFC000"/>
    </a:accent1>
    <a:accent2>
      <a:srgbClr val="FF0000"/>
    </a:accent2>
    <a:accent3>
      <a:srgbClr val="000000"/>
    </a:accent3>
    <a:accent4>
      <a:srgbClr val="002060"/>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5A6378"/>
    </a:dk2>
    <a:lt2>
      <a:srgbClr val="D4D4D6"/>
    </a:lt2>
    <a:accent1>
      <a:srgbClr val="FFC000"/>
    </a:accent1>
    <a:accent2>
      <a:srgbClr val="FF0000"/>
    </a:accent2>
    <a:accent3>
      <a:srgbClr val="000000"/>
    </a:accent3>
    <a:accent4>
      <a:srgbClr val="002060"/>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Reclaiming NPB ppt template</Template>
  <TotalTime>22218</TotalTime>
  <Words>3003</Words>
  <Application>Microsoft Office PowerPoint</Application>
  <PresentationFormat>Widescreen</PresentationFormat>
  <Paragraphs>430</Paragraphs>
  <Slides>44</Slides>
  <Notes>14</Notes>
  <HiddenSlides>0</HiddenSlides>
  <MMClips>2</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44</vt:i4>
      </vt:variant>
    </vt:vector>
  </HeadingPairs>
  <TitlesOfParts>
    <vt:vector size="58" baseType="lpstr">
      <vt:lpstr>Arial</vt:lpstr>
      <vt:lpstr>Arial Black</vt:lpstr>
      <vt:lpstr>Avenir Next</vt:lpstr>
      <vt:lpstr>Baskerville Old Face</vt:lpstr>
      <vt:lpstr>Calibri</vt:lpstr>
      <vt:lpstr>Calibri Light</vt:lpstr>
      <vt:lpstr>Corbel</vt:lpstr>
      <vt:lpstr>DIN Alternate</vt:lpstr>
      <vt:lpstr>Segoe UI</vt:lpstr>
      <vt:lpstr>Wingdings</vt:lpstr>
      <vt:lpstr>Wingdings 2</vt:lpstr>
      <vt:lpstr>Wingdings 3</vt:lpstr>
      <vt:lpstr>Office Theme</vt:lpstr>
      <vt:lpstr>Module</vt:lpstr>
      <vt:lpstr>Welcome  to Reclaiming Native Psychological Brilliance Behavioral Health ECHO Series  While we are Gathering . . . enjoy this Native music video which we will start at 5 minutes before the hour.</vt:lpstr>
      <vt:lpstr>PowerPoint Presentation</vt:lpstr>
      <vt:lpstr>PowerPoint Presentation</vt:lpstr>
      <vt:lpstr>Audience Participation Tips</vt:lpstr>
      <vt:lpstr>PowerPoint Presentation</vt:lpstr>
      <vt:lpstr>PowerPoint Presentation</vt:lpstr>
      <vt:lpstr>PowerPoint Presentation</vt:lpstr>
      <vt:lpstr>Welcome to All My Relations  "Mitakuye Oyasin"… We are all Related in the Sioux Language. </vt:lpstr>
      <vt:lpstr>PowerPoint Presentation</vt:lpstr>
      <vt:lpstr>PowerPoint Presentation</vt:lpstr>
      <vt:lpstr>PowerPoint Presentation</vt:lpstr>
      <vt:lpstr>PowerPoint Presentation</vt:lpstr>
      <vt:lpstr>PowerPoint Presentation</vt:lpstr>
      <vt:lpstr>Rethinking American Indian Mental Health Services  Explorations in Alter-Native Psy-ence</vt:lpstr>
      <vt:lpstr>Opening</vt:lpstr>
      <vt:lpstr>An Early Career Lesson</vt:lpstr>
      <vt:lpstr>An Early Career Lesson</vt:lpstr>
      <vt:lpstr>An Early Career Lesson</vt:lpstr>
      <vt:lpstr>An Early Career Lesson</vt:lpstr>
      <vt:lpstr>An Early Career Lesson</vt:lpstr>
      <vt:lpstr>An Early Career Lesson</vt:lpstr>
      <vt:lpstr>An Early Career Lesson</vt:lpstr>
      <vt:lpstr>An Early Career Lesson</vt:lpstr>
      <vt:lpstr>An Early Career Lesson</vt:lpstr>
      <vt:lpstr>An Early Career Lesson</vt:lpstr>
      <vt:lpstr>An Early Career Lesson</vt:lpstr>
      <vt:lpstr>An Early Career Lesson</vt:lpstr>
      <vt:lpstr>An Early Career Lesson</vt:lpstr>
      <vt:lpstr>An Alter-Native Psy-ence</vt:lpstr>
      <vt:lpstr>An Alter-Native Psy-ence</vt:lpstr>
      <vt:lpstr>An Alter-Native Psy-ence</vt:lpstr>
      <vt:lpstr>An Alter-Native Psy-ence</vt:lpstr>
      <vt:lpstr>An Alter-Native Psy-ence</vt:lpstr>
      <vt:lpstr>An Alter-Native Psy-ence</vt:lpstr>
      <vt:lpstr>An Alter-Native Psy-ence</vt:lpstr>
      <vt:lpstr>Closing</vt:lpstr>
      <vt:lpstr>Closing</vt:lpstr>
      <vt:lpstr>PowerPoint Presentation</vt:lpstr>
      <vt:lpstr>Facilitated Reflections</vt:lpstr>
      <vt:lpstr>Summary Remarks</vt:lpstr>
      <vt:lpstr>CEU Information</vt:lpstr>
      <vt:lpstr>See you in November – Same time on the 4th Tuesday</vt:lpstr>
      <vt:lpstr>Thank you for Participating in the Reclaiming Native Psychological Brilliance Behavioral Health ECHO Series  While we are Depart . . . enjoy this Native music video.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Hendrix</dc:creator>
  <cp:lastModifiedBy>Bryan Hendrix</cp:lastModifiedBy>
  <cp:revision>38</cp:revision>
  <dcterms:created xsi:type="dcterms:W3CDTF">2022-01-22T00:29:56Z</dcterms:created>
  <dcterms:modified xsi:type="dcterms:W3CDTF">2022-10-25T14:47:08Z</dcterms:modified>
</cp:coreProperties>
</file>