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2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81D210-41AA-4E0A-A10E-1C285B638988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BAD2D-7EB9-4F86-82AF-696A3272D5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04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098F3C-476A-4986-AAA1-486E09867D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83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DD7D3-7D65-47CD-B796-CA263E7A4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0F96DB-2992-47B0-AEDC-BA0264BD16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DD528-B21C-4DD0-B5C3-155AEEB1F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22CD9-E153-4164-BACB-CB45157AF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BDB8A9-36A4-4290-BF78-315370817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052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5B6EF-5A7F-423F-98F2-64CF030C1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194A38-780E-43BD-A0D6-F1BB156AF7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F35AA-93A9-43A7-85D5-2E5AB7F6E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533752-D3A7-4BC4-B95E-DF942BDB9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F445C-C020-4B66-AFAE-A0BD63BA0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4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1FACF1-974D-4C1F-8DD5-54A5E6CDE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C50970-3BCA-4831-841F-090F153824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5E8176-1299-4645-BEAF-E928EC19E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EBE6DF-06AF-4AD9-84F5-83D752A61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856AE-A4D5-4592-A220-24F9CBC5A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27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12ECD10-883B-4241-86FB-3A11C6610E2D}"/>
              </a:ext>
            </a:extLst>
          </p:cNvPr>
          <p:cNvSpPr/>
          <p:nvPr userDrawn="1"/>
        </p:nvSpPr>
        <p:spPr>
          <a:xfrm>
            <a:off x="407494" y="1"/>
            <a:ext cx="11784505" cy="842181"/>
          </a:xfrm>
          <a:prstGeom prst="rect">
            <a:avLst/>
          </a:prstGeom>
          <a:solidFill>
            <a:srgbClr val="F1E0C1">
              <a:alpha val="77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 descr="HMS_Affiliate_NEW_8.png">
            <a:extLst>
              <a:ext uri="{FF2B5EF4-FFF2-40B4-BE49-F238E27FC236}">
                <a16:creationId xmlns:a16="http://schemas.microsoft.com/office/drawing/2014/main" id="{93535306-AB4C-9C40-978F-7927D490B4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824" y="244122"/>
            <a:ext cx="2752848" cy="35795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F87C8FEB-CDA3-8040-AEDD-CBC1FC2F0FAB}"/>
              </a:ext>
            </a:extLst>
          </p:cNvPr>
          <p:cNvSpPr/>
          <p:nvPr userDrawn="1"/>
        </p:nvSpPr>
        <p:spPr>
          <a:xfrm>
            <a:off x="1" y="-1"/>
            <a:ext cx="407495" cy="842182"/>
          </a:xfrm>
          <a:prstGeom prst="rect">
            <a:avLst/>
          </a:prstGeom>
          <a:solidFill>
            <a:srgbClr val="003DA6">
              <a:alpha val="7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" name="Picture 9" descr="BH_BWH.png">
            <a:extLst>
              <a:ext uri="{FF2B5EF4-FFF2-40B4-BE49-F238E27FC236}">
                <a16:creationId xmlns:a16="http://schemas.microsoft.com/office/drawing/2014/main" id="{56C18D75-7860-8546-B3F5-24540E1F17A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564" y="153750"/>
            <a:ext cx="2578745" cy="556302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09600" y="1404939"/>
            <a:ext cx="10441517" cy="922337"/>
          </a:xfrm>
        </p:spPr>
        <p:txBody>
          <a:bodyPr>
            <a:normAutofit/>
          </a:bodyPr>
          <a:lstStyle>
            <a:lvl1pPr marL="0" indent="0" algn="ctr">
              <a:buNone/>
              <a:defRPr sz="3600"/>
            </a:lvl1pPr>
          </a:lstStyle>
          <a:p>
            <a:pPr lvl="0"/>
            <a:r>
              <a:rPr lang="en-US" dirty="0"/>
              <a:t>Click to add title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609600" y="2509838"/>
            <a:ext cx="10441517" cy="374465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99097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B2752-9072-4597-9A38-4864F585F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ED3F4-B1E9-4A12-8871-7AC35F6C5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670626-E316-4E51-9968-2CE2133DC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87731A-A1C7-4C18-84EC-B6D4D7667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F84145-90E4-4652-9FD8-8A43CF8F1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5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7CF18-8AF9-4E05-9A2A-110D0B6B8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2EB024-0BAF-4FA7-8584-BE2A2ED23A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5ED980-DA69-4DA7-9C56-9889FF2C9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D756E-C7DC-4275-9028-06924F1B6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38CA3-E36F-4576-BFFF-E32DBABE9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754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9C0DB-8DBA-4D8F-A99C-26FF2D5EC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CEB4B-3264-4D56-A58B-BFC3523380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A3818E-89AE-43A8-A78D-F83E74C349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B86D5-8219-4750-8C89-73F143143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8542A8-E29D-4D27-88C9-62B8B8D4C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DDB4A-57DD-4EC6-A22A-3A52CFB36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12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A809F-D005-47E8-B5DA-DCF2DDCC8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C869C4-001E-4E27-955F-9EF386CA1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AA471-A560-42EC-8376-4BDADD15B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402DB9-560F-4BFA-9551-5207698783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6C6C03-74EB-4213-BF52-5885489DF5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CC4D26-1EC4-46AA-A056-5D3FD10AB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95CE38-7C8D-4FB9-B797-23C2C4257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A245EA-152B-4058-A706-092BFFBB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34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54B2A-9FE0-4881-B74E-3E63E75A1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B770BE-211E-4C8F-A422-38C39ED96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2AB17-2030-46E3-9FB6-C8196343E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DBB10-8422-4BEF-9148-F1A89C900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454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5A291D-DEE9-4E81-B47B-F11B09F57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D50709-024F-4CDA-9B76-95D1CF759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2B2034-29B5-46B0-9A7A-C19F53F9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444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0F91E-676B-4658-9AC8-3B3410DA2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DC6756-7B08-427A-A083-CAB8271FB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FAABF2-2FC6-4566-AE89-361A23DA49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2BB903-4B88-4A2B-A556-248F478ED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A3921-0648-4D94-977E-5CE7B485B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CA2147-AB4A-4C95-BB25-38782BC88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489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6683E-F756-4056-A0DF-C6B37642A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3B9594-2F08-422D-98FD-D071D5F379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BD6746-FBD9-48AB-BE47-AC66B7293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881D82-1A4F-4497-A375-C64B1A4C7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E7FFB7-62CF-4397-ADA4-304EA1AA6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A1F3EE-5919-492A-9DBF-4D95D051E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02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1043E0-FAD7-4811-8CB2-1415CA8E2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44F835-9CC9-4EAC-81D5-5C19432BD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B6212-D312-4DF9-8CD4-52F5EF581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3461A2-20AF-48A0-BCFA-984DBD4BB315}" type="datetimeFigureOut">
              <a:rPr lang="en-US" smtClean="0"/>
              <a:t>10/18/2022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26485-C279-4367-8E9B-62E7E49212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AD6312-304A-4170-BA21-EE62E8A3A4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00BF1-49F2-4933-87DC-7ADC32D16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03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CF612A-2D6B-4125-ABBF-408840020D6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7932" y="335993"/>
            <a:ext cx="10441517" cy="922337"/>
          </a:xfrm>
        </p:spPr>
        <p:txBody>
          <a:bodyPr/>
          <a:lstStyle/>
          <a:p>
            <a:r>
              <a:rPr lang="en-US" dirty="0"/>
              <a:t>Emotional Vocab Wheel</a:t>
            </a:r>
          </a:p>
        </p:txBody>
      </p:sp>
      <p:pic>
        <p:nvPicPr>
          <p:cNvPr id="5" name="Picture 4" descr="A picture containing umbrella&#10;&#10;Description automatically generated">
            <a:extLst>
              <a:ext uri="{FF2B5EF4-FFF2-40B4-BE49-F238E27FC236}">
                <a16:creationId xmlns:a16="http://schemas.microsoft.com/office/drawing/2014/main" id="{36045240-D0B1-4BFF-AB83-8F195B1B3C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991" y="1099163"/>
            <a:ext cx="6292837" cy="544351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2B79D98-5156-4417-B661-23A491E572D7}"/>
              </a:ext>
            </a:extLst>
          </p:cNvPr>
          <p:cNvSpPr txBox="1"/>
          <p:nvPr/>
        </p:nvSpPr>
        <p:spPr>
          <a:xfrm>
            <a:off x="1247851" y="6542675"/>
            <a:ext cx="4561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https://flowingdata.com/2020/03/20/wheel-of-emotional-words/</a:t>
            </a:r>
          </a:p>
        </p:txBody>
      </p:sp>
      <p:pic>
        <p:nvPicPr>
          <p:cNvPr id="6" name="Picture 2" descr="Navajo in the City - 😊👍🏼 Emojis in Navajo. ❗️ Not an APP! Maybe it's a  poster used by clinics? Looks like we're advancing. LoL! ✔️Share!  ✔️Comment! ✔️❤️It! ❓&quot;How are you feeling">
            <a:extLst>
              <a:ext uri="{FF2B5EF4-FFF2-40B4-BE49-F238E27FC236}">
                <a16:creationId xmlns:a16="http://schemas.microsoft.com/office/drawing/2014/main" id="{FDF6C88F-D9CF-4093-B134-0D37848589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65581" y="1258330"/>
            <a:ext cx="3779362" cy="491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0A6959B-45A7-4B30-84D3-6C90B8332638}"/>
              </a:ext>
            </a:extLst>
          </p:cNvPr>
          <p:cNvSpPr txBox="1"/>
          <p:nvPr/>
        </p:nvSpPr>
        <p:spPr>
          <a:xfrm>
            <a:off x="7652657" y="6444343"/>
            <a:ext cx="4157352" cy="3753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52500" lnSpcReduction="20000"/>
          </a:bodyPr>
          <a:lstStyle/>
          <a:p>
            <a:pPr algn="l"/>
            <a:r>
              <a:rPr lang="en-US" sz="2700" dirty="0">
                <a:latin typeface="Avenir Black"/>
                <a:cs typeface="Avenir Black"/>
              </a:rPr>
              <a:t>https://www.youtube.com/watch?v=N-ImeAGg26Y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B37DD1-35D7-4112-AD5A-489FF538800D}"/>
              </a:ext>
            </a:extLst>
          </p:cNvPr>
          <p:cNvSpPr txBox="1"/>
          <p:nvPr/>
        </p:nvSpPr>
        <p:spPr>
          <a:xfrm>
            <a:off x="7761514" y="6193610"/>
            <a:ext cx="3701143" cy="27250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97500"/>
          </a:bodyPr>
          <a:lstStyle/>
          <a:p>
            <a:pPr algn="ctr"/>
            <a:r>
              <a:rPr lang="en-US" sz="1000" b="0" i="0" dirty="0">
                <a:solidFill>
                  <a:srgbClr val="1F1F1F"/>
                </a:solidFill>
                <a:effectLst/>
                <a:latin typeface="Google Sans Text"/>
              </a:rPr>
              <a:t>no copyright infringement is intended</a:t>
            </a:r>
            <a:endParaRPr lang="en-US" sz="1000" dirty="0"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558196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Black</vt:lpstr>
      <vt:lpstr>Calibri</vt:lpstr>
      <vt:lpstr>Calibri Light</vt:lpstr>
      <vt:lpstr>Google Sans Text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Levy-Carrick, Nomi,MD, MPHIL</dc:creator>
  <cp:lastModifiedBy>Levy-Carrick, Nomi,MD, MPHIL</cp:lastModifiedBy>
  <cp:revision>1</cp:revision>
  <dcterms:created xsi:type="dcterms:W3CDTF">2022-10-18T18:01:54Z</dcterms:created>
  <dcterms:modified xsi:type="dcterms:W3CDTF">2022-10-18T18:02:19Z</dcterms:modified>
</cp:coreProperties>
</file>