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351" r:id="rId5"/>
    <p:sldId id="348" r:id="rId6"/>
    <p:sldId id="352" r:id="rId7"/>
    <p:sldId id="353" r:id="rId8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9250E-9BBA-2DD9-3B1B-9EA97D87D093}" v="19" dt="2022-02-16T23:15:49.344"/>
    <p1510:client id="{3A5610AD-A869-70A1-46D6-74E7054CDF07}" v="6" dt="2022-05-17T21:19:56.685"/>
    <p1510:client id="{6A1E9389-8C41-EF5A-A849-ED9D31DEA4E5}" v="7" dt="2022-05-17T21:15:29.9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62"/>
    <p:restoredTop sz="96327" autoAdjust="0"/>
  </p:normalViewPr>
  <p:slideViewPr>
    <p:cSldViewPr>
      <p:cViewPr varScale="1">
        <p:scale>
          <a:sx n="66" d="100"/>
          <a:sy n="66" d="100"/>
        </p:scale>
        <p:origin x="9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 O’Sullivan" userId="S::posullivan@cardeaservices.org::fb4e0469-6a51-4bd0-b4c4-30f3a061f9e0" providerId="AD" clId="Web-{0C09250E-9BBA-2DD9-3B1B-9EA97D87D093}"/>
    <pc:docChg chg="modSld">
      <pc:chgData name="Paige O’Sullivan" userId="S::posullivan@cardeaservices.org::fb4e0469-6a51-4bd0-b4c4-30f3a061f9e0" providerId="AD" clId="Web-{0C09250E-9BBA-2DD9-3B1B-9EA97D87D093}" dt="2022-02-16T23:15:49.344" v="15" actId="20577"/>
      <pc:docMkLst>
        <pc:docMk/>
      </pc:docMkLst>
      <pc:sldChg chg="modSp">
        <pc:chgData name="Paige O’Sullivan" userId="S::posullivan@cardeaservices.org::fb4e0469-6a51-4bd0-b4c4-30f3a061f9e0" providerId="AD" clId="Web-{0C09250E-9BBA-2DD9-3B1B-9EA97D87D093}" dt="2022-02-16T22:23:37.354" v="8" actId="20577"/>
        <pc:sldMkLst>
          <pc:docMk/>
          <pc:sldMk cId="3068089350" sldId="348"/>
        </pc:sldMkLst>
        <pc:spChg chg="mod">
          <ac:chgData name="Paige O’Sullivan" userId="S::posullivan@cardeaservices.org::fb4e0469-6a51-4bd0-b4c4-30f3a061f9e0" providerId="AD" clId="Web-{0C09250E-9BBA-2DD9-3B1B-9EA97D87D093}" dt="2022-02-16T22:23:37.354" v="8" actId="20577"/>
          <ac:spMkLst>
            <pc:docMk/>
            <pc:sldMk cId="3068089350" sldId="348"/>
            <ac:spMk id="8" creationId="{4421C4BF-27CE-3144-9169-12E076253E80}"/>
          </ac:spMkLst>
        </pc:spChg>
      </pc:sldChg>
      <pc:sldChg chg="modSp">
        <pc:chgData name="Paige O’Sullivan" userId="S::posullivan@cardeaservices.org::fb4e0469-6a51-4bd0-b4c4-30f3a061f9e0" providerId="AD" clId="Web-{0C09250E-9BBA-2DD9-3B1B-9EA97D87D093}" dt="2022-02-16T22:23:33.260" v="4" actId="20577"/>
        <pc:sldMkLst>
          <pc:docMk/>
          <pc:sldMk cId="3175951980" sldId="351"/>
        </pc:sldMkLst>
        <pc:spChg chg="mod">
          <ac:chgData name="Paige O’Sullivan" userId="S::posullivan@cardeaservices.org::fb4e0469-6a51-4bd0-b4c4-30f3a061f9e0" providerId="AD" clId="Web-{0C09250E-9BBA-2DD9-3B1B-9EA97D87D093}" dt="2022-02-16T22:23:33.260" v="4" actId="20577"/>
          <ac:spMkLst>
            <pc:docMk/>
            <pc:sldMk cId="3175951980" sldId="351"/>
            <ac:spMk id="2" creationId="{1B4BDD93-EF23-41BB-88F6-EB05D5026365}"/>
          </ac:spMkLst>
        </pc:spChg>
      </pc:sldChg>
      <pc:sldChg chg="modSp">
        <pc:chgData name="Paige O’Sullivan" userId="S::posullivan@cardeaservices.org::fb4e0469-6a51-4bd0-b4c4-30f3a061f9e0" providerId="AD" clId="Web-{0C09250E-9BBA-2DD9-3B1B-9EA97D87D093}" dt="2022-02-16T23:15:49.344" v="15" actId="20577"/>
        <pc:sldMkLst>
          <pc:docMk/>
          <pc:sldMk cId="1320807182" sldId="353"/>
        </pc:sldMkLst>
        <pc:spChg chg="mod">
          <ac:chgData name="Paige O’Sullivan" userId="S::posullivan@cardeaservices.org::fb4e0469-6a51-4bd0-b4c4-30f3a061f9e0" providerId="AD" clId="Web-{0C09250E-9BBA-2DD9-3B1B-9EA97D87D093}" dt="2022-02-16T23:15:49.344" v="15" actId="20577"/>
          <ac:spMkLst>
            <pc:docMk/>
            <pc:sldMk cId="1320807182" sldId="353"/>
            <ac:spMk id="5" creationId="{27925BC9-14AA-1F48-B25C-61398275E704}"/>
          </ac:spMkLst>
        </pc:spChg>
      </pc:sldChg>
    </pc:docChg>
  </pc:docChgLst>
  <pc:docChgLst>
    <pc:chgData name="Paige O’Sullivan" userId="S::posullivan@cardeaservices.org::fb4e0469-6a51-4bd0-b4c4-30f3a061f9e0" providerId="AD" clId="Web-{6A1E9389-8C41-EF5A-A849-ED9D31DEA4E5}"/>
    <pc:docChg chg="modSld">
      <pc:chgData name="Paige O’Sullivan" userId="S::posullivan@cardeaservices.org::fb4e0469-6a51-4bd0-b4c4-30f3a061f9e0" providerId="AD" clId="Web-{6A1E9389-8C41-EF5A-A849-ED9D31DEA4E5}" dt="2022-05-17T21:15:29.976" v="5" actId="20577"/>
      <pc:docMkLst>
        <pc:docMk/>
      </pc:docMkLst>
      <pc:sldChg chg="modSp">
        <pc:chgData name="Paige O’Sullivan" userId="S::posullivan@cardeaservices.org::fb4e0469-6a51-4bd0-b4c4-30f3a061f9e0" providerId="AD" clId="Web-{6A1E9389-8C41-EF5A-A849-ED9D31DEA4E5}" dt="2022-05-17T21:15:29.976" v="5" actId="20577"/>
        <pc:sldMkLst>
          <pc:docMk/>
          <pc:sldMk cId="3068089350" sldId="348"/>
        </pc:sldMkLst>
        <pc:spChg chg="mod">
          <ac:chgData name="Paige O’Sullivan" userId="S::posullivan@cardeaservices.org::fb4e0469-6a51-4bd0-b4c4-30f3a061f9e0" providerId="AD" clId="Web-{6A1E9389-8C41-EF5A-A849-ED9D31DEA4E5}" dt="2022-05-17T21:15:29.976" v="5" actId="20577"/>
          <ac:spMkLst>
            <pc:docMk/>
            <pc:sldMk cId="3068089350" sldId="348"/>
            <ac:spMk id="8" creationId="{4421C4BF-27CE-3144-9169-12E076253E80}"/>
          </ac:spMkLst>
        </pc:spChg>
      </pc:sldChg>
      <pc:sldChg chg="modSp">
        <pc:chgData name="Paige O’Sullivan" userId="S::posullivan@cardeaservices.org::fb4e0469-6a51-4bd0-b4c4-30f3a061f9e0" providerId="AD" clId="Web-{6A1E9389-8C41-EF5A-A849-ED9D31DEA4E5}" dt="2022-05-17T21:15:20.695" v="4" actId="20577"/>
        <pc:sldMkLst>
          <pc:docMk/>
          <pc:sldMk cId="3175951980" sldId="351"/>
        </pc:sldMkLst>
        <pc:spChg chg="mod">
          <ac:chgData name="Paige O’Sullivan" userId="S::posullivan@cardeaservices.org::fb4e0469-6a51-4bd0-b4c4-30f3a061f9e0" providerId="AD" clId="Web-{6A1E9389-8C41-EF5A-A849-ED9D31DEA4E5}" dt="2022-05-17T21:15:20.695" v="4" actId="20577"/>
          <ac:spMkLst>
            <pc:docMk/>
            <pc:sldMk cId="3175951980" sldId="351"/>
            <ac:spMk id="2" creationId="{1B4BDD93-EF23-41BB-88F6-EB05D5026365}"/>
          </ac:spMkLst>
        </pc:spChg>
      </pc:sldChg>
    </pc:docChg>
  </pc:docChgLst>
  <pc:docChgLst>
    <pc:chgData name="Kat McLaughlin" userId="S::kmclaughlin@cardeaservices.org::6d96087e-d754-4a80-b9b4-235814a79f29" providerId="AD" clId="Web-{3A5610AD-A869-70A1-46D6-74E7054CDF07}"/>
    <pc:docChg chg="modSld">
      <pc:chgData name="Kat McLaughlin" userId="S::kmclaughlin@cardeaservices.org::6d96087e-d754-4a80-b9b4-235814a79f29" providerId="AD" clId="Web-{3A5610AD-A869-70A1-46D6-74E7054CDF07}" dt="2022-05-17T21:19:56.685" v="4" actId="20577"/>
      <pc:docMkLst>
        <pc:docMk/>
      </pc:docMkLst>
      <pc:sldChg chg="modSp">
        <pc:chgData name="Kat McLaughlin" userId="S::kmclaughlin@cardeaservices.org::6d96087e-d754-4a80-b9b4-235814a79f29" providerId="AD" clId="Web-{3A5610AD-A869-70A1-46D6-74E7054CDF07}" dt="2022-05-17T21:19:56.685" v="4" actId="20577"/>
        <pc:sldMkLst>
          <pc:docMk/>
          <pc:sldMk cId="3068089350" sldId="348"/>
        </pc:sldMkLst>
        <pc:spChg chg="mod">
          <ac:chgData name="Kat McLaughlin" userId="S::kmclaughlin@cardeaservices.org::6d96087e-d754-4a80-b9b4-235814a79f29" providerId="AD" clId="Web-{3A5610AD-A869-70A1-46D6-74E7054CDF07}" dt="2022-05-17T21:19:56.685" v="4" actId="20577"/>
          <ac:spMkLst>
            <pc:docMk/>
            <pc:sldMk cId="3068089350" sldId="348"/>
            <ac:spMk id="8" creationId="{4421C4BF-27CE-3144-9169-12E076253E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62484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 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/>
              <a:t>providership</a:t>
            </a:r>
            <a:r>
              <a:rPr lang="en-US" sz="3200" dirty="0"/>
              <a:t> of Cardea and </a:t>
            </a:r>
            <a:r>
              <a:rPr lang="en-US" sz="3200" b="1" dirty="0"/>
              <a:t>Northwest Portland Area Indian Health Board </a:t>
            </a:r>
            <a:r>
              <a:rPr lang="en-US" sz="3200" dirty="0"/>
              <a:t>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Cardea designates this live web-based training for a maximum of  2.75 </a:t>
            </a:r>
            <a:r>
              <a:rPr lang="en-US" sz="3200" i="1" dirty="0">
                <a:latin typeface="Arial"/>
                <a:cs typeface="Arial"/>
              </a:rPr>
              <a:t>AMA PRA Category 2.75 Credit(s)TM </a:t>
            </a:r>
            <a:r>
              <a:rPr lang="en-US" sz="3200" dirty="0">
                <a:latin typeface="Arial"/>
                <a:cs typeface="Arial"/>
              </a:rPr>
              <a:t> on June 23, 2022, Physicians should claim credit commensurate with the extent of their participation in the activity. </a:t>
            </a:r>
            <a:r>
              <a:rPr lang="en-US" sz="3600" dirty="0">
                <a:latin typeface="Arial"/>
                <a:cs typeface="Arial"/>
              </a:rPr>
              <a:t>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91" y="9254116"/>
            <a:ext cx="6464210" cy="2115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50168C-B7C6-4148-AFE0-6E41DBA0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0" y="9898060"/>
            <a:ext cx="4889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pPr rtl="0" fontAlgn="base"/>
            <a:r>
              <a:rPr lang="en-US" sz="3600" dirty="0"/>
              <a:t>  </a:t>
            </a:r>
          </a:p>
          <a:p>
            <a:pPr rtl="0" fontAlgn="base"/>
            <a:r>
              <a:rPr lang="en-US" sz="3600" dirty="0">
                <a:latin typeface="Arial"/>
                <a:cs typeface="Arial"/>
              </a:rPr>
              <a:t>          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600" dirty="0"/>
              <a:t>​</a:t>
            </a:r>
            <a:endParaRPr lang="en-US" sz="3600">
              <a:latin typeface="Arial"/>
              <a:cs typeface="Arial"/>
            </a:endParaRPr>
          </a:p>
          <a:p>
            <a:pPr rtl="0" fontAlgn="base"/>
            <a:r>
              <a:rPr lang="en-US" sz="3600" b="1" dirty="0">
                <a:latin typeface="Arial"/>
                <a:cs typeface="Arial"/>
              </a:rPr>
              <a:t>June 23, 2022</a:t>
            </a:r>
            <a:r>
              <a:rPr lang="en-US" sz="3600" dirty="0">
                <a:latin typeface="Arial"/>
                <a:cs typeface="Arial"/>
              </a:rPr>
              <a:t>, ACPE UAN# | 0130-9999-22-292-L01-P, 2.75 ACPE CPE hrs. | Activity Type: Knowledge</a:t>
            </a:r>
          </a:p>
          <a:p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AD560-D56F-46B4-A2F2-8CC9EC02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61" y="3251918"/>
            <a:ext cx="1363142" cy="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Upon successful completion of this activity 2.75 contact hours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activity, contact Paige O’Sullivan at posullivan@cardeaservices.org</a:t>
            </a:r>
            <a:endParaRPr lang="en-US" sz="3800" u="sng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80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6" ma:contentTypeDescription="Create a new document." ma:contentTypeScope="" ma:versionID="8984610da1d3f46f7d3ea494357d083c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bb15a4efc55946bb631a8bf72647bb6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0d1f02-b2ee-4df6-addf-38d848148b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f5acd9-779c-4f29-96bd-41ce33a9a158}" ma:internalName="TaxCatchAll" ma:showField="CatchAllData" ma:web="8957598b-99e0-4075-93e6-351f01cf2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038788-414a-4a1a-89df-8b94fd1268d8">
      <Terms xmlns="http://schemas.microsoft.com/office/infopath/2007/PartnerControls"/>
    </lcf76f155ced4ddcb4097134ff3c332f>
    <TaxCatchAll xmlns="8957598b-99e0-4075-93e6-351f01cf2787" xsi:nil="true"/>
  </documentManagement>
</p:properties>
</file>

<file path=customXml/itemProps1.xml><?xml version="1.0" encoding="utf-8"?>
<ds:datastoreItem xmlns:ds="http://schemas.openxmlformats.org/officeDocument/2006/customXml" ds:itemID="{B812C782-C743-482C-89B8-CECC74526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7EBF67-29E6-43CE-A3BC-7D294ADCC6AB}">
  <ds:schemaRefs>
    <ds:schemaRef ds:uri="http://www.w3.org/XML/1998/namespace"/>
    <ds:schemaRef ds:uri="http://purl.org/dc/elements/1.1/"/>
    <ds:schemaRef ds:uri="0e038788-414a-4a1a-89df-8b94fd1268d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957598b-99e0-4075-93e6-351f01cf278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367</Words>
  <Application>Microsoft Office PowerPoint</Application>
  <PresentationFormat>Custom</PresentationFormat>
  <Paragraphs>29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Paige O’Sullivan</cp:lastModifiedBy>
  <cp:revision>59</cp:revision>
  <dcterms:created xsi:type="dcterms:W3CDTF">2021-09-08T19:51:15Z</dcterms:created>
  <dcterms:modified xsi:type="dcterms:W3CDTF">2022-05-17T21:20:00Z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  <property fmtid="{D5CDD505-2E9C-101B-9397-08002B2CF9AE}" pid="6" name="MediaServiceImageTags">
    <vt:lpwstr/>
  </property>
</Properties>
</file>