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41"/>
  </p:notesMasterIdLst>
  <p:sldIdLst>
    <p:sldId id="342" r:id="rId2"/>
    <p:sldId id="343" r:id="rId3"/>
    <p:sldId id="345" r:id="rId4"/>
    <p:sldId id="346" r:id="rId5"/>
    <p:sldId id="347" r:id="rId6"/>
    <p:sldId id="349" r:id="rId7"/>
    <p:sldId id="348" r:id="rId8"/>
    <p:sldId id="350" r:id="rId9"/>
    <p:sldId id="351" r:id="rId10"/>
    <p:sldId id="352" r:id="rId11"/>
    <p:sldId id="360" r:id="rId12"/>
    <p:sldId id="358" r:id="rId13"/>
    <p:sldId id="302" r:id="rId14"/>
    <p:sldId id="303" r:id="rId15"/>
    <p:sldId id="273" r:id="rId16"/>
    <p:sldId id="319" r:id="rId17"/>
    <p:sldId id="340" r:id="rId18"/>
    <p:sldId id="306" r:id="rId19"/>
    <p:sldId id="325" r:id="rId20"/>
    <p:sldId id="328" r:id="rId21"/>
    <p:sldId id="356" r:id="rId22"/>
    <p:sldId id="334" r:id="rId23"/>
    <p:sldId id="359" r:id="rId24"/>
    <p:sldId id="313" r:id="rId25"/>
    <p:sldId id="315" r:id="rId26"/>
    <p:sldId id="326" r:id="rId27"/>
    <p:sldId id="335" r:id="rId28"/>
    <p:sldId id="322" r:id="rId29"/>
    <p:sldId id="323" r:id="rId30"/>
    <p:sldId id="361" r:id="rId31"/>
    <p:sldId id="341" r:id="rId32"/>
    <p:sldId id="317" r:id="rId33"/>
    <p:sldId id="362" r:id="rId34"/>
    <p:sldId id="286" r:id="rId35"/>
    <p:sldId id="289" r:id="rId36"/>
    <p:sldId id="332" r:id="rId37"/>
    <p:sldId id="331" r:id="rId38"/>
    <p:sldId id="301" r:id="rId39"/>
    <p:sldId id="29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1112"/>
    <a:srgbClr val="DDE2E7"/>
    <a:srgbClr val="A7B4C1"/>
    <a:srgbClr val="BDC7D1"/>
    <a:srgbClr val="5F7387"/>
    <a:srgbClr val="96A5B4"/>
    <a:srgbClr val="78A3B6"/>
    <a:srgbClr val="586878"/>
    <a:srgbClr val="445260"/>
    <a:srgbClr val="7286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08702B-64FF-4E1B-9D85-9F832D064306}" v="324" dt="2022-04-26T17:55:29.3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01" autoAdjust="0"/>
    <p:restoredTop sz="93009" autoAdjust="0"/>
  </p:normalViewPr>
  <p:slideViewPr>
    <p:cSldViewPr snapToGrid="0">
      <p:cViewPr varScale="1">
        <p:scale>
          <a:sx n="53" d="100"/>
          <a:sy n="53" d="100"/>
        </p:scale>
        <p:origin x="58" y="266"/>
      </p:cViewPr>
      <p:guideLst>
        <p:guide orient="horz" pos="2160"/>
        <p:guide pos="3840"/>
      </p:guideLst>
    </p:cSldViewPr>
  </p:slideViewPr>
  <p:notesTextViewPr>
    <p:cViewPr>
      <p:scale>
        <a:sx n="3" d="2"/>
        <a:sy n="3" d="2"/>
      </p:scale>
      <p:origin x="0" y="0"/>
    </p:cViewPr>
  </p:notesTextViewPr>
  <p:sorterViewPr>
    <p:cViewPr>
      <p:scale>
        <a:sx n="150" d="100"/>
        <a:sy n="150" d="100"/>
      </p:scale>
      <p:origin x="0" y="-32868"/>
    </p:cViewPr>
  </p:sorterViewPr>
  <p:notesViewPr>
    <p:cSldViewPr snapToGrid="0">
      <p:cViewPr varScale="1">
        <p:scale>
          <a:sx n="45" d="100"/>
          <a:sy n="45" d="100"/>
        </p:scale>
        <p:origin x="2740"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yan Hendrix" userId="b6b7039c-b5df-44cd-b00b-2dd6e08ed2eb" providerId="ADAL" clId="{1F08702B-64FF-4E1B-9D85-9F832D064306}"/>
    <pc:docChg chg="undo redo custSel addSld delSld modSld sldOrd addMainMaster delMainMaster">
      <pc:chgData name="Bryan Hendrix" userId="b6b7039c-b5df-44cd-b00b-2dd6e08ed2eb" providerId="ADAL" clId="{1F08702B-64FF-4E1B-9D85-9F832D064306}" dt="2022-04-26T17:55:29.380" v="1467"/>
      <pc:docMkLst>
        <pc:docMk/>
      </pc:docMkLst>
      <pc:sldChg chg="modSp mod">
        <pc:chgData name="Bryan Hendrix" userId="b6b7039c-b5df-44cd-b00b-2dd6e08ed2eb" providerId="ADAL" clId="{1F08702B-64FF-4E1B-9D85-9F832D064306}" dt="2022-04-26T16:48:37.039" v="1432" actId="1036"/>
        <pc:sldMkLst>
          <pc:docMk/>
          <pc:sldMk cId="3782614244" sldId="286"/>
        </pc:sldMkLst>
        <pc:spChg chg="mod">
          <ac:chgData name="Bryan Hendrix" userId="b6b7039c-b5df-44cd-b00b-2dd6e08ed2eb" providerId="ADAL" clId="{1F08702B-64FF-4E1B-9D85-9F832D064306}" dt="2022-04-25T21:09:50.240" v="969" actId="1076"/>
          <ac:spMkLst>
            <pc:docMk/>
            <pc:sldMk cId="3782614244" sldId="286"/>
            <ac:spMk id="2" creationId="{11BE740D-F6D2-4DED-8E30-153F1F9F9884}"/>
          </ac:spMkLst>
        </pc:spChg>
        <pc:spChg chg="mod">
          <ac:chgData name="Bryan Hendrix" userId="b6b7039c-b5df-44cd-b00b-2dd6e08ed2eb" providerId="ADAL" clId="{1F08702B-64FF-4E1B-9D85-9F832D064306}" dt="2022-04-25T21:10:26.024" v="1049" actId="1076"/>
          <ac:spMkLst>
            <pc:docMk/>
            <pc:sldMk cId="3782614244" sldId="286"/>
            <ac:spMk id="5" creationId="{2E700F2A-EC36-4945-9B45-C41D14EE5B3A}"/>
          </ac:spMkLst>
        </pc:spChg>
        <pc:picChg chg="mod">
          <ac:chgData name="Bryan Hendrix" userId="b6b7039c-b5df-44cd-b00b-2dd6e08ed2eb" providerId="ADAL" clId="{1F08702B-64FF-4E1B-9D85-9F832D064306}" dt="2022-04-26T16:48:37.039" v="1432" actId="1036"/>
          <ac:picMkLst>
            <pc:docMk/>
            <pc:sldMk cId="3782614244" sldId="286"/>
            <ac:picMk id="3074" creationId="{F1C6AD59-A3F8-4203-B40A-FF2342243046}"/>
          </ac:picMkLst>
        </pc:picChg>
      </pc:sldChg>
      <pc:sldChg chg="del">
        <pc:chgData name="Bryan Hendrix" userId="b6b7039c-b5df-44cd-b00b-2dd6e08ed2eb" providerId="ADAL" clId="{1F08702B-64FF-4E1B-9D85-9F832D064306}" dt="2022-04-26T16:47:49.455" v="1391" actId="47"/>
        <pc:sldMkLst>
          <pc:docMk/>
          <pc:sldMk cId="812504130" sldId="287"/>
        </pc:sldMkLst>
      </pc:sldChg>
      <pc:sldChg chg="modSp mod">
        <pc:chgData name="Bryan Hendrix" userId="b6b7039c-b5df-44cd-b00b-2dd6e08ed2eb" providerId="ADAL" clId="{1F08702B-64FF-4E1B-9D85-9F832D064306}" dt="2022-04-26T16:50:11.709" v="1448" actId="1076"/>
        <pc:sldMkLst>
          <pc:docMk/>
          <pc:sldMk cId="1769240419" sldId="289"/>
        </pc:sldMkLst>
        <pc:spChg chg="mod">
          <ac:chgData name="Bryan Hendrix" userId="b6b7039c-b5df-44cd-b00b-2dd6e08ed2eb" providerId="ADAL" clId="{1F08702B-64FF-4E1B-9D85-9F832D064306}" dt="2022-04-25T21:10:48.442" v="1052" actId="1076"/>
          <ac:spMkLst>
            <pc:docMk/>
            <pc:sldMk cId="1769240419" sldId="289"/>
            <ac:spMk id="2" creationId="{CC86C5F0-4C0D-4ECA-804E-11EC314E4D59}"/>
          </ac:spMkLst>
        </pc:spChg>
        <pc:spChg chg="mod">
          <ac:chgData name="Bryan Hendrix" userId="b6b7039c-b5df-44cd-b00b-2dd6e08ed2eb" providerId="ADAL" clId="{1F08702B-64FF-4E1B-9D85-9F832D064306}" dt="2022-04-26T16:49:44.642" v="1437" actId="1076"/>
          <ac:spMkLst>
            <pc:docMk/>
            <pc:sldMk cId="1769240419" sldId="289"/>
            <ac:spMk id="5" creationId="{A6A0B71E-ABEE-4D6C-B16F-7A8F6113A1EA}"/>
          </ac:spMkLst>
        </pc:spChg>
        <pc:spChg chg="mod">
          <ac:chgData name="Bryan Hendrix" userId="b6b7039c-b5df-44cd-b00b-2dd6e08ed2eb" providerId="ADAL" clId="{1F08702B-64FF-4E1B-9D85-9F832D064306}" dt="2022-04-26T16:50:02.833" v="1447" actId="1076"/>
          <ac:spMkLst>
            <pc:docMk/>
            <pc:sldMk cId="1769240419" sldId="289"/>
            <ac:spMk id="9" creationId="{E7D2404E-1F6F-473B-8467-3B923E991214}"/>
          </ac:spMkLst>
        </pc:spChg>
        <pc:picChg chg="mod">
          <ac:chgData name="Bryan Hendrix" userId="b6b7039c-b5df-44cd-b00b-2dd6e08ed2eb" providerId="ADAL" clId="{1F08702B-64FF-4E1B-9D85-9F832D064306}" dt="2022-04-26T16:49:28.009" v="1435" actId="2085"/>
          <ac:picMkLst>
            <pc:docMk/>
            <pc:sldMk cId="1769240419" sldId="289"/>
            <ac:picMk id="7" creationId="{5D17ED2C-BD67-4D5E-A41D-766B4D5CCEB7}"/>
          </ac:picMkLst>
        </pc:picChg>
        <pc:picChg chg="mod">
          <ac:chgData name="Bryan Hendrix" userId="b6b7039c-b5df-44cd-b00b-2dd6e08ed2eb" providerId="ADAL" clId="{1F08702B-64FF-4E1B-9D85-9F832D064306}" dt="2022-04-26T16:50:11.709" v="1448" actId="1076"/>
          <ac:picMkLst>
            <pc:docMk/>
            <pc:sldMk cId="1769240419" sldId="289"/>
            <ac:picMk id="12" creationId="{7322E51C-7412-4B83-A6F7-643F8C655224}"/>
          </ac:picMkLst>
        </pc:picChg>
      </pc:sldChg>
      <pc:sldChg chg="modSp mod">
        <pc:chgData name="Bryan Hendrix" userId="b6b7039c-b5df-44cd-b00b-2dd6e08ed2eb" providerId="ADAL" clId="{1F08702B-64FF-4E1B-9D85-9F832D064306}" dt="2022-04-25T21:12:37.946" v="1114" actId="404"/>
        <pc:sldMkLst>
          <pc:docMk/>
          <pc:sldMk cId="2209903712" sldId="293"/>
        </pc:sldMkLst>
        <pc:spChg chg="mod">
          <ac:chgData name="Bryan Hendrix" userId="b6b7039c-b5df-44cd-b00b-2dd6e08ed2eb" providerId="ADAL" clId="{1F08702B-64FF-4E1B-9D85-9F832D064306}" dt="2022-04-25T21:12:37.946" v="1114" actId="404"/>
          <ac:spMkLst>
            <pc:docMk/>
            <pc:sldMk cId="2209903712" sldId="293"/>
            <ac:spMk id="3" creationId="{DC5ED658-D122-4349-B6E0-12162FFD11BB}"/>
          </ac:spMkLst>
        </pc:spChg>
      </pc:sldChg>
      <pc:sldChg chg="addSp delSp modSp mod">
        <pc:chgData name="Bryan Hendrix" userId="b6b7039c-b5df-44cd-b00b-2dd6e08ed2eb" providerId="ADAL" clId="{1F08702B-64FF-4E1B-9D85-9F832D064306}" dt="2022-04-25T19:02:13.843" v="114" actId="27636"/>
        <pc:sldMkLst>
          <pc:docMk/>
          <pc:sldMk cId="2794455504" sldId="301"/>
        </pc:sldMkLst>
        <pc:spChg chg="mod">
          <ac:chgData name="Bryan Hendrix" userId="b6b7039c-b5df-44cd-b00b-2dd6e08ed2eb" providerId="ADAL" clId="{1F08702B-64FF-4E1B-9D85-9F832D064306}" dt="2022-04-25T19:02:13.843" v="114" actId="27636"/>
          <ac:spMkLst>
            <pc:docMk/>
            <pc:sldMk cId="2794455504" sldId="301"/>
            <ac:spMk id="3" creationId="{4F35CC29-733C-433E-9CEB-2712BB146487}"/>
          </ac:spMkLst>
        </pc:spChg>
        <pc:spChg chg="add del mod">
          <ac:chgData name="Bryan Hendrix" userId="b6b7039c-b5df-44cd-b00b-2dd6e08ed2eb" providerId="ADAL" clId="{1F08702B-64FF-4E1B-9D85-9F832D064306}" dt="2022-04-25T18:58:13.128" v="100"/>
          <ac:spMkLst>
            <pc:docMk/>
            <pc:sldMk cId="2794455504" sldId="301"/>
            <ac:spMk id="5" creationId="{C4BE6AF8-79D3-47C3-8ECB-FDD7DD50ACAE}"/>
          </ac:spMkLst>
        </pc:spChg>
        <pc:spChg chg="add del mod">
          <ac:chgData name="Bryan Hendrix" userId="b6b7039c-b5df-44cd-b00b-2dd6e08ed2eb" providerId="ADAL" clId="{1F08702B-64FF-4E1B-9D85-9F832D064306}" dt="2022-04-25T18:58:59.447" v="103" actId="478"/>
          <ac:spMkLst>
            <pc:docMk/>
            <pc:sldMk cId="2794455504" sldId="301"/>
            <ac:spMk id="7" creationId="{A300FA8A-0400-446D-AF4E-3DA84092E9EE}"/>
          </ac:spMkLst>
        </pc:spChg>
        <pc:graphicFrameChg chg="add del mod">
          <ac:chgData name="Bryan Hendrix" userId="b6b7039c-b5df-44cd-b00b-2dd6e08ed2eb" providerId="ADAL" clId="{1F08702B-64FF-4E1B-9D85-9F832D064306}" dt="2022-04-25T18:58:13.128" v="100"/>
          <ac:graphicFrameMkLst>
            <pc:docMk/>
            <pc:sldMk cId="2794455504" sldId="301"/>
            <ac:graphicFrameMk id="4" creationId="{2D56D2C6-60F5-43CF-A256-8BB262BD03CA}"/>
          </ac:graphicFrameMkLst>
        </pc:graphicFrameChg>
        <pc:graphicFrameChg chg="add del mod">
          <ac:chgData name="Bryan Hendrix" userId="b6b7039c-b5df-44cd-b00b-2dd6e08ed2eb" providerId="ADAL" clId="{1F08702B-64FF-4E1B-9D85-9F832D064306}" dt="2022-04-25T18:58:59.447" v="103" actId="478"/>
          <ac:graphicFrameMkLst>
            <pc:docMk/>
            <pc:sldMk cId="2794455504" sldId="301"/>
            <ac:graphicFrameMk id="6" creationId="{29FB84AE-183B-4D89-B0A7-8A98B63E9CC7}"/>
          </ac:graphicFrameMkLst>
        </pc:graphicFrameChg>
      </pc:sldChg>
      <pc:sldChg chg="modSp mod">
        <pc:chgData name="Bryan Hendrix" userId="b6b7039c-b5df-44cd-b00b-2dd6e08ed2eb" providerId="ADAL" clId="{1F08702B-64FF-4E1B-9D85-9F832D064306}" dt="2022-04-26T16:35:43.346" v="1260" actId="207"/>
        <pc:sldMkLst>
          <pc:docMk/>
          <pc:sldMk cId="3547886812" sldId="302"/>
        </pc:sldMkLst>
        <pc:spChg chg="mod">
          <ac:chgData name="Bryan Hendrix" userId="b6b7039c-b5df-44cd-b00b-2dd6e08ed2eb" providerId="ADAL" clId="{1F08702B-64FF-4E1B-9D85-9F832D064306}" dt="2022-04-26T16:35:43.346" v="1260" actId="207"/>
          <ac:spMkLst>
            <pc:docMk/>
            <pc:sldMk cId="3547886812" sldId="302"/>
            <ac:spMk id="3" creationId="{551E05CD-7FC9-4984-8886-A493B343E3F6}"/>
          </ac:spMkLst>
        </pc:spChg>
      </pc:sldChg>
      <pc:sldChg chg="modSp mod">
        <pc:chgData name="Bryan Hendrix" userId="b6b7039c-b5df-44cd-b00b-2dd6e08ed2eb" providerId="ADAL" clId="{1F08702B-64FF-4E1B-9D85-9F832D064306}" dt="2022-04-26T16:52:46.178" v="1464" actId="14100"/>
        <pc:sldMkLst>
          <pc:docMk/>
          <pc:sldMk cId="267713981" sldId="303"/>
        </pc:sldMkLst>
        <pc:spChg chg="mod">
          <ac:chgData name="Bryan Hendrix" userId="b6b7039c-b5df-44cd-b00b-2dd6e08ed2eb" providerId="ADAL" clId="{1F08702B-64FF-4E1B-9D85-9F832D064306}" dt="2022-04-26T16:51:51.208" v="1457" actId="1076"/>
          <ac:spMkLst>
            <pc:docMk/>
            <pc:sldMk cId="267713981" sldId="303"/>
            <ac:spMk id="6" creationId="{EE412A6D-A2BD-4157-88B4-F347DF42F198}"/>
          </ac:spMkLst>
        </pc:spChg>
        <pc:spChg chg="mod">
          <ac:chgData name="Bryan Hendrix" userId="b6b7039c-b5df-44cd-b00b-2dd6e08ed2eb" providerId="ADAL" clId="{1F08702B-64FF-4E1B-9D85-9F832D064306}" dt="2022-04-26T16:51:30.060" v="1456" actId="1076"/>
          <ac:spMkLst>
            <pc:docMk/>
            <pc:sldMk cId="267713981" sldId="303"/>
            <ac:spMk id="8" creationId="{867A5765-2399-41F4-AA34-B409C8FF2707}"/>
          </ac:spMkLst>
        </pc:spChg>
        <pc:picChg chg="mod modCrop">
          <ac:chgData name="Bryan Hendrix" userId="b6b7039c-b5df-44cd-b00b-2dd6e08ed2eb" providerId="ADAL" clId="{1F08702B-64FF-4E1B-9D85-9F832D064306}" dt="2022-04-26T16:52:46.178" v="1464" actId="14100"/>
          <ac:picMkLst>
            <pc:docMk/>
            <pc:sldMk cId="267713981" sldId="303"/>
            <ac:picMk id="5" creationId="{D3D116ED-7E25-4B90-9081-E0A382CEC260}"/>
          </ac:picMkLst>
        </pc:picChg>
        <pc:picChg chg="mod">
          <ac:chgData name="Bryan Hendrix" userId="b6b7039c-b5df-44cd-b00b-2dd6e08ed2eb" providerId="ADAL" clId="{1F08702B-64FF-4E1B-9D85-9F832D064306}" dt="2022-04-26T16:51:00.024" v="1453" actId="2085"/>
          <ac:picMkLst>
            <pc:docMk/>
            <pc:sldMk cId="267713981" sldId="303"/>
            <ac:picMk id="7" creationId="{9F8110AC-BEAE-4474-A39E-9F7A319139EA}"/>
          </ac:picMkLst>
        </pc:picChg>
      </pc:sldChg>
      <pc:sldChg chg="del mod modShow">
        <pc:chgData name="Bryan Hendrix" userId="b6b7039c-b5df-44cd-b00b-2dd6e08ed2eb" providerId="ADAL" clId="{1F08702B-64FF-4E1B-9D85-9F832D064306}" dt="2022-04-25T18:40:22.604" v="42" actId="2696"/>
        <pc:sldMkLst>
          <pc:docMk/>
          <pc:sldMk cId="3114316800" sldId="304"/>
        </pc:sldMkLst>
      </pc:sldChg>
      <pc:sldChg chg="modSp mod">
        <pc:chgData name="Bryan Hendrix" userId="b6b7039c-b5df-44cd-b00b-2dd6e08ed2eb" providerId="ADAL" clId="{1F08702B-64FF-4E1B-9D85-9F832D064306}" dt="2022-04-26T16:45:45.276" v="1335" actId="14861"/>
        <pc:sldMkLst>
          <pc:docMk/>
          <pc:sldMk cId="2736391844" sldId="306"/>
        </pc:sldMkLst>
        <pc:spChg chg="mod">
          <ac:chgData name="Bryan Hendrix" userId="b6b7039c-b5df-44cd-b00b-2dd6e08ed2eb" providerId="ADAL" clId="{1F08702B-64FF-4E1B-9D85-9F832D064306}" dt="2022-04-25T20:55:21.733" v="761" actId="20577"/>
          <ac:spMkLst>
            <pc:docMk/>
            <pc:sldMk cId="2736391844" sldId="306"/>
            <ac:spMk id="3" creationId="{8EFC04E1-427B-472B-A0B6-EBC4DA31EB20}"/>
          </ac:spMkLst>
        </pc:spChg>
        <pc:picChg chg="mod">
          <ac:chgData name="Bryan Hendrix" userId="b6b7039c-b5df-44cd-b00b-2dd6e08ed2eb" providerId="ADAL" clId="{1F08702B-64FF-4E1B-9D85-9F832D064306}" dt="2022-04-26T16:45:45.276" v="1335" actId="14861"/>
          <ac:picMkLst>
            <pc:docMk/>
            <pc:sldMk cId="2736391844" sldId="306"/>
            <ac:picMk id="4" creationId="{2432E7E1-3D95-42FF-AD9C-8B886ABEF0CA}"/>
          </ac:picMkLst>
        </pc:picChg>
      </pc:sldChg>
      <pc:sldChg chg="modSp del modAnim">
        <pc:chgData name="Bryan Hendrix" userId="b6b7039c-b5df-44cd-b00b-2dd6e08ed2eb" providerId="ADAL" clId="{1F08702B-64FF-4E1B-9D85-9F832D064306}" dt="2022-04-25T20:57:03.594" v="767" actId="47"/>
        <pc:sldMkLst>
          <pc:docMk/>
          <pc:sldMk cId="1806939077" sldId="310"/>
        </pc:sldMkLst>
        <pc:spChg chg="mod">
          <ac:chgData name="Bryan Hendrix" userId="b6b7039c-b5df-44cd-b00b-2dd6e08ed2eb" providerId="ADAL" clId="{1F08702B-64FF-4E1B-9D85-9F832D064306}" dt="2022-04-25T18:37:59.580" v="36" actId="20577"/>
          <ac:spMkLst>
            <pc:docMk/>
            <pc:sldMk cId="1806939077" sldId="310"/>
            <ac:spMk id="3" creationId="{E2AABF76-4991-4A88-9400-D171130EC945}"/>
          </ac:spMkLst>
        </pc:spChg>
      </pc:sldChg>
      <pc:sldChg chg="del">
        <pc:chgData name="Bryan Hendrix" userId="b6b7039c-b5df-44cd-b00b-2dd6e08ed2eb" providerId="ADAL" clId="{1F08702B-64FF-4E1B-9D85-9F832D064306}" dt="2022-04-25T20:56:57.034" v="766" actId="47"/>
        <pc:sldMkLst>
          <pc:docMk/>
          <pc:sldMk cId="688486465" sldId="311"/>
        </pc:sldMkLst>
      </pc:sldChg>
      <pc:sldChg chg="modAnim">
        <pc:chgData name="Bryan Hendrix" userId="b6b7039c-b5df-44cd-b00b-2dd6e08ed2eb" providerId="ADAL" clId="{1F08702B-64FF-4E1B-9D85-9F832D064306}" dt="2022-04-26T17:55:29.380" v="1467"/>
        <pc:sldMkLst>
          <pc:docMk/>
          <pc:sldMk cId="4291476248" sldId="313"/>
        </pc:sldMkLst>
      </pc:sldChg>
      <pc:sldChg chg="modSp mod">
        <pc:chgData name="Bryan Hendrix" userId="b6b7039c-b5df-44cd-b00b-2dd6e08ed2eb" providerId="ADAL" clId="{1F08702B-64FF-4E1B-9D85-9F832D064306}" dt="2022-04-25T21:04:55.542" v="904" actId="1076"/>
        <pc:sldMkLst>
          <pc:docMk/>
          <pc:sldMk cId="4241776894" sldId="315"/>
        </pc:sldMkLst>
        <pc:spChg chg="mod">
          <ac:chgData name="Bryan Hendrix" userId="b6b7039c-b5df-44cd-b00b-2dd6e08ed2eb" providerId="ADAL" clId="{1F08702B-64FF-4E1B-9D85-9F832D064306}" dt="2022-04-25T21:04:55.542" v="904" actId="1076"/>
          <ac:spMkLst>
            <pc:docMk/>
            <pc:sldMk cId="4241776894" sldId="315"/>
            <ac:spMk id="2" creationId="{4D5623FB-B1AA-42E0-8AE7-12A408B86ED8}"/>
          </ac:spMkLst>
        </pc:spChg>
      </pc:sldChg>
      <pc:sldChg chg="modSp mod">
        <pc:chgData name="Bryan Hendrix" userId="b6b7039c-b5df-44cd-b00b-2dd6e08ed2eb" providerId="ADAL" clId="{1F08702B-64FF-4E1B-9D85-9F832D064306}" dt="2022-04-26T16:45:13.228" v="1333" actId="14861"/>
        <pc:sldMkLst>
          <pc:docMk/>
          <pc:sldMk cId="2770748592" sldId="319"/>
        </pc:sldMkLst>
        <pc:spChg chg="mod">
          <ac:chgData name="Bryan Hendrix" userId="b6b7039c-b5df-44cd-b00b-2dd6e08ed2eb" providerId="ADAL" clId="{1F08702B-64FF-4E1B-9D85-9F832D064306}" dt="2022-04-25T20:54:51.697" v="759" actId="20577"/>
          <ac:spMkLst>
            <pc:docMk/>
            <pc:sldMk cId="2770748592" sldId="319"/>
            <ac:spMk id="3" creationId="{44284B23-AAD7-4055-92B1-BFEFE72BC903}"/>
          </ac:spMkLst>
        </pc:spChg>
        <pc:picChg chg="mod">
          <ac:chgData name="Bryan Hendrix" userId="b6b7039c-b5df-44cd-b00b-2dd6e08ed2eb" providerId="ADAL" clId="{1F08702B-64FF-4E1B-9D85-9F832D064306}" dt="2022-04-26T16:45:13.228" v="1333" actId="14861"/>
          <ac:picMkLst>
            <pc:docMk/>
            <pc:sldMk cId="2770748592" sldId="319"/>
            <ac:picMk id="1026" creationId="{AD6BF9EC-B700-4613-A527-3AAFCFC2F8A8}"/>
          </ac:picMkLst>
        </pc:picChg>
      </pc:sldChg>
      <pc:sldChg chg="modSp mod">
        <pc:chgData name="Bryan Hendrix" userId="b6b7039c-b5df-44cd-b00b-2dd6e08ed2eb" providerId="ADAL" clId="{1F08702B-64FF-4E1B-9D85-9F832D064306}" dt="2022-04-25T21:08:17.733" v="948" actId="1038"/>
        <pc:sldMkLst>
          <pc:docMk/>
          <pc:sldMk cId="2670383160" sldId="322"/>
        </pc:sldMkLst>
        <pc:spChg chg="mod">
          <ac:chgData name="Bryan Hendrix" userId="b6b7039c-b5df-44cd-b00b-2dd6e08ed2eb" providerId="ADAL" clId="{1F08702B-64FF-4E1B-9D85-9F832D064306}" dt="2022-04-25T21:06:27.131" v="923" actId="1036"/>
          <ac:spMkLst>
            <pc:docMk/>
            <pc:sldMk cId="2670383160" sldId="322"/>
            <ac:spMk id="2" creationId="{FA6F2ED1-CB24-4937-A302-F96046396AEB}"/>
          </ac:spMkLst>
        </pc:spChg>
        <pc:spChg chg="mod">
          <ac:chgData name="Bryan Hendrix" userId="b6b7039c-b5df-44cd-b00b-2dd6e08ed2eb" providerId="ADAL" clId="{1F08702B-64FF-4E1B-9D85-9F832D064306}" dt="2022-04-25T21:08:17.733" v="948" actId="1038"/>
          <ac:spMkLst>
            <pc:docMk/>
            <pc:sldMk cId="2670383160" sldId="322"/>
            <ac:spMk id="3" creationId="{48BE815B-3E92-483E-92C0-66213FFD6F38}"/>
          </ac:spMkLst>
        </pc:spChg>
        <pc:spChg chg="mod">
          <ac:chgData name="Bryan Hendrix" userId="b6b7039c-b5df-44cd-b00b-2dd6e08ed2eb" providerId="ADAL" clId="{1F08702B-64FF-4E1B-9D85-9F832D064306}" dt="2022-04-25T21:07:51.726" v="937" actId="1036"/>
          <ac:spMkLst>
            <pc:docMk/>
            <pc:sldMk cId="2670383160" sldId="322"/>
            <ac:spMk id="4" creationId="{5A348C39-AA54-48FF-AEE9-81BE4E6AC849}"/>
          </ac:spMkLst>
        </pc:spChg>
      </pc:sldChg>
      <pc:sldChg chg="modSp mod">
        <pc:chgData name="Bryan Hendrix" userId="b6b7039c-b5df-44cd-b00b-2dd6e08ed2eb" providerId="ADAL" clId="{1F08702B-64FF-4E1B-9D85-9F832D064306}" dt="2022-04-25T20:56:12.237" v="765" actId="403"/>
        <pc:sldMkLst>
          <pc:docMk/>
          <pc:sldMk cId="1785426410" sldId="325"/>
        </pc:sldMkLst>
        <pc:spChg chg="mod">
          <ac:chgData name="Bryan Hendrix" userId="b6b7039c-b5df-44cd-b00b-2dd6e08ed2eb" providerId="ADAL" clId="{1F08702B-64FF-4E1B-9D85-9F832D064306}" dt="2022-04-25T20:56:12.237" v="765" actId="403"/>
          <ac:spMkLst>
            <pc:docMk/>
            <pc:sldMk cId="1785426410" sldId="325"/>
            <ac:spMk id="2" creationId="{369DF3D7-133E-4AA0-92C4-71032071EADC}"/>
          </ac:spMkLst>
        </pc:spChg>
      </pc:sldChg>
      <pc:sldChg chg="modSp">
        <pc:chgData name="Bryan Hendrix" userId="b6b7039c-b5df-44cd-b00b-2dd6e08ed2eb" providerId="ADAL" clId="{1F08702B-64FF-4E1B-9D85-9F832D064306}" dt="2022-04-26T16:47:23.436" v="1389" actId="14861"/>
        <pc:sldMkLst>
          <pc:docMk/>
          <pc:sldMk cId="1710399251" sldId="326"/>
        </pc:sldMkLst>
        <pc:picChg chg="mod">
          <ac:chgData name="Bryan Hendrix" userId="b6b7039c-b5df-44cd-b00b-2dd6e08ed2eb" providerId="ADAL" clId="{1F08702B-64FF-4E1B-9D85-9F832D064306}" dt="2022-04-26T16:47:23.436" v="1389" actId="14861"/>
          <ac:picMkLst>
            <pc:docMk/>
            <pc:sldMk cId="1710399251" sldId="326"/>
            <ac:picMk id="3074" creationId="{62C82C5A-75C5-4CC4-BA2B-501B84418193}"/>
          </ac:picMkLst>
        </pc:picChg>
      </pc:sldChg>
      <pc:sldChg chg="modSp mod">
        <pc:chgData name="Bryan Hendrix" userId="b6b7039c-b5df-44cd-b00b-2dd6e08ed2eb" providerId="ADAL" clId="{1F08702B-64FF-4E1B-9D85-9F832D064306}" dt="2022-04-26T16:50:32.567" v="1450" actId="14861"/>
        <pc:sldMkLst>
          <pc:docMk/>
          <pc:sldMk cId="2259821847" sldId="331"/>
        </pc:sldMkLst>
        <pc:picChg chg="mod">
          <ac:chgData name="Bryan Hendrix" userId="b6b7039c-b5df-44cd-b00b-2dd6e08ed2eb" providerId="ADAL" clId="{1F08702B-64FF-4E1B-9D85-9F832D064306}" dt="2022-04-26T16:50:32.567" v="1450" actId="14861"/>
          <ac:picMkLst>
            <pc:docMk/>
            <pc:sldMk cId="2259821847" sldId="331"/>
            <ac:picMk id="3" creationId="{D3E011EA-5878-4327-932D-A985352AA68F}"/>
          </ac:picMkLst>
        </pc:picChg>
      </pc:sldChg>
      <pc:sldChg chg="modSp mod ord">
        <pc:chgData name="Bryan Hendrix" userId="b6b7039c-b5df-44cd-b00b-2dd6e08ed2eb" providerId="ADAL" clId="{1F08702B-64FF-4E1B-9D85-9F832D064306}" dt="2022-04-25T21:11:53.154" v="1107" actId="1038"/>
        <pc:sldMkLst>
          <pc:docMk/>
          <pc:sldMk cId="1634886361" sldId="332"/>
        </pc:sldMkLst>
        <pc:spChg chg="mod">
          <ac:chgData name="Bryan Hendrix" userId="b6b7039c-b5df-44cd-b00b-2dd6e08ed2eb" providerId="ADAL" clId="{1F08702B-64FF-4E1B-9D85-9F832D064306}" dt="2022-04-25T21:11:18.472" v="1077" actId="1037"/>
          <ac:spMkLst>
            <pc:docMk/>
            <pc:sldMk cId="1634886361" sldId="332"/>
            <ac:spMk id="3" creationId="{AD84B0F0-7365-4353-9B14-11E44E5E63B2}"/>
          </ac:spMkLst>
        </pc:spChg>
        <pc:spChg chg="mod">
          <ac:chgData name="Bryan Hendrix" userId="b6b7039c-b5df-44cd-b00b-2dd6e08ed2eb" providerId="ADAL" clId="{1F08702B-64FF-4E1B-9D85-9F832D064306}" dt="2022-04-25T21:11:53.154" v="1107" actId="1038"/>
          <ac:spMkLst>
            <pc:docMk/>
            <pc:sldMk cId="1634886361" sldId="332"/>
            <ac:spMk id="4" creationId="{A6F8E9C4-8D49-4D79-AA8F-8C5794675722}"/>
          </ac:spMkLst>
        </pc:spChg>
      </pc:sldChg>
      <pc:sldChg chg="modSp mod">
        <pc:chgData name="Bryan Hendrix" userId="b6b7039c-b5df-44cd-b00b-2dd6e08ed2eb" providerId="ADAL" clId="{1F08702B-64FF-4E1B-9D85-9F832D064306}" dt="2022-04-26T16:46:31.629" v="1337" actId="14861"/>
        <pc:sldMkLst>
          <pc:docMk/>
          <pc:sldMk cId="753879861" sldId="334"/>
        </pc:sldMkLst>
        <pc:spChg chg="mod">
          <ac:chgData name="Bryan Hendrix" userId="b6b7039c-b5df-44cd-b00b-2dd6e08ed2eb" providerId="ADAL" clId="{1F08702B-64FF-4E1B-9D85-9F832D064306}" dt="2022-04-25T21:03:22.897" v="894" actId="20577"/>
          <ac:spMkLst>
            <pc:docMk/>
            <pc:sldMk cId="753879861" sldId="334"/>
            <ac:spMk id="2" creationId="{13D6BF8E-A996-4018-BA74-29A615D61718}"/>
          </ac:spMkLst>
        </pc:spChg>
        <pc:picChg chg="mod">
          <ac:chgData name="Bryan Hendrix" userId="b6b7039c-b5df-44cd-b00b-2dd6e08ed2eb" providerId="ADAL" clId="{1F08702B-64FF-4E1B-9D85-9F832D064306}" dt="2022-04-26T16:46:31.629" v="1337" actId="14861"/>
          <ac:picMkLst>
            <pc:docMk/>
            <pc:sldMk cId="753879861" sldId="334"/>
            <ac:picMk id="11" creationId="{FFE49A1A-EDB9-4AC9-BE39-10A722FB7405}"/>
          </ac:picMkLst>
        </pc:picChg>
      </pc:sldChg>
      <pc:sldChg chg="modSp del mod ord">
        <pc:chgData name="Bryan Hendrix" userId="b6b7039c-b5df-44cd-b00b-2dd6e08ed2eb" providerId="ADAL" clId="{1F08702B-64FF-4E1B-9D85-9F832D064306}" dt="2022-04-25T21:02:00.175" v="821" actId="47"/>
        <pc:sldMkLst>
          <pc:docMk/>
          <pc:sldMk cId="1237287862" sldId="337"/>
        </pc:sldMkLst>
        <pc:spChg chg="mod">
          <ac:chgData name="Bryan Hendrix" userId="b6b7039c-b5df-44cd-b00b-2dd6e08ed2eb" providerId="ADAL" clId="{1F08702B-64FF-4E1B-9D85-9F832D064306}" dt="2022-04-25T20:58:34.780" v="776" actId="1076"/>
          <ac:spMkLst>
            <pc:docMk/>
            <pc:sldMk cId="1237287862" sldId="337"/>
            <ac:spMk id="12" creationId="{9E81A078-85AF-4BBE-ACED-D2C70E7F22AA}"/>
          </ac:spMkLst>
        </pc:spChg>
      </pc:sldChg>
      <pc:sldChg chg="del">
        <pc:chgData name="Bryan Hendrix" userId="b6b7039c-b5df-44cd-b00b-2dd6e08ed2eb" providerId="ADAL" clId="{1F08702B-64FF-4E1B-9D85-9F832D064306}" dt="2022-04-26T16:48:13.114" v="1394" actId="47"/>
        <pc:sldMkLst>
          <pc:docMk/>
          <pc:sldMk cId="786018507" sldId="339"/>
        </pc:sldMkLst>
      </pc:sldChg>
      <pc:sldChg chg="addSp delSp modSp mod setBg modClrScheme delDesignElem chgLayout">
        <pc:chgData name="Bryan Hendrix" userId="b6b7039c-b5df-44cd-b00b-2dd6e08ed2eb" providerId="ADAL" clId="{1F08702B-64FF-4E1B-9D85-9F832D064306}" dt="2022-04-26T16:45:29.091" v="1334" actId="14861"/>
        <pc:sldMkLst>
          <pc:docMk/>
          <pc:sldMk cId="650135108" sldId="340"/>
        </pc:sldMkLst>
        <pc:spChg chg="add del mod ord">
          <ac:chgData name="Bryan Hendrix" userId="b6b7039c-b5df-44cd-b00b-2dd6e08ed2eb" providerId="ADAL" clId="{1F08702B-64FF-4E1B-9D85-9F832D064306}" dt="2022-04-26T16:36:35.148" v="1262" actId="26606"/>
          <ac:spMkLst>
            <pc:docMk/>
            <pc:sldMk cId="650135108" sldId="340"/>
            <ac:spMk id="2" creationId="{D273563E-1227-444D-BA73-56FB70457660}"/>
          </ac:spMkLst>
        </pc:spChg>
        <pc:spChg chg="add del mod ord">
          <ac:chgData name="Bryan Hendrix" userId="b6b7039c-b5df-44cd-b00b-2dd6e08ed2eb" providerId="ADAL" clId="{1F08702B-64FF-4E1B-9D85-9F832D064306}" dt="2022-04-26T16:36:35.148" v="1262" actId="26606"/>
          <ac:spMkLst>
            <pc:docMk/>
            <pc:sldMk cId="650135108" sldId="340"/>
            <ac:spMk id="3" creationId="{913E0D36-0A98-42F5-92CF-E63508FDFFAC}"/>
          </ac:spMkLst>
        </pc:spChg>
        <pc:spChg chg="add del mod ord">
          <ac:chgData name="Bryan Hendrix" userId="b6b7039c-b5df-44cd-b00b-2dd6e08ed2eb" providerId="ADAL" clId="{1F08702B-64FF-4E1B-9D85-9F832D064306}" dt="2022-04-26T16:36:57.637" v="1264" actId="478"/>
          <ac:spMkLst>
            <pc:docMk/>
            <pc:sldMk cId="650135108" sldId="340"/>
            <ac:spMk id="4" creationId="{F083A951-2DD9-48FD-945B-D6644D15AF20}"/>
          </ac:spMkLst>
        </pc:spChg>
        <pc:spChg chg="add del mod ord">
          <ac:chgData name="Bryan Hendrix" userId="b6b7039c-b5df-44cd-b00b-2dd6e08ed2eb" providerId="ADAL" clId="{1F08702B-64FF-4E1B-9D85-9F832D064306}" dt="2022-04-26T16:37:00.835" v="1265" actId="478"/>
          <ac:spMkLst>
            <pc:docMk/>
            <pc:sldMk cId="650135108" sldId="340"/>
            <ac:spMk id="5" creationId="{F0090ECF-1705-4942-943E-EF2B1F097961}"/>
          </ac:spMkLst>
        </pc:spChg>
        <pc:spChg chg="del">
          <ac:chgData name="Bryan Hendrix" userId="b6b7039c-b5df-44cd-b00b-2dd6e08ed2eb" providerId="ADAL" clId="{1F08702B-64FF-4E1B-9D85-9F832D064306}" dt="2022-04-26T16:36:27.957" v="1261" actId="700"/>
          <ac:spMkLst>
            <pc:docMk/>
            <pc:sldMk cId="650135108" sldId="340"/>
            <ac:spMk id="71" creationId="{AB8C311F-7253-4AED-9701-7FC0708C41C7}"/>
          </ac:spMkLst>
        </pc:spChg>
        <pc:spChg chg="del">
          <ac:chgData name="Bryan Hendrix" userId="b6b7039c-b5df-44cd-b00b-2dd6e08ed2eb" providerId="ADAL" clId="{1F08702B-64FF-4E1B-9D85-9F832D064306}" dt="2022-04-26T16:36:27.957" v="1261" actId="700"/>
          <ac:spMkLst>
            <pc:docMk/>
            <pc:sldMk cId="650135108" sldId="340"/>
            <ac:spMk id="73" creationId="{E2384209-CB15-4CDF-9D31-C44FD9A3F20D}"/>
          </ac:spMkLst>
        </pc:spChg>
        <pc:spChg chg="del">
          <ac:chgData name="Bryan Hendrix" userId="b6b7039c-b5df-44cd-b00b-2dd6e08ed2eb" providerId="ADAL" clId="{1F08702B-64FF-4E1B-9D85-9F832D064306}" dt="2022-04-26T16:36:27.957" v="1261" actId="700"/>
          <ac:spMkLst>
            <pc:docMk/>
            <pc:sldMk cId="650135108" sldId="340"/>
            <ac:spMk id="75" creationId="{2633B3B5-CC90-43F0-8714-D31D1F3F0209}"/>
          </ac:spMkLst>
        </pc:spChg>
        <pc:spChg chg="del">
          <ac:chgData name="Bryan Hendrix" userId="b6b7039c-b5df-44cd-b00b-2dd6e08ed2eb" providerId="ADAL" clId="{1F08702B-64FF-4E1B-9D85-9F832D064306}" dt="2022-04-26T16:36:27.957" v="1261" actId="700"/>
          <ac:spMkLst>
            <pc:docMk/>
            <pc:sldMk cId="650135108" sldId="340"/>
            <ac:spMk id="77" creationId="{A8D57A06-A426-446D-B02C-A2DC6B62E45E}"/>
          </ac:spMkLst>
        </pc:spChg>
        <pc:picChg chg="mod">
          <ac:chgData name="Bryan Hendrix" userId="b6b7039c-b5df-44cd-b00b-2dd6e08ed2eb" providerId="ADAL" clId="{1F08702B-64FF-4E1B-9D85-9F832D064306}" dt="2022-04-26T16:45:29.091" v="1334" actId="14861"/>
          <ac:picMkLst>
            <pc:docMk/>
            <pc:sldMk cId="650135108" sldId="340"/>
            <ac:picMk id="2050" creationId="{0E222014-4F77-4D8D-A175-AD9928B807B1}"/>
          </ac:picMkLst>
        </pc:picChg>
      </pc:sldChg>
      <pc:sldChg chg="modSp mod">
        <pc:chgData name="Bryan Hendrix" userId="b6b7039c-b5df-44cd-b00b-2dd6e08ed2eb" providerId="ADAL" clId="{1F08702B-64FF-4E1B-9D85-9F832D064306}" dt="2022-04-26T16:47:59.852" v="1392" actId="14861"/>
        <pc:sldMkLst>
          <pc:docMk/>
          <pc:sldMk cId="3615665526" sldId="341"/>
        </pc:sldMkLst>
        <pc:picChg chg="mod">
          <ac:chgData name="Bryan Hendrix" userId="b6b7039c-b5df-44cd-b00b-2dd6e08ed2eb" providerId="ADAL" clId="{1F08702B-64FF-4E1B-9D85-9F832D064306}" dt="2022-04-26T16:47:59.852" v="1392" actId="14861"/>
          <ac:picMkLst>
            <pc:docMk/>
            <pc:sldMk cId="3615665526" sldId="341"/>
            <ac:picMk id="4" creationId="{C4647299-9561-4B06-B690-6876269089C9}"/>
          </ac:picMkLst>
        </pc:picChg>
      </pc:sldChg>
      <pc:sldChg chg="addSp delSp modSp add mod">
        <pc:chgData name="Bryan Hendrix" userId="b6b7039c-b5df-44cd-b00b-2dd6e08ed2eb" providerId="ADAL" clId="{1F08702B-64FF-4E1B-9D85-9F832D064306}" dt="2022-04-26T16:41:52.653" v="1297" actId="1035"/>
        <pc:sldMkLst>
          <pc:docMk/>
          <pc:sldMk cId="2240744825" sldId="342"/>
        </pc:sldMkLst>
        <pc:spChg chg="mod">
          <ac:chgData name="Bryan Hendrix" userId="b6b7039c-b5df-44cd-b00b-2dd6e08ed2eb" providerId="ADAL" clId="{1F08702B-64FF-4E1B-9D85-9F832D064306}" dt="2022-04-25T20:44:47.894" v="609" actId="14100"/>
          <ac:spMkLst>
            <pc:docMk/>
            <pc:sldMk cId="2240744825" sldId="342"/>
            <ac:spMk id="3" creationId="{17FFDB0E-E8AA-4D2C-8037-531C892AB7DA}"/>
          </ac:spMkLst>
        </pc:spChg>
        <pc:spChg chg="add mod">
          <ac:chgData name="Bryan Hendrix" userId="b6b7039c-b5df-44cd-b00b-2dd6e08ed2eb" providerId="ADAL" clId="{1F08702B-64FF-4E1B-9D85-9F832D064306}" dt="2022-04-25T20:46:06.273" v="707" actId="1037"/>
          <ac:spMkLst>
            <pc:docMk/>
            <pc:sldMk cId="2240744825" sldId="342"/>
            <ac:spMk id="4" creationId="{20BFAB8A-0725-407C-93B7-5E1E1E79E7A1}"/>
          </ac:spMkLst>
        </pc:spChg>
        <pc:spChg chg="add mod">
          <ac:chgData name="Bryan Hendrix" userId="b6b7039c-b5df-44cd-b00b-2dd6e08ed2eb" providerId="ADAL" clId="{1F08702B-64FF-4E1B-9D85-9F832D064306}" dt="2022-04-25T20:46:06.273" v="707" actId="1037"/>
          <ac:spMkLst>
            <pc:docMk/>
            <pc:sldMk cId="2240744825" sldId="342"/>
            <ac:spMk id="5" creationId="{DE226D43-DB32-4024-A768-085156C37F53}"/>
          </ac:spMkLst>
        </pc:spChg>
        <pc:spChg chg="add del mod">
          <ac:chgData name="Bryan Hendrix" userId="b6b7039c-b5df-44cd-b00b-2dd6e08ed2eb" providerId="ADAL" clId="{1F08702B-64FF-4E1B-9D85-9F832D064306}" dt="2022-04-25T20:45:51.065" v="644" actId="478"/>
          <ac:spMkLst>
            <pc:docMk/>
            <pc:sldMk cId="2240744825" sldId="342"/>
            <ac:spMk id="6" creationId="{6C88AD1B-746B-4718-8ECC-8AE3EF6EC9A7}"/>
          </ac:spMkLst>
        </pc:spChg>
        <pc:picChg chg="add mod">
          <ac:chgData name="Bryan Hendrix" userId="b6b7039c-b5df-44cd-b00b-2dd6e08ed2eb" providerId="ADAL" clId="{1F08702B-64FF-4E1B-9D85-9F832D064306}" dt="2022-04-26T16:41:52.653" v="1297" actId="1035"/>
          <ac:picMkLst>
            <pc:docMk/>
            <pc:sldMk cId="2240744825" sldId="342"/>
            <ac:picMk id="1026" creationId="{C622F204-074B-43BE-B6FF-EA0A1DE52A95}"/>
          </ac:picMkLst>
        </pc:picChg>
        <pc:picChg chg="del">
          <ac:chgData name="Bryan Hendrix" userId="b6b7039c-b5df-44cd-b00b-2dd6e08ed2eb" providerId="ADAL" clId="{1F08702B-64FF-4E1B-9D85-9F832D064306}" dt="2022-04-25T20:36:27.965" v="473" actId="478"/>
          <ac:picMkLst>
            <pc:docMk/>
            <pc:sldMk cId="2240744825" sldId="342"/>
            <ac:picMk id="2050" creationId="{18B528AE-AFFE-4ED6-A491-5B56B06E5D74}"/>
          </ac:picMkLst>
        </pc:picChg>
      </pc:sldChg>
      <pc:sldChg chg="addSp delSp modSp add mod delAnim modAnim">
        <pc:chgData name="Bryan Hendrix" userId="b6b7039c-b5df-44cd-b00b-2dd6e08ed2eb" providerId="ADAL" clId="{1F08702B-64FF-4E1B-9D85-9F832D064306}" dt="2022-04-25T20:34:20.350" v="472" actId="1076"/>
        <pc:sldMkLst>
          <pc:docMk/>
          <pc:sldMk cId="345284350" sldId="343"/>
        </pc:sldMkLst>
        <pc:spChg chg="add del mod">
          <ac:chgData name="Bryan Hendrix" userId="b6b7039c-b5df-44cd-b00b-2dd6e08ed2eb" providerId="ADAL" clId="{1F08702B-64FF-4E1B-9D85-9F832D064306}" dt="2022-04-25T20:34:09.194" v="469"/>
          <ac:spMkLst>
            <pc:docMk/>
            <pc:sldMk cId="345284350" sldId="343"/>
            <ac:spMk id="3" creationId="{41B60F1A-F4A0-4583-9869-A11F4D5159B9}"/>
          </ac:spMkLst>
        </pc:spChg>
        <pc:picChg chg="add mod">
          <ac:chgData name="Bryan Hendrix" userId="b6b7039c-b5df-44cd-b00b-2dd6e08ed2eb" providerId="ADAL" clId="{1F08702B-64FF-4E1B-9D85-9F832D064306}" dt="2022-04-25T20:34:20.350" v="472" actId="1076"/>
          <ac:picMkLst>
            <pc:docMk/>
            <pc:sldMk cId="345284350" sldId="343"/>
            <ac:picMk id="4" creationId="{248982E2-A58C-43D7-BC8F-494FACF43324}"/>
          </ac:picMkLst>
        </pc:picChg>
        <pc:picChg chg="del">
          <ac:chgData name="Bryan Hendrix" userId="b6b7039c-b5df-44cd-b00b-2dd6e08ed2eb" providerId="ADAL" clId="{1F08702B-64FF-4E1B-9D85-9F832D064306}" dt="2022-04-25T20:33:52.847" v="468" actId="478"/>
          <ac:picMkLst>
            <pc:docMk/>
            <pc:sldMk cId="345284350" sldId="343"/>
            <ac:picMk id="5" creationId="{2C743659-DBA0-469F-B901-9A1BE7AC214E}"/>
          </ac:picMkLst>
        </pc:picChg>
      </pc:sldChg>
      <pc:sldChg chg="add del">
        <pc:chgData name="Bryan Hendrix" userId="b6b7039c-b5df-44cd-b00b-2dd6e08ed2eb" providerId="ADAL" clId="{1F08702B-64FF-4E1B-9D85-9F832D064306}" dt="2022-04-25T20:46:22.795" v="708" actId="47"/>
        <pc:sldMkLst>
          <pc:docMk/>
          <pc:sldMk cId="1443494007" sldId="344"/>
        </pc:sldMkLst>
      </pc:sldChg>
      <pc:sldChg chg="modSp add">
        <pc:chgData name="Bryan Hendrix" userId="b6b7039c-b5df-44cd-b00b-2dd6e08ed2eb" providerId="ADAL" clId="{1F08702B-64FF-4E1B-9D85-9F832D064306}" dt="2022-04-26T16:44:02.507" v="1306" actId="14861"/>
        <pc:sldMkLst>
          <pc:docMk/>
          <pc:sldMk cId="3623592439" sldId="345"/>
        </pc:sldMkLst>
        <pc:picChg chg="mod">
          <ac:chgData name="Bryan Hendrix" userId="b6b7039c-b5df-44cd-b00b-2dd6e08ed2eb" providerId="ADAL" clId="{1F08702B-64FF-4E1B-9D85-9F832D064306}" dt="2022-04-26T16:44:02.507" v="1306" actId="14861"/>
          <ac:picMkLst>
            <pc:docMk/>
            <pc:sldMk cId="3623592439" sldId="345"/>
            <ac:picMk id="2" creationId="{863FE175-6DC5-4BA6-B57A-16F4D968AF5B}"/>
          </ac:picMkLst>
        </pc:picChg>
      </pc:sldChg>
      <pc:sldChg chg="modSp add mod ord">
        <pc:chgData name="Bryan Hendrix" userId="b6b7039c-b5df-44cd-b00b-2dd6e08ed2eb" providerId="ADAL" clId="{1F08702B-64FF-4E1B-9D85-9F832D064306}" dt="2022-04-25T21:22:53.712" v="1219" actId="404"/>
        <pc:sldMkLst>
          <pc:docMk/>
          <pc:sldMk cId="618186070" sldId="346"/>
        </pc:sldMkLst>
        <pc:spChg chg="mod">
          <ac:chgData name="Bryan Hendrix" userId="b6b7039c-b5df-44cd-b00b-2dd6e08ed2eb" providerId="ADAL" clId="{1F08702B-64FF-4E1B-9D85-9F832D064306}" dt="2022-04-25T21:22:53.712" v="1219" actId="404"/>
          <ac:spMkLst>
            <pc:docMk/>
            <pc:sldMk cId="618186070" sldId="346"/>
            <ac:spMk id="2" creationId="{F40A1AC4-EE14-4410-A055-38796B07AB16}"/>
          </ac:spMkLst>
        </pc:spChg>
        <pc:spChg chg="mod">
          <ac:chgData name="Bryan Hendrix" userId="b6b7039c-b5df-44cd-b00b-2dd6e08ed2eb" providerId="ADAL" clId="{1F08702B-64FF-4E1B-9D85-9F832D064306}" dt="2022-04-25T21:14:40.121" v="1147" actId="27636"/>
          <ac:spMkLst>
            <pc:docMk/>
            <pc:sldMk cId="618186070" sldId="346"/>
            <ac:spMk id="3" creationId="{36CBBEA7-43DD-4E7C-AB7E-72A6EA886503}"/>
          </ac:spMkLst>
        </pc:spChg>
      </pc:sldChg>
      <pc:sldChg chg="addSp delSp modSp add mod ord modClrScheme chgLayout">
        <pc:chgData name="Bryan Hendrix" userId="b6b7039c-b5df-44cd-b00b-2dd6e08ed2eb" providerId="ADAL" clId="{1F08702B-64FF-4E1B-9D85-9F832D064306}" dt="2022-04-25T21:22:43.662" v="1215" actId="1076"/>
        <pc:sldMkLst>
          <pc:docMk/>
          <pc:sldMk cId="3175951980" sldId="347"/>
        </pc:sldMkLst>
        <pc:spChg chg="mod ord">
          <ac:chgData name="Bryan Hendrix" userId="b6b7039c-b5df-44cd-b00b-2dd6e08ed2eb" providerId="ADAL" clId="{1F08702B-64FF-4E1B-9D85-9F832D064306}" dt="2022-04-25T21:22:36.640" v="1214" actId="1076"/>
          <ac:spMkLst>
            <pc:docMk/>
            <pc:sldMk cId="3175951980" sldId="347"/>
            <ac:spMk id="2" creationId="{1B4BDD93-EF23-41BB-88F6-EB05D5026365}"/>
          </ac:spMkLst>
        </pc:spChg>
        <pc:spChg chg="mod ord">
          <ac:chgData name="Bryan Hendrix" userId="b6b7039c-b5df-44cd-b00b-2dd6e08ed2eb" providerId="ADAL" clId="{1F08702B-64FF-4E1B-9D85-9F832D064306}" dt="2022-04-25T21:22:43.662" v="1215" actId="1076"/>
          <ac:spMkLst>
            <pc:docMk/>
            <pc:sldMk cId="3175951980" sldId="347"/>
            <ac:spMk id="3" creationId="{82F155B6-8E7A-4CA6-9062-8E83915452FA}"/>
          </ac:spMkLst>
        </pc:spChg>
        <pc:spChg chg="add del mod ord">
          <ac:chgData name="Bryan Hendrix" userId="b6b7039c-b5df-44cd-b00b-2dd6e08ed2eb" providerId="ADAL" clId="{1F08702B-64FF-4E1B-9D85-9F832D064306}" dt="2022-04-25T21:22:25.306" v="1213" actId="478"/>
          <ac:spMkLst>
            <pc:docMk/>
            <pc:sldMk cId="3175951980" sldId="347"/>
            <ac:spMk id="5" creationId="{E4F730B1-B463-45AD-8599-4212E1C504C6}"/>
          </ac:spMkLst>
        </pc:spChg>
      </pc:sldChg>
      <pc:sldChg chg="addSp delSp modSp add mod ord modClrScheme chgLayout">
        <pc:chgData name="Bryan Hendrix" userId="b6b7039c-b5df-44cd-b00b-2dd6e08ed2eb" providerId="ADAL" clId="{1F08702B-64FF-4E1B-9D85-9F832D064306}" dt="2022-04-25T21:24:24.324" v="1225" actId="14100"/>
        <pc:sldMkLst>
          <pc:docMk/>
          <pc:sldMk cId="3807356323" sldId="348"/>
        </pc:sldMkLst>
        <pc:spChg chg="add del mod ord">
          <ac:chgData name="Bryan Hendrix" userId="b6b7039c-b5df-44cd-b00b-2dd6e08ed2eb" providerId="ADAL" clId="{1F08702B-64FF-4E1B-9D85-9F832D064306}" dt="2022-04-25T21:21:54.027" v="1210" actId="478"/>
          <ac:spMkLst>
            <pc:docMk/>
            <pc:sldMk cId="3807356323" sldId="348"/>
            <ac:spMk id="2" creationId="{3733C452-CF71-4E6E-B334-1D78927CDF3A}"/>
          </ac:spMkLst>
        </pc:spChg>
        <pc:spChg chg="add del mod ord">
          <ac:chgData name="Bryan Hendrix" userId="b6b7039c-b5df-44cd-b00b-2dd6e08ed2eb" providerId="ADAL" clId="{1F08702B-64FF-4E1B-9D85-9F832D064306}" dt="2022-04-25T21:21:46.986" v="1209" actId="478"/>
          <ac:spMkLst>
            <pc:docMk/>
            <pc:sldMk cId="3807356323" sldId="348"/>
            <ac:spMk id="3" creationId="{DBEAA959-FDF8-4FCC-BCD7-5B712B14D7FF}"/>
          </ac:spMkLst>
        </pc:spChg>
        <pc:spChg chg="mod">
          <ac:chgData name="Bryan Hendrix" userId="b6b7039c-b5df-44cd-b00b-2dd6e08ed2eb" providerId="ADAL" clId="{1F08702B-64FF-4E1B-9D85-9F832D064306}" dt="2022-04-25T21:24:24.324" v="1225" actId="14100"/>
          <ac:spMkLst>
            <pc:docMk/>
            <pc:sldMk cId="3807356323" sldId="348"/>
            <ac:spMk id="5" creationId="{C223D0C0-A5CC-6A4B-B9CE-F2C77879EE5B}"/>
          </ac:spMkLst>
        </pc:spChg>
        <pc:spChg chg="mod">
          <ac:chgData name="Bryan Hendrix" userId="b6b7039c-b5df-44cd-b00b-2dd6e08ed2eb" providerId="ADAL" clId="{1F08702B-64FF-4E1B-9D85-9F832D064306}" dt="2022-04-25T21:23:59.017" v="1223" actId="255"/>
          <ac:spMkLst>
            <pc:docMk/>
            <pc:sldMk cId="3807356323" sldId="348"/>
            <ac:spMk id="6" creationId="{3D0B30AC-9A58-419B-BEC4-432C83BF9527}"/>
          </ac:spMkLst>
        </pc:spChg>
      </pc:sldChg>
      <pc:sldChg chg="addSp delSp modSp add mod ord modClrScheme chgLayout">
        <pc:chgData name="Bryan Hendrix" userId="b6b7039c-b5df-44cd-b00b-2dd6e08ed2eb" providerId="ADAL" clId="{1F08702B-64FF-4E1B-9D85-9F832D064306}" dt="2022-04-25T21:23:24.946" v="1221" actId="478"/>
        <pc:sldMkLst>
          <pc:docMk/>
          <pc:sldMk cId="1320807182" sldId="349"/>
        </pc:sldMkLst>
        <pc:spChg chg="add del mod ord">
          <ac:chgData name="Bryan Hendrix" userId="b6b7039c-b5df-44cd-b00b-2dd6e08ed2eb" providerId="ADAL" clId="{1F08702B-64FF-4E1B-9D85-9F832D064306}" dt="2022-04-25T21:23:24.946" v="1221" actId="478"/>
          <ac:spMkLst>
            <pc:docMk/>
            <pc:sldMk cId="1320807182" sldId="349"/>
            <ac:spMk id="2" creationId="{B0AEB5CF-E302-44D8-8559-D65125008BCD}"/>
          </ac:spMkLst>
        </pc:spChg>
        <pc:spChg chg="mod">
          <ac:chgData name="Bryan Hendrix" userId="b6b7039c-b5df-44cd-b00b-2dd6e08ed2eb" providerId="ADAL" clId="{1F08702B-64FF-4E1B-9D85-9F832D064306}" dt="2022-04-25T21:21:19.727" v="1207" actId="14100"/>
          <ac:spMkLst>
            <pc:docMk/>
            <pc:sldMk cId="1320807182" sldId="349"/>
            <ac:spMk id="5" creationId="{27925BC9-14AA-1F48-B25C-61398275E704}"/>
          </ac:spMkLst>
        </pc:spChg>
        <pc:spChg chg="mod">
          <ac:chgData name="Bryan Hendrix" userId="b6b7039c-b5df-44cd-b00b-2dd6e08ed2eb" providerId="ADAL" clId="{1F08702B-64FF-4E1B-9D85-9F832D064306}" dt="2022-04-25T21:14:19.742" v="1144" actId="2711"/>
          <ac:spMkLst>
            <pc:docMk/>
            <pc:sldMk cId="1320807182" sldId="349"/>
            <ac:spMk id="6" creationId="{BF37E340-0512-4B62-A829-C057781E3C56}"/>
          </ac:spMkLst>
        </pc:spChg>
      </pc:sldChg>
      <pc:sldChg chg="modSp add mod">
        <pc:chgData name="Bryan Hendrix" userId="b6b7039c-b5df-44cd-b00b-2dd6e08ed2eb" providerId="ADAL" clId="{1F08702B-64FF-4E1B-9D85-9F832D064306}" dt="2022-04-26T16:43:02.611" v="1302" actId="14861"/>
        <pc:sldMkLst>
          <pc:docMk/>
          <pc:sldMk cId="2877576589" sldId="350"/>
        </pc:sldMkLst>
        <pc:picChg chg="mod">
          <ac:chgData name="Bryan Hendrix" userId="b6b7039c-b5df-44cd-b00b-2dd6e08ed2eb" providerId="ADAL" clId="{1F08702B-64FF-4E1B-9D85-9F832D064306}" dt="2022-04-26T16:43:02.611" v="1302" actId="14861"/>
          <ac:picMkLst>
            <pc:docMk/>
            <pc:sldMk cId="2877576589" sldId="350"/>
            <ac:picMk id="5" creationId="{5762BF1D-FDBE-4EEF-93D3-8A5660FFA3D8}"/>
          </ac:picMkLst>
        </pc:picChg>
      </pc:sldChg>
      <pc:sldChg chg="add">
        <pc:chgData name="Bryan Hendrix" userId="b6b7039c-b5df-44cd-b00b-2dd6e08ed2eb" providerId="ADAL" clId="{1F08702B-64FF-4E1B-9D85-9F832D064306}" dt="2022-04-25T14:57:01.371" v="19"/>
        <pc:sldMkLst>
          <pc:docMk/>
          <pc:sldMk cId="687869338" sldId="351"/>
        </pc:sldMkLst>
      </pc:sldChg>
      <pc:sldChg chg="addSp delSp modSp add mod">
        <pc:chgData name="Bryan Hendrix" userId="b6b7039c-b5df-44cd-b00b-2dd6e08ed2eb" providerId="ADAL" clId="{1F08702B-64FF-4E1B-9D85-9F832D064306}" dt="2022-04-26T16:41:23.400" v="1284" actId="1036"/>
        <pc:sldMkLst>
          <pc:docMk/>
          <pc:sldMk cId="2989976171" sldId="352"/>
        </pc:sldMkLst>
        <pc:picChg chg="add mod modCrop">
          <ac:chgData name="Bryan Hendrix" userId="b6b7039c-b5df-44cd-b00b-2dd6e08ed2eb" providerId="ADAL" clId="{1F08702B-64FF-4E1B-9D85-9F832D064306}" dt="2022-04-26T16:41:23.400" v="1284" actId="1036"/>
          <ac:picMkLst>
            <pc:docMk/>
            <pc:sldMk cId="2989976171" sldId="352"/>
            <ac:picMk id="5" creationId="{BE58A2C7-E77F-4FEE-824A-C0AB7B2462A5}"/>
          </ac:picMkLst>
        </pc:picChg>
        <pc:picChg chg="del">
          <ac:chgData name="Bryan Hendrix" userId="b6b7039c-b5df-44cd-b00b-2dd6e08ed2eb" providerId="ADAL" clId="{1F08702B-64FF-4E1B-9D85-9F832D064306}" dt="2022-04-26T16:30:49.770" v="1226" actId="478"/>
          <ac:picMkLst>
            <pc:docMk/>
            <pc:sldMk cId="2989976171" sldId="352"/>
            <ac:picMk id="1026" creationId="{FD128358-38F4-46F9-AC60-82F6960970C9}"/>
          </ac:picMkLst>
        </pc:picChg>
      </pc:sldChg>
      <pc:sldChg chg="add del">
        <pc:chgData name="Bryan Hendrix" userId="b6b7039c-b5df-44cd-b00b-2dd6e08ed2eb" providerId="ADAL" clId="{1F08702B-64FF-4E1B-9D85-9F832D064306}" dt="2022-04-26T16:43:26.834" v="1304" actId="47"/>
        <pc:sldMkLst>
          <pc:docMk/>
          <pc:sldMk cId="3325420847" sldId="353"/>
        </pc:sldMkLst>
      </pc:sldChg>
      <pc:sldChg chg="modSp add del mod">
        <pc:chgData name="Bryan Hendrix" userId="b6b7039c-b5df-44cd-b00b-2dd6e08ed2eb" providerId="ADAL" clId="{1F08702B-64FF-4E1B-9D85-9F832D064306}" dt="2022-04-25T20:54:24.918" v="756" actId="47"/>
        <pc:sldMkLst>
          <pc:docMk/>
          <pc:sldMk cId="873759466" sldId="354"/>
        </pc:sldMkLst>
        <pc:spChg chg="mod">
          <ac:chgData name="Bryan Hendrix" userId="b6b7039c-b5df-44cd-b00b-2dd6e08ed2eb" providerId="ADAL" clId="{1F08702B-64FF-4E1B-9D85-9F832D064306}" dt="2022-04-25T20:52:41.938" v="746" actId="1076"/>
          <ac:spMkLst>
            <pc:docMk/>
            <pc:sldMk cId="873759466" sldId="354"/>
            <ac:spMk id="2" creationId="{0D54DA9E-B53B-46F2-99CF-B3AF66F9CBD9}"/>
          </ac:spMkLst>
        </pc:spChg>
        <pc:spChg chg="mod">
          <ac:chgData name="Bryan Hendrix" userId="b6b7039c-b5df-44cd-b00b-2dd6e08ed2eb" providerId="ADAL" clId="{1F08702B-64FF-4E1B-9D85-9F832D064306}" dt="2022-04-25T20:52:41.938" v="746" actId="1076"/>
          <ac:spMkLst>
            <pc:docMk/>
            <pc:sldMk cId="873759466" sldId="354"/>
            <ac:spMk id="4" creationId="{ABC3F2CC-F37A-4F6D-AE75-4CD4F7F84271}"/>
          </ac:spMkLst>
        </pc:spChg>
        <pc:picChg chg="mod">
          <ac:chgData name="Bryan Hendrix" userId="b6b7039c-b5df-44cd-b00b-2dd6e08ed2eb" providerId="ADAL" clId="{1F08702B-64FF-4E1B-9D85-9F832D064306}" dt="2022-04-25T20:52:41.938" v="746" actId="1076"/>
          <ac:picMkLst>
            <pc:docMk/>
            <pc:sldMk cId="873759466" sldId="354"/>
            <ac:picMk id="3" creationId="{82A3D0CC-4EC9-4033-9C49-6F52BAEF7469}"/>
          </ac:picMkLst>
        </pc:picChg>
      </pc:sldChg>
      <pc:sldChg chg="addSp delSp modSp new del mod">
        <pc:chgData name="Bryan Hendrix" userId="b6b7039c-b5df-44cd-b00b-2dd6e08ed2eb" providerId="ADAL" clId="{1F08702B-64FF-4E1B-9D85-9F832D064306}" dt="2022-04-25T19:59:17.530" v="466" actId="2696"/>
        <pc:sldMkLst>
          <pc:docMk/>
          <pc:sldMk cId="2092110549" sldId="355"/>
        </pc:sldMkLst>
        <pc:spChg chg="mod">
          <ac:chgData name="Bryan Hendrix" userId="b6b7039c-b5df-44cd-b00b-2dd6e08ed2eb" providerId="ADAL" clId="{1F08702B-64FF-4E1B-9D85-9F832D064306}" dt="2022-04-25T19:50:22.499" v="252" actId="1035"/>
          <ac:spMkLst>
            <pc:docMk/>
            <pc:sldMk cId="2092110549" sldId="355"/>
            <ac:spMk id="2" creationId="{6EA72C8D-9B9A-4196-92B1-38B9C781591E}"/>
          </ac:spMkLst>
        </pc:spChg>
        <pc:spChg chg="del">
          <ac:chgData name="Bryan Hendrix" userId="b6b7039c-b5df-44cd-b00b-2dd6e08ed2eb" providerId="ADAL" clId="{1F08702B-64FF-4E1B-9D85-9F832D064306}" dt="2022-04-25T19:48:36.693" v="182" actId="931"/>
          <ac:spMkLst>
            <pc:docMk/>
            <pc:sldMk cId="2092110549" sldId="355"/>
            <ac:spMk id="3" creationId="{6512A8E8-371A-4CDB-9EAC-97905801717E}"/>
          </ac:spMkLst>
        </pc:spChg>
        <pc:spChg chg="mod">
          <ac:chgData name="Bryan Hendrix" userId="b6b7039c-b5df-44cd-b00b-2dd6e08ed2eb" providerId="ADAL" clId="{1F08702B-64FF-4E1B-9D85-9F832D064306}" dt="2022-04-25T19:50:02.637" v="223" actId="27636"/>
          <ac:spMkLst>
            <pc:docMk/>
            <pc:sldMk cId="2092110549" sldId="355"/>
            <ac:spMk id="4" creationId="{1214241A-C1E5-4DE4-B6AF-CFD6183F1C57}"/>
          </ac:spMkLst>
        </pc:spChg>
        <pc:picChg chg="add mod">
          <ac:chgData name="Bryan Hendrix" userId="b6b7039c-b5df-44cd-b00b-2dd6e08ed2eb" providerId="ADAL" clId="{1F08702B-64FF-4E1B-9D85-9F832D064306}" dt="2022-04-25T19:55:00.936" v="465" actId="14861"/>
          <ac:picMkLst>
            <pc:docMk/>
            <pc:sldMk cId="2092110549" sldId="355"/>
            <ac:picMk id="6" creationId="{31B46C90-05C8-4AFA-BDF0-1195EAF22145}"/>
          </ac:picMkLst>
        </pc:picChg>
      </pc:sldChg>
      <pc:sldChg chg="addSp modSp add mod">
        <pc:chgData name="Bryan Hendrix" userId="b6b7039c-b5df-44cd-b00b-2dd6e08ed2eb" providerId="ADAL" clId="{1F08702B-64FF-4E1B-9D85-9F832D064306}" dt="2022-04-26T16:46:21.547" v="1336" actId="14861"/>
        <pc:sldMkLst>
          <pc:docMk/>
          <pc:sldMk cId="1133771616" sldId="356"/>
        </pc:sldMkLst>
        <pc:spChg chg="add mod">
          <ac:chgData name="Bryan Hendrix" userId="b6b7039c-b5df-44cd-b00b-2dd6e08ed2eb" providerId="ADAL" clId="{1F08702B-64FF-4E1B-9D85-9F832D064306}" dt="2022-04-25T20:30:19.808" v="467" actId="113"/>
          <ac:spMkLst>
            <pc:docMk/>
            <pc:sldMk cId="1133771616" sldId="356"/>
            <ac:spMk id="3" creationId="{12B2F5FD-685F-46BF-863B-1BF8759E28A6}"/>
          </ac:spMkLst>
        </pc:spChg>
        <pc:spChg chg="add mod">
          <ac:chgData name="Bryan Hendrix" userId="b6b7039c-b5df-44cd-b00b-2dd6e08ed2eb" providerId="ADAL" clId="{1F08702B-64FF-4E1B-9D85-9F832D064306}" dt="2022-04-25T19:52:53.725" v="429"/>
          <ac:spMkLst>
            <pc:docMk/>
            <pc:sldMk cId="1133771616" sldId="356"/>
            <ac:spMk id="4" creationId="{A5B01760-5371-409F-9BB5-D1C9FC299895}"/>
          </ac:spMkLst>
        </pc:spChg>
        <pc:picChg chg="mod">
          <ac:chgData name="Bryan Hendrix" userId="b6b7039c-b5df-44cd-b00b-2dd6e08ed2eb" providerId="ADAL" clId="{1F08702B-64FF-4E1B-9D85-9F832D064306}" dt="2022-04-26T16:46:21.547" v="1336" actId="14861"/>
          <ac:picMkLst>
            <pc:docMk/>
            <pc:sldMk cId="1133771616" sldId="356"/>
            <ac:picMk id="2" creationId="{863FE175-6DC5-4BA6-B57A-16F4D968AF5B}"/>
          </ac:picMkLst>
        </pc:picChg>
      </pc:sldChg>
      <pc:sldChg chg="new del">
        <pc:chgData name="Bryan Hendrix" userId="b6b7039c-b5df-44cd-b00b-2dd6e08ed2eb" providerId="ADAL" clId="{1F08702B-64FF-4E1B-9D85-9F832D064306}" dt="2022-04-25T20:54:32.884" v="757" actId="47"/>
        <pc:sldMkLst>
          <pc:docMk/>
          <pc:sldMk cId="3156613698" sldId="357"/>
        </pc:sldMkLst>
      </pc:sldChg>
      <pc:sldChg chg="add del">
        <pc:chgData name="Bryan Hendrix" userId="b6b7039c-b5df-44cd-b00b-2dd6e08ed2eb" providerId="ADAL" clId="{1F08702B-64FF-4E1B-9D85-9F832D064306}" dt="2022-04-25T20:46:32.858" v="710" actId="47"/>
        <pc:sldMkLst>
          <pc:docMk/>
          <pc:sldMk cId="3771835894" sldId="357"/>
        </pc:sldMkLst>
      </pc:sldChg>
      <pc:sldChg chg="addSp delSp modSp new mod">
        <pc:chgData name="Bryan Hendrix" userId="b6b7039c-b5df-44cd-b00b-2dd6e08ed2eb" providerId="ADAL" clId="{1F08702B-64FF-4E1B-9D85-9F832D064306}" dt="2022-04-26T16:44:27.165" v="1308" actId="113"/>
        <pc:sldMkLst>
          <pc:docMk/>
          <pc:sldMk cId="80864707" sldId="358"/>
        </pc:sldMkLst>
        <pc:spChg chg="del mod">
          <ac:chgData name="Bryan Hendrix" userId="b6b7039c-b5df-44cd-b00b-2dd6e08ed2eb" providerId="ADAL" clId="{1F08702B-64FF-4E1B-9D85-9F832D064306}" dt="2022-04-25T20:53:34.637" v="751" actId="478"/>
          <ac:spMkLst>
            <pc:docMk/>
            <pc:sldMk cId="80864707" sldId="358"/>
            <ac:spMk id="2" creationId="{BD6DC001-3634-4552-B320-4D930129AFE9}"/>
          </ac:spMkLst>
        </pc:spChg>
        <pc:spChg chg="add mod">
          <ac:chgData name="Bryan Hendrix" userId="b6b7039c-b5df-44cd-b00b-2dd6e08ed2eb" providerId="ADAL" clId="{1F08702B-64FF-4E1B-9D85-9F832D064306}" dt="2022-04-26T16:35:17.945" v="1259" actId="6549"/>
          <ac:spMkLst>
            <pc:docMk/>
            <pc:sldMk cId="80864707" sldId="358"/>
            <ac:spMk id="3" creationId="{48266F8A-FD10-4FE1-9965-2AAE1C406AA1}"/>
          </ac:spMkLst>
        </pc:spChg>
        <pc:spChg chg="add mod">
          <ac:chgData name="Bryan Hendrix" userId="b6b7039c-b5df-44cd-b00b-2dd6e08ed2eb" providerId="ADAL" clId="{1F08702B-64FF-4E1B-9D85-9F832D064306}" dt="2022-04-25T20:53:54.872" v="753" actId="2711"/>
          <ac:spMkLst>
            <pc:docMk/>
            <pc:sldMk cId="80864707" sldId="358"/>
            <ac:spMk id="5" creationId="{B0653503-2259-474E-B880-9DBBF5D8BD00}"/>
          </ac:spMkLst>
        </pc:spChg>
        <pc:spChg chg="add mod">
          <ac:chgData name="Bryan Hendrix" userId="b6b7039c-b5df-44cd-b00b-2dd6e08ed2eb" providerId="ADAL" clId="{1F08702B-64FF-4E1B-9D85-9F832D064306}" dt="2022-04-26T16:44:27.165" v="1308" actId="113"/>
          <ac:spMkLst>
            <pc:docMk/>
            <pc:sldMk cId="80864707" sldId="358"/>
            <ac:spMk id="6" creationId="{A5F1055E-0972-4D50-B133-CFBE94936147}"/>
          </ac:spMkLst>
        </pc:spChg>
        <pc:picChg chg="add mod">
          <ac:chgData name="Bryan Hendrix" userId="b6b7039c-b5df-44cd-b00b-2dd6e08ed2eb" providerId="ADAL" clId="{1F08702B-64FF-4E1B-9D85-9F832D064306}" dt="2022-04-26T16:44:22.020" v="1307" actId="14861"/>
          <ac:picMkLst>
            <pc:docMk/>
            <pc:sldMk cId="80864707" sldId="358"/>
            <ac:picMk id="4" creationId="{E950E881-7627-4E1A-B65D-9EDB4BD3A7B4}"/>
          </ac:picMkLst>
        </pc:picChg>
      </pc:sldChg>
      <pc:sldChg chg="addSp delSp modSp new mod modClrScheme chgLayout">
        <pc:chgData name="Bryan Hendrix" userId="b6b7039c-b5df-44cd-b00b-2dd6e08ed2eb" providerId="ADAL" clId="{1F08702B-64FF-4E1B-9D85-9F832D064306}" dt="2022-04-26T16:47:03.980" v="1388" actId="1036"/>
        <pc:sldMkLst>
          <pc:docMk/>
          <pc:sldMk cId="1225670431" sldId="359"/>
        </pc:sldMkLst>
        <pc:spChg chg="mod">
          <ac:chgData name="Bryan Hendrix" userId="b6b7039c-b5df-44cd-b00b-2dd6e08ed2eb" providerId="ADAL" clId="{1F08702B-64FF-4E1B-9D85-9F832D064306}" dt="2022-04-25T21:01:49.244" v="820" actId="1076"/>
          <ac:spMkLst>
            <pc:docMk/>
            <pc:sldMk cId="1225670431" sldId="359"/>
            <ac:spMk id="2" creationId="{4E5353B4-91C9-4272-BCE6-6AEE60FDE1A0}"/>
          </ac:spMkLst>
        </pc:spChg>
        <pc:spChg chg="del">
          <ac:chgData name="Bryan Hendrix" userId="b6b7039c-b5df-44cd-b00b-2dd6e08ed2eb" providerId="ADAL" clId="{1F08702B-64FF-4E1B-9D85-9F832D064306}" dt="2022-04-25T20:58:59.103" v="778" actId="26606"/>
          <ac:spMkLst>
            <pc:docMk/>
            <pc:sldMk cId="1225670431" sldId="359"/>
            <ac:spMk id="3" creationId="{767E6141-F213-443B-92F1-04555721E03A}"/>
          </ac:spMkLst>
        </pc:spChg>
        <pc:spChg chg="add mod">
          <ac:chgData name="Bryan Hendrix" userId="b6b7039c-b5df-44cd-b00b-2dd6e08ed2eb" providerId="ADAL" clId="{1F08702B-64FF-4E1B-9D85-9F832D064306}" dt="2022-04-25T21:01:35.393" v="819" actId="1076"/>
          <ac:spMkLst>
            <pc:docMk/>
            <pc:sldMk cId="1225670431" sldId="359"/>
            <ac:spMk id="5" creationId="{ED143208-3ECE-46B3-9E7D-C73AAF4363E9}"/>
          </ac:spMkLst>
        </pc:spChg>
        <pc:spChg chg="add del mod">
          <ac:chgData name="Bryan Hendrix" userId="b6b7039c-b5df-44cd-b00b-2dd6e08ed2eb" providerId="ADAL" clId="{1F08702B-64FF-4E1B-9D85-9F832D064306}" dt="2022-04-25T20:58:59.103" v="778" actId="26606"/>
          <ac:spMkLst>
            <pc:docMk/>
            <pc:sldMk cId="1225670431" sldId="359"/>
            <ac:spMk id="6" creationId="{96126841-C4AC-4562-AFEC-4B3CD9BB648A}"/>
          </ac:spMkLst>
        </pc:spChg>
        <pc:picChg chg="add mod">
          <ac:chgData name="Bryan Hendrix" userId="b6b7039c-b5df-44cd-b00b-2dd6e08ed2eb" providerId="ADAL" clId="{1F08702B-64FF-4E1B-9D85-9F832D064306}" dt="2022-04-26T16:47:03.980" v="1388" actId="1036"/>
          <ac:picMkLst>
            <pc:docMk/>
            <pc:sldMk cId="1225670431" sldId="359"/>
            <ac:picMk id="4" creationId="{A84E890F-F84B-43D6-A3C4-A17380301833}"/>
          </ac:picMkLst>
        </pc:picChg>
      </pc:sldChg>
      <pc:sldChg chg="modSp add">
        <pc:chgData name="Bryan Hendrix" userId="b6b7039c-b5df-44cd-b00b-2dd6e08ed2eb" providerId="ADAL" clId="{1F08702B-64FF-4E1B-9D85-9F832D064306}" dt="2022-04-26T16:43:37.198" v="1305" actId="14861"/>
        <pc:sldMkLst>
          <pc:docMk/>
          <pc:sldMk cId="111925898" sldId="360"/>
        </pc:sldMkLst>
        <pc:picChg chg="mod">
          <ac:chgData name="Bryan Hendrix" userId="b6b7039c-b5df-44cd-b00b-2dd6e08ed2eb" providerId="ADAL" clId="{1F08702B-64FF-4E1B-9D85-9F832D064306}" dt="2022-04-26T16:43:37.198" v="1305" actId="14861"/>
          <ac:picMkLst>
            <pc:docMk/>
            <pc:sldMk cId="111925898" sldId="360"/>
            <ac:picMk id="2" creationId="{863FE175-6DC5-4BA6-B57A-16F4D968AF5B}"/>
          </ac:picMkLst>
        </pc:picChg>
      </pc:sldChg>
      <pc:sldChg chg="add">
        <pc:chgData name="Bryan Hendrix" userId="b6b7039c-b5df-44cd-b00b-2dd6e08ed2eb" providerId="ADAL" clId="{1F08702B-64FF-4E1B-9D85-9F832D064306}" dt="2022-04-26T16:47:46.751" v="1390"/>
        <pc:sldMkLst>
          <pc:docMk/>
          <pc:sldMk cId="3717249981" sldId="361"/>
        </pc:sldMkLst>
      </pc:sldChg>
      <pc:sldChg chg="add">
        <pc:chgData name="Bryan Hendrix" userId="b6b7039c-b5df-44cd-b00b-2dd6e08ed2eb" providerId="ADAL" clId="{1F08702B-64FF-4E1B-9D85-9F832D064306}" dt="2022-04-26T16:48:06.929" v="1393"/>
        <pc:sldMkLst>
          <pc:docMk/>
          <pc:sldMk cId="1425452760" sldId="362"/>
        </pc:sldMkLst>
      </pc:sldChg>
      <pc:sldMasterChg chg="add del addSldLayout delSldLayout">
        <pc:chgData name="Bryan Hendrix" userId="b6b7039c-b5df-44cd-b00b-2dd6e08ed2eb" providerId="ADAL" clId="{1F08702B-64FF-4E1B-9D85-9F832D064306}" dt="2022-04-25T20:54:24.918" v="756" actId="47"/>
        <pc:sldMasterMkLst>
          <pc:docMk/>
          <pc:sldMasterMk cId="7054095" sldId="2147484242"/>
        </pc:sldMasterMkLst>
        <pc:sldLayoutChg chg="add del">
          <pc:chgData name="Bryan Hendrix" userId="b6b7039c-b5df-44cd-b00b-2dd6e08ed2eb" providerId="ADAL" clId="{1F08702B-64FF-4E1B-9D85-9F832D064306}" dt="2022-04-25T20:54:24.918" v="756" actId="47"/>
          <pc:sldLayoutMkLst>
            <pc:docMk/>
            <pc:sldMasterMk cId="7054095" sldId="2147484242"/>
            <pc:sldLayoutMk cId="844738979" sldId="214748424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296F76-418E-43A5-A0EE-893F6814E96A}" type="datetimeFigureOut">
              <a:rPr lang="en-US" smtClean="0"/>
              <a:t>4/26/2022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7A7ECF-5549-4733-9666-ECB698FD6847}" type="slidenum">
              <a:rPr lang="en-US" smtClean="0"/>
              <a:t>‹#›</a:t>
            </a:fld>
            <a:endParaRPr lang="en-US"/>
          </a:p>
        </p:txBody>
      </p:sp>
    </p:spTree>
    <p:extLst>
      <p:ext uri="{BB962C8B-B14F-4D97-AF65-F5344CB8AC3E}">
        <p14:creationId xmlns:p14="http://schemas.microsoft.com/office/powerpoint/2010/main" val="3801388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05:08</a:t>
            </a:r>
          </a:p>
        </p:txBody>
      </p:sp>
      <p:sp>
        <p:nvSpPr>
          <p:cNvPr id="4" name="Slide Number Placeholder 3"/>
          <p:cNvSpPr>
            <a:spLocks noGrp="1"/>
          </p:cNvSpPr>
          <p:nvPr>
            <p:ph type="sldNum" sz="quarter" idx="5"/>
          </p:nvPr>
        </p:nvSpPr>
        <p:spPr/>
        <p:txBody>
          <a:bodyPr/>
          <a:lstStyle/>
          <a:p>
            <a:fld id="{75407F5E-1248-0D41-AA81-B50EA45314DF}" type="slidenum">
              <a:rPr lang="en-US" smtClean="0"/>
              <a:t>1</a:t>
            </a:fld>
            <a:endParaRPr lang="en-US" dirty="0"/>
          </a:p>
        </p:txBody>
      </p:sp>
    </p:spTree>
    <p:extLst>
      <p:ext uri="{BB962C8B-B14F-4D97-AF65-F5344CB8AC3E}">
        <p14:creationId xmlns:p14="http://schemas.microsoft.com/office/powerpoint/2010/main" val="2355026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7A7ECF-5549-4733-9666-ECB698FD6847}" type="slidenum">
              <a:rPr lang="en-US" smtClean="0"/>
              <a:t>27</a:t>
            </a:fld>
            <a:endParaRPr lang="en-US"/>
          </a:p>
        </p:txBody>
      </p:sp>
    </p:spTree>
    <p:extLst>
      <p:ext uri="{BB962C8B-B14F-4D97-AF65-F5344CB8AC3E}">
        <p14:creationId xmlns:p14="http://schemas.microsoft.com/office/powerpoint/2010/main" val="2266950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Holly</a:t>
            </a:r>
          </a:p>
        </p:txBody>
      </p:sp>
      <p:sp>
        <p:nvSpPr>
          <p:cNvPr id="4" name="Slide Number Placeholder 3"/>
          <p:cNvSpPr>
            <a:spLocks noGrp="1"/>
          </p:cNvSpPr>
          <p:nvPr>
            <p:ph type="sldNum" sz="quarter" idx="5"/>
          </p:nvPr>
        </p:nvSpPr>
        <p:spPr/>
        <p:txBody>
          <a:bodyPr/>
          <a:lstStyle/>
          <a:p>
            <a:fld id="{E27A7ECF-5549-4733-9666-ECB698FD6847}" type="slidenum">
              <a:rPr lang="en-US" smtClean="0"/>
              <a:t>32</a:t>
            </a:fld>
            <a:endParaRPr lang="en-US"/>
          </a:p>
        </p:txBody>
      </p:sp>
    </p:spTree>
    <p:extLst>
      <p:ext uri="{BB962C8B-B14F-4D97-AF65-F5344CB8AC3E}">
        <p14:creationId xmlns:p14="http://schemas.microsoft.com/office/powerpoint/2010/main" val="2303649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Due to the audience size, we encourage you to use the Chat feature for comments and questions.</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4</a:t>
            </a:fld>
            <a:endParaRPr lang="en-US" dirty="0"/>
          </a:p>
        </p:txBody>
      </p:sp>
    </p:spTree>
    <p:extLst>
      <p:ext uri="{BB962C8B-B14F-4D97-AF65-F5344CB8AC3E}">
        <p14:creationId xmlns:p14="http://schemas.microsoft.com/office/powerpoint/2010/main" val="4051497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no conflicts of interest.</a:t>
            </a:r>
          </a:p>
        </p:txBody>
      </p:sp>
      <p:sp>
        <p:nvSpPr>
          <p:cNvPr id="4" name="Slide Number Placeholder 3"/>
          <p:cNvSpPr>
            <a:spLocks noGrp="1"/>
          </p:cNvSpPr>
          <p:nvPr>
            <p:ph type="sldNum" sz="quarter" idx="5"/>
          </p:nvPr>
        </p:nvSpPr>
        <p:spPr/>
        <p:txBody>
          <a:bodyPr/>
          <a:lstStyle/>
          <a:p>
            <a:fld id="{E27A7ECF-5549-4733-9666-ECB698FD6847}" type="slidenum">
              <a:rPr lang="en-US" smtClean="0"/>
              <a:t>5</a:t>
            </a:fld>
            <a:endParaRPr lang="en-US"/>
          </a:p>
        </p:txBody>
      </p:sp>
    </p:spTree>
    <p:extLst>
      <p:ext uri="{BB962C8B-B14F-4D97-AF65-F5344CB8AC3E}">
        <p14:creationId xmlns:p14="http://schemas.microsoft.com/office/powerpoint/2010/main" val="1591864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1150" y="1414463"/>
            <a:ext cx="6781800" cy="38163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6A24B-926E-40EB-9E1B-5321DC3775E5}" type="slidenum">
              <a:rPr lang="en-US" smtClean="0"/>
              <a:t>6</a:t>
            </a:fld>
            <a:endParaRPr lang="en-US" dirty="0"/>
          </a:p>
        </p:txBody>
      </p:sp>
    </p:spTree>
    <p:extLst>
      <p:ext uri="{BB962C8B-B14F-4D97-AF65-F5344CB8AC3E}">
        <p14:creationId xmlns:p14="http://schemas.microsoft.com/office/powerpoint/2010/main" val="584101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1150" y="1414463"/>
            <a:ext cx="6781800" cy="38163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6A24B-926E-40EB-9E1B-5321DC3775E5}" type="slidenum">
              <a:rPr lang="en-US" smtClean="0"/>
              <a:t>7</a:t>
            </a:fld>
            <a:endParaRPr lang="en-US" dirty="0"/>
          </a:p>
        </p:txBody>
      </p:sp>
    </p:spTree>
    <p:extLst>
      <p:ext uri="{BB962C8B-B14F-4D97-AF65-F5344CB8AC3E}">
        <p14:creationId xmlns:p14="http://schemas.microsoft.com/office/powerpoint/2010/main" val="2074628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Introduce self and position</a:t>
            </a:r>
          </a:p>
          <a:p>
            <a:pPr marL="171450" indent="-171450">
              <a:buFont typeface="Arial" panose="020B0604020202020204" pitchFamily="34" charset="0"/>
              <a:buChar char="•"/>
            </a:pPr>
            <a:r>
              <a:rPr lang="en-US" dirty="0"/>
              <a:t>Again, on behalf of USET we welcome you. We are excited to launch this first monthly session of Reclaiming Native Psychological Brilliance, but before we begin:</a:t>
            </a:r>
          </a:p>
          <a:p>
            <a:pPr marL="171450" indent="-171450">
              <a:buFont typeface="Arial" panose="020B0604020202020204" pitchFamily="34" charset="0"/>
              <a:buChar char="•"/>
            </a:pPr>
            <a:r>
              <a:rPr lang="en-US" dirty="0"/>
              <a:t>As Native people, we want to start with a Blessing and we are fortunate to have Chief of the Mohegan Tribe, Chief Malerba - - -</a:t>
            </a:r>
          </a:p>
        </p:txBody>
      </p:sp>
      <p:sp>
        <p:nvSpPr>
          <p:cNvPr id="4" name="Slide Number Placeholder 3"/>
          <p:cNvSpPr>
            <a:spLocks noGrp="1"/>
          </p:cNvSpPr>
          <p:nvPr>
            <p:ph type="sldNum" sz="quarter" idx="5"/>
          </p:nvPr>
        </p:nvSpPr>
        <p:spPr/>
        <p:txBody>
          <a:bodyPr/>
          <a:lstStyle/>
          <a:p>
            <a:fld id="{75407F5E-1248-0D41-AA81-B50EA45314DF}" type="slidenum">
              <a:rPr lang="en-US" smtClean="0"/>
              <a:t>8</a:t>
            </a:fld>
            <a:endParaRPr lang="en-US" dirty="0"/>
          </a:p>
        </p:txBody>
      </p:sp>
    </p:spTree>
    <p:extLst>
      <p:ext uri="{BB962C8B-B14F-4D97-AF65-F5344CB8AC3E}">
        <p14:creationId xmlns:p14="http://schemas.microsoft.com/office/powerpoint/2010/main" val="3275812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We respectfully acknowledge that we stand on territories where Indigenous and Tribal Nations are traditional stewards of the land.</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Please join us in affirming Tribal sovereignty, and always displaying respect and gratitude for Indigenous people.</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We honor and recognize the original peoples of this land. </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9</a:t>
            </a:fld>
            <a:endParaRPr lang="en-US" dirty="0"/>
          </a:p>
        </p:txBody>
      </p:sp>
    </p:spTree>
    <p:extLst>
      <p:ext uri="{BB962C8B-B14F-4D97-AF65-F5344CB8AC3E}">
        <p14:creationId xmlns:p14="http://schemas.microsoft.com/office/powerpoint/2010/main" val="554998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7A7ECF-5549-4733-9666-ECB698FD6847}" type="slidenum">
              <a:rPr lang="en-US" smtClean="0"/>
              <a:t>10</a:t>
            </a:fld>
            <a:endParaRPr lang="en-US"/>
          </a:p>
        </p:txBody>
      </p:sp>
    </p:spTree>
    <p:extLst>
      <p:ext uri="{BB962C8B-B14F-4D97-AF65-F5344CB8AC3E}">
        <p14:creationId xmlns:p14="http://schemas.microsoft.com/office/powerpoint/2010/main" val="4168355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7A7ECF-5549-4733-9666-ECB698FD6847}" type="slidenum">
              <a:rPr lang="en-US" smtClean="0"/>
              <a:t>16</a:t>
            </a:fld>
            <a:endParaRPr lang="en-US"/>
          </a:p>
        </p:txBody>
      </p:sp>
    </p:spTree>
    <p:extLst>
      <p:ext uri="{BB962C8B-B14F-4D97-AF65-F5344CB8AC3E}">
        <p14:creationId xmlns:p14="http://schemas.microsoft.com/office/powerpoint/2010/main" val="3223810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3EC99-7CDC-4B23-BC62-6F0AA555C6CB}"/>
              </a:ext>
            </a:extLst>
          </p:cNvPr>
          <p:cNvSpPr>
            <a:spLocks noGrp="1"/>
          </p:cNvSpPr>
          <p:nvPr>
            <p:ph type="ctrTitle"/>
          </p:nvPr>
        </p:nvSpPr>
        <p:spPr>
          <a:xfrm>
            <a:off x="1524000" y="2333326"/>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F961F3E8-3DBA-4130-B48F-D6D8AC230E72}"/>
              </a:ext>
            </a:extLst>
          </p:cNvPr>
          <p:cNvSpPr>
            <a:spLocks noGrp="1"/>
          </p:cNvSpPr>
          <p:nvPr>
            <p:ph type="subTitle" idx="1"/>
          </p:nvPr>
        </p:nvSpPr>
        <p:spPr>
          <a:xfrm>
            <a:off x="1524000" y="4813001"/>
            <a:ext cx="9144000" cy="731838"/>
          </a:xfrm>
          <a:effectLst>
            <a:glow rad="584200">
              <a:schemeClr val="bg1">
                <a:lumMod val="85000"/>
              </a:schemeClr>
            </a:glow>
          </a:effectLst>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69CF189D-5351-4992-98C0-2CB9DD799A7B}"/>
              </a:ext>
            </a:extLst>
          </p:cNvPr>
          <p:cNvSpPr>
            <a:spLocks noGrp="1"/>
          </p:cNvSpPr>
          <p:nvPr>
            <p:ph type="ftr" sz="quarter" idx="11"/>
          </p:nvPr>
        </p:nvSpPr>
        <p:spPr/>
        <p:txBody>
          <a:bodyPr/>
          <a:lstStyle/>
          <a:p>
            <a:endParaRPr lang="en-US"/>
          </a:p>
        </p:txBody>
      </p:sp>
      <p:pic>
        <p:nvPicPr>
          <p:cNvPr id="6" name="Picture 5" descr="Graphical user interface&#10;&#10;Description automatically generated with low confidence">
            <a:extLst>
              <a:ext uri="{FF2B5EF4-FFF2-40B4-BE49-F238E27FC236}">
                <a16:creationId xmlns:a16="http://schemas.microsoft.com/office/drawing/2014/main" id="{6861EC4A-A37C-475F-ABFF-467EB07200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00244" y="399494"/>
            <a:ext cx="6191512" cy="1933832"/>
          </a:xfrm>
          <a:prstGeom prst="rect">
            <a:avLst/>
          </a:prstGeom>
        </p:spPr>
      </p:pic>
    </p:spTree>
    <p:extLst>
      <p:ext uri="{BB962C8B-B14F-4D97-AF65-F5344CB8AC3E}">
        <p14:creationId xmlns:p14="http://schemas.microsoft.com/office/powerpoint/2010/main" val="1772430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5AD07-C192-4D0E-9970-187D9DEECC46}"/>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CE5304D-8FDC-47FE-A53A-CB1403506CC3}"/>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a:extLst>
              <a:ext uri="{FF2B5EF4-FFF2-40B4-BE49-F238E27FC236}">
                <a16:creationId xmlns:a16="http://schemas.microsoft.com/office/drawing/2014/main" id="{3E4A6A3E-3C11-43C6-80DB-2B39233C9520}"/>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582990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5DD9D-0652-4385-8A14-5575280144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4A7FC9-0B11-40D8-A81C-680825C2A2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Graphical user interface&#10;&#10;Description automatically generated with low confidence">
            <a:extLst>
              <a:ext uri="{FF2B5EF4-FFF2-40B4-BE49-F238E27FC236}">
                <a16:creationId xmlns:a16="http://schemas.microsoft.com/office/drawing/2014/main" id="{A05FDB41-9FCE-4F30-8812-A019BA22575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74" r="4225"/>
          <a:stretch/>
        </p:blipFill>
        <p:spPr>
          <a:xfrm>
            <a:off x="9582665" y="5982602"/>
            <a:ext cx="2609335" cy="875398"/>
          </a:xfrm>
          <a:prstGeom prst="rect">
            <a:avLst/>
          </a:prstGeom>
        </p:spPr>
      </p:pic>
    </p:spTree>
    <p:extLst>
      <p:ext uri="{BB962C8B-B14F-4D97-AF65-F5344CB8AC3E}">
        <p14:creationId xmlns:p14="http://schemas.microsoft.com/office/powerpoint/2010/main" val="1597035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DBFC3-180C-407E-BDEC-C9F0536B0C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B144CD-B155-4A4E-B6D4-69789B597E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8987F7-F489-45EC-A229-FDD6D5F434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1747F3-A874-4F6F-9C0B-73CE2825F98F}"/>
              </a:ext>
            </a:extLst>
          </p:cNvPr>
          <p:cNvSpPr>
            <a:spLocks noGrp="1"/>
          </p:cNvSpPr>
          <p:nvPr>
            <p:ph type="dt" sz="half" idx="10"/>
          </p:nvPr>
        </p:nvSpPr>
        <p:spPr/>
        <p:txBody>
          <a:bodyPr/>
          <a:lstStyle/>
          <a:p>
            <a:fld id="{C36CF003-F85B-4A70-82A3-F781A5140A4F}" type="datetimeFigureOut">
              <a:rPr lang="en-US" smtClean="0"/>
              <a:t>4/26/2022</a:t>
            </a:fld>
            <a:endParaRPr lang="en-US"/>
          </a:p>
        </p:txBody>
      </p:sp>
      <p:sp>
        <p:nvSpPr>
          <p:cNvPr id="6" name="Footer Placeholder 5">
            <a:extLst>
              <a:ext uri="{FF2B5EF4-FFF2-40B4-BE49-F238E27FC236}">
                <a16:creationId xmlns:a16="http://schemas.microsoft.com/office/drawing/2014/main" id="{BD80D20F-183B-4829-80D0-8A7C6214B5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9F2CAA-5D8A-48CC-B010-58DE3B78937A}"/>
              </a:ext>
            </a:extLst>
          </p:cNvPr>
          <p:cNvSpPr>
            <a:spLocks noGrp="1"/>
          </p:cNvSpPr>
          <p:nvPr>
            <p:ph type="sldNum" sz="quarter" idx="12"/>
          </p:nvPr>
        </p:nvSpPr>
        <p:spPr/>
        <p:txBody>
          <a:bodyPr/>
          <a:lstStyle/>
          <a:p>
            <a:fld id="{76A90918-20C4-4799-BC74-7DED3EDDA049}" type="slidenum">
              <a:rPr lang="en-US" smtClean="0"/>
              <a:t>‹#›</a:t>
            </a:fld>
            <a:endParaRPr lang="en-US"/>
          </a:p>
        </p:txBody>
      </p:sp>
      <p:pic>
        <p:nvPicPr>
          <p:cNvPr id="9" name="Picture 8" descr="Graphical user interface&#10;&#10;Description automatically generated with low confidence">
            <a:extLst>
              <a:ext uri="{FF2B5EF4-FFF2-40B4-BE49-F238E27FC236}">
                <a16:creationId xmlns:a16="http://schemas.microsoft.com/office/drawing/2014/main" id="{D0996BA8-EB2D-452E-B3BF-81373C2ACB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74" r="4225"/>
          <a:stretch/>
        </p:blipFill>
        <p:spPr>
          <a:xfrm>
            <a:off x="9582665" y="5982602"/>
            <a:ext cx="2609335" cy="875398"/>
          </a:xfrm>
          <a:prstGeom prst="rect">
            <a:avLst/>
          </a:prstGeom>
        </p:spPr>
      </p:pic>
    </p:spTree>
    <p:extLst>
      <p:ext uri="{BB962C8B-B14F-4D97-AF65-F5344CB8AC3E}">
        <p14:creationId xmlns:p14="http://schemas.microsoft.com/office/powerpoint/2010/main" val="2640825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6C654-AF65-45BA-A50F-AB0D2C5C8F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C50A38-DA3F-4B7F-B18A-B45B1EE7A9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4297D4-85E3-4EC5-86CF-4A71C642A5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DE2C15-CDDA-4E03-AA4B-883C9BD090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C9AD28-6DE2-4B24-B6CF-68D98CAC56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5C32B3-3071-4D7A-9DD2-DF2A55EA0938}"/>
              </a:ext>
            </a:extLst>
          </p:cNvPr>
          <p:cNvSpPr>
            <a:spLocks noGrp="1"/>
          </p:cNvSpPr>
          <p:nvPr>
            <p:ph type="dt" sz="half" idx="10"/>
          </p:nvPr>
        </p:nvSpPr>
        <p:spPr/>
        <p:txBody>
          <a:bodyPr/>
          <a:lstStyle/>
          <a:p>
            <a:fld id="{C36CF003-F85B-4A70-82A3-F781A5140A4F}" type="datetimeFigureOut">
              <a:rPr lang="en-US" smtClean="0"/>
              <a:t>4/26/2022</a:t>
            </a:fld>
            <a:endParaRPr lang="en-US"/>
          </a:p>
        </p:txBody>
      </p:sp>
      <p:sp>
        <p:nvSpPr>
          <p:cNvPr id="8" name="Footer Placeholder 7">
            <a:extLst>
              <a:ext uri="{FF2B5EF4-FFF2-40B4-BE49-F238E27FC236}">
                <a16:creationId xmlns:a16="http://schemas.microsoft.com/office/drawing/2014/main" id="{13A709F2-DD8F-4BBA-8737-C84E4B2B2F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95BE90-EBED-40DA-AEE6-AC1DE9193D0E}"/>
              </a:ext>
            </a:extLst>
          </p:cNvPr>
          <p:cNvSpPr>
            <a:spLocks noGrp="1"/>
          </p:cNvSpPr>
          <p:nvPr>
            <p:ph type="sldNum" sz="quarter" idx="12"/>
          </p:nvPr>
        </p:nvSpPr>
        <p:spPr/>
        <p:txBody>
          <a:bodyPr/>
          <a:lstStyle/>
          <a:p>
            <a:fld id="{76A90918-20C4-4799-BC74-7DED3EDDA049}" type="slidenum">
              <a:rPr lang="en-US" smtClean="0"/>
              <a:t>‹#›</a:t>
            </a:fld>
            <a:endParaRPr lang="en-US"/>
          </a:p>
        </p:txBody>
      </p:sp>
      <p:pic>
        <p:nvPicPr>
          <p:cNvPr id="11" name="Picture 10" descr="Graphical user interface&#10;&#10;Description automatically generated with low confidence">
            <a:extLst>
              <a:ext uri="{FF2B5EF4-FFF2-40B4-BE49-F238E27FC236}">
                <a16:creationId xmlns:a16="http://schemas.microsoft.com/office/drawing/2014/main" id="{BF11B6D0-5A77-4C8B-92B0-C65297B2FFB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74" r="4225"/>
          <a:stretch/>
        </p:blipFill>
        <p:spPr>
          <a:xfrm>
            <a:off x="9582665" y="5982602"/>
            <a:ext cx="2609335" cy="875398"/>
          </a:xfrm>
          <a:prstGeom prst="rect">
            <a:avLst/>
          </a:prstGeom>
        </p:spPr>
      </p:pic>
    </p:spTree>
    <p:extLst>
      <p:ext uri="{BB962C8B-B14F-4D97-AF65-F5344CB8AC3E}">
        <p14:creationId xmlns:p14="http://schemas.microsoft.com/office/powerpoint/2010/main" val="433506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883CB-175C-4CF3-A0EB-1C8DF72775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1FFA2E-E72E-4549-89D9-ED265122B203}"/>
              </a:ext>
            </a:extLst>
          </p:cNvPr>
          <p:cNvSpPr>
            <a:spLocks noGrp="1"/>
          </p:cNvSpPr>
          <p:nvPr>
            <p:ph type="dt" sz="half" idx="10"/>
          </p:nvPr>
        </p:nvSpPr>
        <p:spPr/>
        <p:txBody>
          <a:bodyPr/>
          <a:lstStyle/>
          <a:p>
            <a:fld id="{C36CF003-F85B-4A70-82A3-F781A5140A4F}" type="datetimeFigureOut">
              <a:rPr lang="en-US" smtClean="0"/>
              <a:t>4/26/2022</a:t>
            </a:fld>
            <a:endParaRPr lang="en-US"/>
          </a:p>
        </p:txBody>
      </p:sp>
      <p:sp>
        <p:nvSpPr>
          <p:cNvPr id="4" name="Footer Placeholder 3">
            <a:extLst>
              <a:ext uri="{FF2B5EF4-FFF2-40B4-BE49-F238E27FC236}">
                <a16:creationId xmlns:a16="http://schemas.microsoft.com/office/drawing/2014/main" id="{344269E8-6E44-49A9-8A61-B720630A3E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47343E-83CD-44FB-9E2C-E2920A55E55B}"/>
              </a:ext>
            </a:extLst>
          </p:cNvPr>
          <p:cNvSpPr>
            <a:spLocks noGrp="1"/>
          </p:cNvSpPr>
          <p:nvPr>
            <p:ph type="sldNum" sz="quarter" idx="12"/>
          </p:nvPr>
        </p:nvSpPr>
        <p:spPr/>
        <p:txBody>
          <a:bodyPr/>
          <a:lstStyle/>
          <a:p>
            <a:fld id="{76A90918-20C4-4799-BC74-7DED3EDDA049}" type="slidenum">
              <a:rPr lang="en-US" smtClean="0"/>
              <a:t>‹#›</a:t>
            </a:fld>
            <a:endParaRPr lang="en-US"/>
          </a:p>
        </p:txBody>
      </p:sp>
      <p:pic>
        <p:nvPicPr>
          <p:cNvPr id="7" name="Picture 6" descr="Graphical user interface&#10;&#10;Description automatically generated with low confidence">
            <a:extLst>
              <a:ext uri="{FF2B5EF4-FFF2-40B4-BE49-F238E27FC236}">
                <a16:creationId xmlns:a16="http://schemas.microsoft.com/office/drawing/2014/main" id="{F5F4A916-055D-4B05-92F1-1DEE22269C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74" r="4225"/>
          <a:stretch/>
        </p:blipFill>
        <p:spPr>
          <a:xfrm>
            <a:off x="9582665" y="5982602"/>
            <a:ext cx="2609335" cy="875398"/>
          </a:xfrm>
          <a:prstGeom prst="rect">
            <a:avLst/>
          </a:prstGeom>
        </p:spPr>
      </p:pic>
    </p:spTree>
    <p:extLst>
      <p:ext uri="{BB962C8B-B14F-4D97-AF65-F5344CB8AC3E}">
        <p14:creationId xmlns:p14="http://schemas.microsoft.com/office/powerpoint/2010/main" val="3926822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958B2-5A61-4131-A4D5-A83DEC345D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1E83E6-47F5-40C8-9B57-711A46FB7D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21A93D-AC80-4119-A647-9FA07F32F4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1CD13-656F-42BC-8CC5-2C587F2B0D60}"/>
              </a:ext>
            </a:extLst>
          </p:cNvPr>
          <p:cNvSpPr>
            <a:spLocks noGrp="1"/>
          </p:cNvSpPr>
          <p:nvPr>
            <p:ph type="dt" sz="half" idx="10"/>
          </p:nvPr>
        </p:nvSpPr>
        <p:spPr/>
        <p:txBody>
          <a:bodyPr/>
          <a:lstStyle/>
          <a:p>
            <a:fld id="{C36CF003-F85B-4A70-82A3-F781A5140A4F}" type="datetimeFigureOut">
              <a:rPr lang="en-US" smtClean="0"/>
              <a:t>4/26/2022</a:t>
            </a:fld>
            <a:endParaRPr lang="en-US"/>
          </a:p>
        </p:txBody>
      </p:sp>
      <p:sp>
        <p:nvSpPr>
          <p:cNvPr id="6" name="Footer Placeholder 5">
            <a:extLst>
              <a:ext uri="{FF2B5EF4-FFF2-40B4-BE49-F238E27FC236}">
                <a16:creationId xmlns:a16="http://schemas.microsoft.com/office/drawing/2014/main" id="{CCC257FC-7DC8-47F6-8CDA-02CAC6FDCF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E374C2-C9BD-4A82-BF51-7FB7E5049F12}"/>
              </a:ext>
            </a:extLst>
          </p:cNvPr>
          <p:cNvSpPr>
            <a:spLocks noGrp="1"/>
          </p:cNvSpPr>
          <p:nvPr>
            <p:ph type="sldNum" sz="quarter" idx="12"/>
          </p:nvPr>
        </p:nvSpPr>
        <p:spPr/>
        <p:txBody>
          <a:bodyPr/>
          <a:lstStyle/>
          <a:p>
            <a:fld id="{76A90918-20C4-4799-BC74-7DED3EDDA049}" type="slidenum">
              <a:rPr lang="en-US" smtClean="0"/>
              <a:t>‹#›</a:t>
            </a:fld>
            <a:endParaRPr lang="en-US"/>
          </a:p>
        </p:txBody>
      </p:sp>
      <p:pic>
        <p:nvPicPr>
          <p:cNvPr id="9" name="Picture 8" descr="Graphical user interface&#10;&#10;Description automatically generated with low confidence">
            <a:extLst>
              <a:ext uri="{FF2B5EF4-FFF2-40B4-BE49-F238E27FC236}">
                <a16:creationId xmlns:a16="http://schemas.microsoft.com/office/drawing/2014/main" id="{4D857A3D-8662-40E2-8A7E-DDFD887F00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74" r="4225"/>
          <a:stretch/>
        </p:blipFill>
        <p:spPr>
          <a:xfrm>
            <a:off x="9582665" y="5982602"/>
            <a:ext cx="2609335" cy="875398"/>
          </a:xfrm>
          <a:prstGeom prst="rect">
            <a:avLst/>
          </a:prstGeom>
        </p:spPr>
      </p:pic>
    </p:spTree>
    <p:extLst>
      <p:ext uri="{BB962C8B-B14F-4D97-AF65-F5344CB8AC3E}">
        <p14:creationId xmlns:p14="http://schemas.microsoft.com/office/powerpoint/2010/main" val="3431229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27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17" name="Content Placeholder 15">
            <a:extLst>
              <a:ext uri="{FF2B5EF4-FFF2-40B4-BE49-F238E27FC236}">
                <a16:creationId xmlns:a16="http://schemas.microsoft.com/office/drawing/2014/main" id="{DDEE35F5-FD24-5D45-8093-92D852F74769}"/>
              </a:ext>
            </a:extLst>
          </p:cNvPr>
          <p:cNvSpPr>
            <a:spLocks noGrp="1"/>
          </p:cNvSpPr>
          <p:nvPr>
            <p:ph sz="quarter" idx="10" hasCustomPrompt="1"/>
          </p:nvPr>
        </p:nvSpPr>
        <p:spPr>
          <a:xfrm>
            <a:off x="809703" y="1904144"/>
            <a:ext cx="10415717" cy="3789035"/>
          </a:xfrm>
          <a:prstGeom prst="rect">
            <a:avLst/>
          </a:prstGeom>
        </p:spPr>
        <p:txBody>
          <a:bodyPr/>
          <a:lstStyle>
            <a:lvl1pPr>
              <a:defRPr sz="2729">
                <a:latin typeface="Arial" panose="020B0604020202020204" pitchFamily="34" charset="0"/>
                <a:cs typeface="Arial" panose="020B0604020202020204" pitchFamily="34" charset="0"/>
              </a:defRPr>
            </a:lvl1pPr>
          </a:lstStyle>
          <a:p>
            <a:pPr>
              <a:lnSpc>
                <a:spcPct val="150000"/>
              </a:lnSpc>
            </a:pPr>
            <a:r>
              <a:rPr lang="en-US" sz="3275" dirty="0">
                <a:latin typeface="Arial" panose="020B0604020202020204" pitchFamily="34" charset="0"/>
                <a:cs typeface="Arial" panose="020B0604020202020204" pitchFamily="34" charset="0"/>
              </a:rPr>
              <a:t>First level</a:t>
            </a:r>
          </a:p>
          <a:p>
            <a:pPr>
              <a:lnSpc>
                <a:spcPct val="150000"/>
              </a:lnSpc>
            </a:pPr>
            <a:r>
              <a:rPr lang="en-US" sz="2729" dirty="0">
                <a:latin typeface="Arial" panose="020B0604020202020204" pitchFamily="34" charset="0"/>
                <a:cs typeface="Arial" panose="020B0604020202020204" pitchFamily="34" charset="0"/>
              </a:rPr>
              <a:t>Second level</a:t>
            </a:r>
          </a:p>
          <a:p>
            <a:pPr>
              <a:lnSpc>
                <a:spcPct val="150000"/>
              </a:lnSpc>
            </a:pPr>
            <a:r>
              <a:rPr lang="en-US" sz="2001" dirty="0">
                <a:latin typeface="Arial" panose="020B0604020202020204" pitchFamily="34" charset="0"/>
                <a:cs typeface="Arial" panose="020B0604020202020204" pitchFamily="34" charset="0"/>
              </a:rPr>
              <a:t>Third level </a:t>
            </a:r>
          </a:p>
          <a:p>
            <a:pPr>
              <a:lnSpc>
                <a:spcPct val="150000"/>
              </a:lnSpc>
            </a:pPr>
            <a:r>
              <a:rPr lang="en-US" sz="1819" b="1" i="0" dirty="0">
                <a:latin typeface="Arial" panose="020B0604020202020204" pitchFamily="34" charset="0"/>
                <a:cs typeface="Arial" panose="020B0604020202020204" pitchFamily="34" charset="0"/>
              </a:rPr>
              <a:t>Fourth level</a:t>
            </a:r>
          </a:p>
          <a:p>
            <a:pPr>
              <a:lnSpc>
                <a:spcPct val="150000"/>
              </a:lnSpc>
            </a:pPr>
            <a:r>
              <a:rPr lang="en-US" sz="1637" dirty="0">
                <a:latin typeface="Arial" panose="020B0604020202020204" pitchFamily="34" charset="0"/>
                <a:cs typeface="Arial" panose="020B0604020202020204" pitchFamily="34" charset="0"/>
              </a:rPr>
              <a:t>Fifth level </a:t>
            </a:r>
          </a:p>
        </p:txBody>
      </p:sp>
      <p:sp>
        <p:nvSpPr>
          <p:cNvPr id="22" name="Text Placeholder 20">
            <a:extLst>
              <a:ext uri="{FF2B5EF4-FFF2-40B4-BE49-F238E27FC236}">
                <a16:creationId xmlns:a16="http://schemas.microsoft.com/office/drawing/2014/main" id="{9E7236A8-25B7-964A-B1EB-9D3874540A60}"/>
              </a:ext>
            </a:extLst>
          </p:cNvPr>
          <p:cNvSpPr>
            <a:spLocks noGrp="1"/>
          </p:cNvSpPr>
          <p:nvPr>
            <p:ph type="body" sz="quarter" idx="11" hasCustomPrompt="1"/>
          </p:nvPr>
        </p:nvSpPr>
        <p:spPr>
          <a:xfrm>
            <a:off x="838538" y="811175"/>
            <a:ext cx="7706645" cy="739324"/>
          </a:xfrm>
          <a:prstGeom prst="rect">
            <a:avLst/>
          </a:prstGeom>
        </p:spPr>
        <p:txBody>
          <a:bodyPr/>
          <a:lstStyle>
            <a:lvl1pPr>
              <a:defRPr sz="2729" b="1" i="0">
                <a:latin typeface="Arial Black" panose="020B0604020202020204" pitchFamily="34" charset="0"/>
                <a:cs typeface="Arial Black" panose="020B0604020202020204" pitchFamily="34" charset="0"/>
              </a:defRPr>
            </a:lvl1pPr>
          </a:lstStyle>
          <a:p>
            <a:pPr lvl="0"/>
            <a:r>
              <a:rPr lang="en-US" dirty="0"/>
              <a:t>Title</a:t>
            </a:r>
          </a:p>
        </p:txBody>
      </p:sp>
    </p:spTree>
    <p:extLst>
      <p:ext uri="{BB962C8B-B14F-4D97-AF65-F5344CB8AC3E}">
        <p14:creationId xmlns:p14="http://schemas.microsoft.com/office/powerpoint/2010/main" val="2188826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35578-ED95-42AC-B25E-289DE47E6C2E}"/>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50191CD-FAA2-441D-90B9-2D3304E56693}"/>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9932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5000">
              <a:srgbClr val="A7B4C1"/>
            </a:gs>
            <a:gs pos="0">
              <a:srgbClr val="DDE2E7"/>
            </a:gs>
            <a:gs pos="100000">
              <a:srgbClr val="DDE2E7"/>
            </a:gs>
            <a:gs pos="45000">
              <a:srgbClr val="A7B4C1"/>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3C6CD0-A8BC-4A42-A257-FB1021BC6F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D7A492-135C-42C8-BDFF-863774959F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6F5CED-ED31-4D47-8657-A516D1461F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6CF003-F85B-4A70-82A3-F781A5140A4F}" type="datetimeFigureOut">
              <a:rPr lang="en-US" smtClean="0"/>
              <a:t>4/26/2022</a:t>
            </a:fld>
            <a:endParaRPr lang="en-US"/>
          </a:p>
        </p:txBody>
      </p:sp>
      <p:sp>
        <p:nvSpPr>
          <p:cNvPr id="5" name="Footer Placeholder 4">
            <a:extLst>
              <a:ext uri="{FF2B5EF4-FFF2-40B4-BE49-F238E27FC236}">
                <a16:creationId xmlns:a16="http://schemas.microsoft.com/office/drawing/2014/main" id="{87FF365E-195F-4737-8414-35BF5F9097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3101FB-7420-45C1-A54D-31F24101E5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A90918-20C4-4799-BC74-7DED3EDDA049}" type="slidenum">
              <a:rPr lang="en-US" smtClean="0"/>
              <a:t>‹#›</a:t>
            </a:fld>
            <a:endParaRPr lang="en-US"/>
          </a:p>
        </p:txBody>
      </p:sp>
    </p:spTree>
    <p:extLst>
      <p:ext uri="{BB962C8B-B14F-4D97-AF65-F5344CB8AC3E}">
        <p14:creationId xmlns:p14="http://schemas.microsoft.com/office/powerpoint/2010/main" val="163145644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60" r:id="rId3"/>
    <p:sldLayoutId id="2147483770" r:id="rId4"/>
    <p:sldLayoutId id="2147483762" r:id="rId5"/>
    <p:sldLayoutId id="2147483764" r:id="rId6"/>
    <p:sldLayoutId id="2147483765" r:id="rId7"/>
    <p:sldLayoutId id="2147483769" r:id="rId8"/>
    <p:sldLayoutId id="2147483767" r:id="rId9"/>
    <p:sldLayoutId id="214748376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8.xml"/><Relationship Id="rId1" Type="http://schemas.openxmlformats.org/officeDocument/2006/relationships/video" Target="https://www.youtube.com/embed/xnpvxx0xyMU?feature=oembed"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cncfr.jbsinternational.com/" TargetMode="External"/><Relationship Id="rId2" Type="http://schemas.openxmlformats.org/officeDocument/2006/relationships/hyperlink" Target="https://www.nativedadsnetwork.org/" TargetMode="External"/><Relationship Id="rId1" Type="http://schemas.openxmlformats.org/officeDocument/2006/relationships/slideLayout" Target="../slideLayouts/slideLayout3.xml"/><Relationship Id="rId6" Type="http://schemas.openxmlformats.org/officeDocument/2006/relationships/hyperlink" Target="https://www.usetinc.org/event/bhecho/" TargetMode="External"/><Relationship Id="rId5" Type="http://schemas.openxmlformats.org/officeDocument/2006/relationships/hyperlink" Target="https://www.home.tlpi.org/about" TargetMode="External"/><Relationship Id="rId4" Type="http://schemas.openxmlformats.org/officeDocument/2006/relationships/hyperlink" Target="https://www.indiancountryecho.org/program/journey-to-health-echo-program/"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hyperlink" Target="mailto:bjordan@usetinc.org" TargetMode="External"/><Relationship Id="rId2" Type="http://schemas.openxmlformats.org/officeDocument/2006/relationships/hyperlink" Target="https://survey.alchemer.com/s3/6801170/Reclaiming-Native-Psychological-Brilliance-Learner-Evaluation-April-26" TargetMode="External"/><Relationship Id="rId1" Type="http://schemas.openxmlformats.org/officeDocument/2006/relationships/slideLayout" Target="../slideLayouts/slideLayout2.xml"/><Relationship Id="rId4" Type="http://schemas.openxmlformats.org/officeDocument/2006/relationships/hyperlink" Target="mailto:bhendrix@usetinc.org"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mailto:posullivan@cardeaservices.org"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native-land.ca/"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92306-D1AC-44DF-B5A9-057EFFA0A9F7}"/>
              </a:ext>
            </a:extLst>
          </p:cNvPr>
          <p:cNvSpPr>
            <a:spLocks noGrp="1"/>
          </p:cNvSpPr>
          <p:nvPr>
            <p:ph type="title"/>
          </p:nvPr>
        </p:nvSpPr>
        <p:spPr>
          <a:xfrm>
            <a:off x="796683" y="2222692"/>
            <a:ext cx="3832808" cy="2822027"/>
          </a:xfrm>
          <a:noFill/>
        </p:spPr>
        <p:txBody>
          <a:bodyPr vert="horz" lIns="68580" tIns="34290" rIns="68580" bIns="34290" rtlCol="0" anchor="t">
            <a:normAutofit fontScale="90000"/>
          </a:bodyPr>
          <a:lstStyle/>
          <a:p>
            <a:pPr algn="ctr"/>
            <a:r>
              <a:rPr lang="en-US" sz="1800" b="1" kern="1200" dirty="0">
                <a:solidFill>
                  <a:schemeClr val="tx2">
                    <a:lumMod val="75000"/>
                  </a:schemeClr>
                </a:solidFill>
                <a:latin typeface="Baskerville Old Face"/>
              </a:rPr>
              <a:t>Welcome </a:t>
            </a:r>
            <a:br>
              <a:rPr lang="en-US" sz="1800" b="1" kern="1200" dirty="0">
                <a:latin typeface="Baskerville Old Face" panose="02020602080505020303" pitchFamily="18" charset="0"/>
              </a:rPr>
            </a:br>
            <a:r>
              <a:rPr lang="en-US" sz="1800" b="1" kern="1200" dirty="0">
                <a:solidFill>
                  <a:schemeClr val="tx2">
                    <a:lumMod val="75000"/>
                  </a:schemeClr>
                </a:solidFill>
                <a:latin typeface="Baskerville Old Face"/>
              </a:rPr>
              <a:t>to</a:t>
            </a:r>
            <a:br>
              <a:rPr lang="en-US" sz="2750" b="1" kern="1200" dirty="0">
                <a:latin typeface="Baskerville Old Face" panose="02020602080505020303" pitchFamily="18" charset="0"/>
              </a:rPr>
            </a:br>
            <a:r>
              <a:rPr lang="en-US" sz="3000" b="1" kern="1200" dirty="0">
                <a:solidFill>
                  <a:srgbClr val="741112"/>
                </a:solidFill>
                <a:latin typeface="Baskerville Old Face"/>
              </a:rPr>
              <a:t>Reclaiming Native Psychological Brilliance</a:t>
            </a:r>
            <a:r>
              <a:rPr lang="en-US" sz="3000" b="1" dirty="0">
                <a:solidFill>
                  <a:srgbClr val="741112"/>
                </a:solidFill>
                <a:latin typeface="Baskerville Old Face"/>
              </a:rPr>
              <a:t> Behavioral Health ECHO Series</a:t>
            </a:r>
            <a:br>
              <a:rPr lang="en-US" sz="2750" b="1" kern="1200" dirty="0">
                <a:latin typeface="Baskerville Old Face" panose="02020602080505020303" pitchFamily="18" charset="0"/>
              </a:rPr>
            </a:br>
            <a:br>
              <a:rPr lang="en-US" sz="2750" b="1" kern="1200" dirty="0">
                <a:latin typeface="Baskerville Old Face" panose="02020602080505020303" pitchFamily="18" charset="0"/>
              </a:rPr>
            </a:br>
            <a:r>
              <a:rPr lang="en-US" sz="1800" i="1" kern="1200" dirty="0">
                <a:solidFill>
                  <a:schemeClr val="tx2"/>
                </a:solidFill>
                <a:latin typeface="Baskerville Old Face"/>
              </a:rPr>
              <a:t>While we are Gathering . . . enjoy this Native music video which we will start at 5 minutes before the hour.</a:t>
            </a:r>
          </a:p>
        </p:txBody>
      </p:sp>
      <p:sp>
        <p:nvSpPr>
          <p:cNvPr id="3" name="TextBox 2">
            <a:extLst>
              <a:ext uri="{FF2B5EF4-FFF2-40B4-BE49-F238E27FC236}">
                <a16:creationId xmlns:a16="http://schemas.microsoft.com/office/drawing/2014/main" id="{17FFDB0E-E8AA-4D2C-8037-531C892AB7DA}"/>
              </a:ext>
            </a:extLst>
          </p:cNvPr>
          <p:cNvSpPr txBox="1"/>
          <p:nvPr/>
        </p:nvSpPr>
        <p:spPr>
          <a:xfrm>
            <a:off x="5769899" y="4230325"/>
            <a:ext cx="4771728" cy="1245507"/>
          </a:xfrm>
          <a:prstGeom prst="rect">
            <a:avLst/>
          </a:prstGeom>
          <a:noFill/>
        </p:spPr>
        <p:txBody>
          <a:bodyPr vert="horz" lIns="68580" tIns="34290" rIns="68580" bIns="34290" rtlCol="0" anchor="t">
            <a:normAutofit/>
          </a:bodyPr>
          <a:lstStyle/>
          <a:p>
            <a:pPr>
              <a:lnSpc>
                <a:spcPct val="90000"/>
              </a:lnSpc>
              <a:spcAft>
                <a:spcPts val="450"/>
              </a:spcAft>
            </a:pPr>
            <a:r>
              <a:rPr lang="en-US" sz="2100" b="1" dirty="0" err="1">
                <a:solidFill>
                  <a:schemeClr val="tx2"/>
                </a:solidFill>
                <a:latin typeface="Baskerville Old Face" panose="02020602080505020303" pitchFamily="18" charset="0"/>
              </a:rPr>
              <a:t>Ko’Jua</a:t>
            </a:r>
            <a:r>
              <a:rPr lang="en-US" sz="2100" b="1" dirty="0">
                <a:solidFill>
                  <a:schemeClr val="tx2"/>
                </a:solidFill>
                <a:latin typeface="Baskerville Old Face" panose="02020602080505020303" pitchFamily="18" charset="0"/>
              </a:rPr>
              <a:t> – Morgan Toney</a:t>
            </a:r>
          </a:p>
          <a:p>
            <a:pPr>
              <a:lnSpc>
                <a:spcPct val="90000"/>
              </a:lnSpc>
              <a:spcAft>
                <a:spcPts val="450"/>
              </a:spcAft>
            </a:pPr>
            <a:r>
              <a:rPr lang="en-US" sz="1100" i="1" dirty="0">
                <a:solidFill>
                  <a:schemeClr val="tx1">
                    <a:lumMod val="65000"/>
                    <a:lumOff val="35000"/>
                  </a:schemeClr>
                </a:solidFill>
                <a:latin typeface="Baskerville Old Face" panose="02020602080505020303" pitchFamily="18" charset="0"/>
              </a:rPr>
              <a:t>“</a:t>
            </a:r>
            <a:r>
              <a:rPr lang="en-US" sz="1100" i="1" dirty="0" err="1">
                <a:solidFill>
                  <a:schemeClr val="tx1">
                    <a:lumMod val="65000"/>
                    <a:lumOff val="35000"/>
                  </a:schemeClr>
                </a:solidFill>
                <a:latin typeface="Baskerville Old Face" panose="02020602080505020303" pitchFamily="18" charset="0"/>
              </a:rPr>
              <a:t>Ko’Jua</a:t>
            </a:r>
            <a:r>
              <a:rPr lang="en-US" sz="1100" i="1" dirty="0">
                <a:solidFill>
                  <a:schemeClr val="tx1">
                    <a:lumMod val="65000"/>
                    <a:lumOff val="35000"/>
                  </a:schemeClr>
                </a:solidFill>
                <a:latin typeface="Baskerville Old Face" panose="02020602080505020303" pitchFamily="18" charset="0"/>
              </a:rPr>
              <a:t>" by traditional. This modern arrangement has caught the attention of CBC, CTV, Cape Breton Post, and various radio stations to as far as Erin, Ontario. </a:t>
            </a:r>
          </a:p>
          <a:p>
            <a:pPr>
              <a:lnSpc>
                <a:spcPct val="90000"/>
              </a:lnSpc>
              <a:spcAft>
                <a:spcPts val="450"/>
              </a:spcAft>
            </a:pPr>
            <a:endParaRPr lang="en-US" sz="100" i="1" dirty="0">
              <a:solidFill>
                <a:schemeClr val="tx1">
                  <a:lumMod val="65000"/>
                  <a:lumOff val="35000"/>
                </a:schemeClr>
              </a:solidFill>
              <a:latin typeface="Baskerville Old Face" panose="02020602080505020303" pitchFamily="18" charset="0"/>
            </a:endParaRPr>
          </a:p>
          <a:p>
            <a:pPr>
              <a:lnSpc>
                <a:spcPct val="90000"/>
              </a:lnSpc>
              <a:spcAft>
                <a:spcPts val="450"/>
              </a:spcAft>
            </a:pPr>
            <a:r>
              <a:rPr lang="en-US" sz="1100" i="1" dirty="0">
                <a:solidFill>
                  <a:schemeClr val="tx1">
                    <a:lumMod val="65000"/>
                    <a:lumOff val="35000"/>
                  </a:schemeClr>
                </a:solidFill>
                <a:latin typeface="Baskerville Old Face" panose="02020602080505020303" pitchFamily="18" charset="0"/>
              </a:rPr>
              <a:t>This Music Video was shot in the Mi’kmaq Community of </a:t>
            </a:r>
            <a:r>
              <a:rPr lang="en-US" sz="1100" i="1" dirty="0" err="1">
                <a:solidFill>
                  <a:schemeClr val="tx1">
                    <a:lumMod val="65000"/>
                    <a:lumOff val="35000"/>
                  </a:schemeClr>
                </a:solidFill>
                <a:latin typeface="Baskerville Old Face" panose="02020602080505020303" pitchFamily="18" charset="0"/>
              </a:rPr>
              <a:t>Eskasoni</a:t>
            </a:r>
            <a:r>
              <a:rPr lang="en-US" sz="1100" i="1" dirty="0">
                <a:solidFill>
                  <a:schemeClr val="tx1">
                    <a:lumMod val="65000"/>
                    <a:lumOff val="35000"/>
                  </a:schemeClr>
                </a:solidFill>
                <a:latin typeface="Baskerville Old Face" panose="02020602080505020303" pitchFamily="18" charset="0"/>
              </a:rPr>
              <a:t> First Nation, on Goat Island. </a:t>
            </a:r>
          </a:p>
          <a:p>
            <a:pPr>
              <a:lnSpc>
                <a:spcPct val="90000"/>
              </a:lnSpc>
              <a:spcAft>
                <a:spcPts val="450"/>
              </a:spcAft>
            </a:pPr>
            <a:endParaRPr lang="en-US" sz="1350" i="1" dirty="0">
              <a:solidFill>
                <a:schemeClr val="tx1">
                  <a:lumMod val="65000"/>
                  <a:lumOff val="35000"/>
                </a:schemeClr>
              </a:solidFill>
              <a:latin typeface="Baskerville Old Face" panose="02020602080505020303" pitchFamily="18" charset="0"/>
            </a:endParaRPr>
          </a:p>
          <a:p>
            <a:pPr>
              <a:lnSpc>
                <a:spcPct val="90000"/>
              </a:lnSpc>
              <a:spcAft>
                <a:spcPts val="450"/>
              </a:spcAft>
            </a:pPr>
            <a:endParaRPr lang="en-US" sz="1350" i="1" dirty="0">
              <a:solidFill>
                <a:schemeClr val="tx1">
                  <a:lumMod val="65000"/>
                  <a:lumOff val="35000"/>
                </a:schemeClr>
              </a:solidFill>
              <a:latin typeface="Baskerville Old Face" panose="02020602080505020303" pitchFamily="18" charset="0"/>
            </a:endParaRPr>
          </a:p>
          <a:p>
            <a:pPr>
              <a:lnSpc>
                <a:spcPct val="90000"/>
              </a:lnSpc>
              <a:spcAft>
                <a:spcPts val="450"/>
              </a:spcAft>
            </a:pPr>
            <a:endParaRPr lang="en-US" sz="1350" i="1" dirty="0">
              <a:solidFill>
                <a:schemeClr val="tx1">
                  <a:lumMod val="65000"/>
                  <a:lumOff val="35000"/>
                </a:schemeClr>
              </a:solidFill>
              <a:latin typeface="Baskerville Old Face" panose="02020602080505020303" pitchFamily="18" charset="0"/>
            </a:endParaRPr>
          </a:p>
        </p:txBody>
      </p:sp>
      <p:pic>
        <p:nvPicPr>
          <p:cNvPr id="1026" name="Picture 2" descr="See the source image">
            <a:extLst>
              <a:ext uri="{FF2B5EF4-FFF2-40B4-BE49-F238E27FC236}">
                <a16:creationId xmlns:a16="http://schemas.microsoft.com/office/drawing/2014/main" id="{C622F204-074B-43BE-B6FF-EA0A1DE52A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9899" y="539245"/>
            <a:ext cx="4866841" cy="3611880"/>
          </a:xfrm>
          <a:prstGeom prst="rect">
            <a:avLst/>
          </a:prstGeom>
          <a:noFill/>
          <a:effectLst>
            <a:glow rad="101600">
              <a:schemeClr val="bg2">
                <a:lumMod val="10000"/>
                <a:alpha val="60000"/>
              </a:schemeClr>
            </a:glo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0BFAB8A-0725-407C-93B7-5E1E1E79E7A1}"/>
              </a:ext>
            </a:extLst>
          </p:cNvPr>
          <p:cNvSpPr txBox="1"/>
          <p:nvPr/>
        </p:nvSpPr>
        <p:spPr>
          <a:xfrm>
            <a:off x="8258940" y="5419638"/>
            <a:ext cx="1131466" cy="1237518"/>
          </a:xfrm>
          <a:prstGeom prst="rect">
            <a:avLst/>
          </a:prstGeom>
          <a:noFill/>
        </p:spPr>
        <p:txBody>
          <a:bodyPr wrap="square" rtlCol="0">
            <a:spAutoFit/>
          </a:bodyPr>
          <a:lstStyle/>
          <a:p>
            <a:pPr>
              <a:lnSpc>
                <a:spcPct val="90000"/>
              </a:lnSpc>
              <a:spcAft>
                <a:spcPts val="450"/>
              </a:spcAft>
            </a:pPr>
            <a:r>
              <a:rPr lang="en-US" sz="1050" b="1" i="1" dirty="0" err="1">
                <a:solidFill>
                  <a:schemeClr val="tx1">
                    <a:lumMod val="65000"/>
                    <a:lumOff val="35000"/>
                  </a:schemeClr>
                </a:solidFill>
                <a:latin typeface="Baskerville Old Face" panose="02020602080505020303" pitchFamily="18" charset="0"/>
              </a:rPr>
              <a:t>Ko’jua</a:t>
            </a:r>
            <a:r>
              <a:rPr lang="en-US" sz="1050" b="1" i="1" dirty="0">
                <a:solidFill>
                  <a:schemeClr val="tx1">
                    <a:lumMod val="65000"/>
                    <a:lumOff val="35000"/>
                  </a:schemeClr>
                </a:solidFill>
                <a:latin typeface="Baskerville Old Face" panose="02020602080505020303" pitchFamily="18" charset="0"/>
              </a:rPr>
              <a:t> Dancers: </a:t>
            </a:r>
          </a:p>
          <a:p>
            <a:pPr>
              <a:lnSpc>
                <a:spcPct val="90000"/>
              </a:lnSpc>
              <a:spcAft>
                <a:spcPts val="450"/>
              </a:spcAft>
            </a:pPr>
            <a:r>
              <a:rPr lang="en-US" sz="1050" i="1" dirty="0">
                <a:solidFill>
                  <a:schemeClr val="tx1">
                    <a:lumMod val="65000"/>
                    <a:lumOff val="35000"/>
                  </a:schemeClr>
                </a:solidFill>
                <a:latin typeface="Baskerville Old Face" panose="02020602080505020303" pitchFamily="18" charset="0"/>
              </a:rPr>
              <a:t>Joanie Lafford </a:t>
            </a:r>
          </a:p>
          <a:p>
            <a:pPr>
              <a:lnSpc>
                <a:spcPct val="90000"/>
              </a:lnSpc>
              <a:spcAft>
                <a:spcPts val="450"/>
              </a:spcAft>
            </a:pPr>
            <a:r>
              <a:rPr lang="en-US" sz="1050" i="1" dirty="0">
                <a:solidFill>
                  <a:schemeClr val="tx1">
                    <a:lumMod val="65000"/>
                    <a:lumOff val="35000"/>
                  </a:schemeClr>
                </a:solidFill>
                <a:latin typeface="Baskerville Old Face" panose="02020602080505020303" pitchFamily="18" charset="0"/>
              </a:rPr>
              <a:t>Jermaine Doucette</a:t>
            </a:r>
          </a:p>
          <a:p>
            <a:pPr>
              <a:lnSpc>
                <a:spcPct val="90000"/>
              </a:lnSpc>
              <a:spcAft>
                <a:spcPts val="450"/>
              </a:spcAft>
            </a:pPr>
            <a:r>
              <a:rPr lang="en-US" sz="1050" i="1" dirty="0">
                <a:solidFill>
                  <a:schemeClr val="tx1">
                    <a:lumMod val="65000"/>
                    <a:lumOff val="35000"/>
                  </a:schemeClr>
                </a:solidFill>
                <a:latin typeface="Baskerville Old Face" panose="02020602080505020303" pitchFamily="18" charset="0"/>
              </a:rPr>
              <a:t>Beverly </a:t>
            </a:r>
            <a:r>
              <a:rPr lang="en-US" sz="1050" i="1" dirty="0" err="1">
                <a:solidFill>
                  <a:schemeClr val="tx1">
                    <a:lumMod val="65000"/>
                    <a:lumOff val="35000"/>
                  </a:schemeClr>
                </a:solidFill>
                <a:latin typeface="Baskerville Old Face" panose="02020602080505020303" pitchFamily="18" charset="0"/>
              </a:rPr>
              <a:t>Jeddore</a:t>
            </a:r>
            <a:endParaRPr lang="en-US" sz="1050" i="1" dirty="0">
              <a:solidFill>
                <a:schemeClr val="tx1">
                  <a:lumMod val="65000"/>
                  <a:lumOff val="35000"/>
                </a:schemeClr>
              </a:solidFill>
              <a:latin typeface="Baskerville Old Face" panose="02020602080505020303" pitchFamily="18" charset="0"/>
            </a:endParaRPr>
          </a:p>
          <a:p>
            <a:endParaRPr lang="en-US" sz="1050" dirty="0"/>
          </a:p>
        </p:txBody>
      </p:sp>
      <p:sp>
        <p:nvSpPr>
          <p:cNvPr id="5" name="TextBox 4">
            <a:extLst>
              <a:ext uri="{FF2B5EF4-FFF2-40B4-BE49-F238E27FC236}">
                <a16:creationId xmlns:a16="http://schemas.microsoft.com/office/drawing/2014/main" id="{DE226D43-DB32-4024-A768-085156C37F53}"/>
              </a:ext>
            </a:extLst>
          </p:cNvPr>
          <p:cNvSpPr txBox="1"/>
          <p:nvPr/>
        </p:nvSpPr>
        <p:spPr>
          <a:xfrm>
            <a:off x="6221508" y="5419638"/>
            <a:ext cx="2164714" cy="1343958"/>
          </a:xfrm>
          <a:prstGeom prst="rect">
            <a:avLst/>
          </a:prstGeom>
          <a:noFill/>
        </p:spPr>
        <p:txBody>
          <a:bodyPr wrap="square" rtlCol="0">
            <a:spAutoFit/>
          </a:bodyPr>
          <a:lstStyle/>
          <a:p>
            <a:pPr>
              <a:lnSpc>
                <a:spcPct val="90000"/>
              </a:lnSpc>
              <a:spcAft>
                <a:spcPts val="450"/>
              </a:spcAft>
            </a:pPr>
            <a:r>
              <a:rPr lang="en-US" sz="1050" b="1" i="1" dirty="0">
                <a:solidFill>
                  <a:schemeClr val="tx1">
                    <a:lumMod val="65000"/>
                    <a:lumOff val="35000"/>
                  </a:schemeClr>
                </a:solidFill>
                <a:latin typeface="Baskerville Old Face" panose="02020602080505020303" pitchFamily="18" charset="0"/>
              </a:rPr>
              <a:t>Musicians</a:t>
            </a:r>
            <a:r>
              <a:rPr lang="en-US" sz="1050" i="1" dirty="0">
                <a:solidFill>
                  <a:schemeClr val="tx1">
                    <a:lumMod val="65000"/>
                    <a:lumOff val="35000"/>
                  </a:schemeClr>
                </a:solidFill>
                <a:latin typeface="Baskerville Old Face" panose="02020602080505020303" pitchFamily="18" charset="0"/>
              </a:rPr>
              <a:t>: </a:t>
            </a:r>
          </a:p>
          <a:p>
            <a:pPr>
              <a:lnSpc>
                <a:spcPct val="90000"/>
              </a:lnSpc>
              <a:spcAft>
                <a:spcPts val="450"/>
              </a:spcAft>
            </a:pPr>
            <a:r>
              <a:rPr lang="en-US" sz="1050" i="1" dirty="0">
                <a:solidFill>
                  <a:schemeClr val="tx1">
                    <a:lumMod val="65000"/>
                    <a:lumOff val="35000"/>
                  </a:schemeClr>
                </a:solidFill>
                <a:latin typeface="Baskerville Old Face" panose="02020602080505020303" pitchFamily="18" charset="0"/>
              </a:rPr>
              <a:t>Morgan Toney - Fiddle/Vocals</a:t>
            </a:r>
          </a:p>
          <a:p>
            <a:pPr>
              <a:lnSpc>
                <a:spcPct val="90000"/>
              </a:lnSpc>
              <a:spcAft>
                <a:spcPts val="450"/>
              </a:spcAft>
            </a:pPr>
            <a:r>
              <a:rPr lang="en-US" sz="1050" i="1" dirty="0">
                <a:solidFill>
                  <a:schemeClr val="tx1">
                    <a:lumMod val="65000"/>
                    <a:lumOff val="35000"/>
                  </a:schemeClr>
                </a:solidFill>
                <a:latin typeface="Baskerville Old Face" panose="02020602080505020303" pitchFamily="18" charset="0"/>
              </a:rPr>
              <a:t>Shawnee Paul - Fiddle</a:t>
            </a:r>
          </a:p>
          <a:p>
            <a:pPr>
              <a:lnSpc>
                <a:spcPct val="90000"/>
              </a:lnSpc>
              <a:spcAft>
                <a:spcPts val="450"/>
              </a:spcAft>
            </a:pPr>
            <a:r>
              <a:rPr lang="en-US" sz="1050" i="1" dirty="0">
                <a:solidFill>
                  <a:schemeClr val="tx1">
                    <a:lumMod val="65000"/>
                    <a:lumOff val="35000"/>
                  </a:schemeClr>
                </a:solidFill>
                <a:latin typeface="Baskerville Old Face" panose="02020602080505020303" pitchFamily="18" charset="0"/>
              </a:rPr>
              <a:t>Carter Chiasson - Guitar </a:t>
            </a:r>
          </a:p>
          <a:p>
            <a:pPr>
              <a:lnSpc>
                <a:spcPct val="90000"/>
              </a:lnSpc>
              <a:spcAft>
                <a:spcPts val="450"/>
              </a:spcAft>
            </a:pPr>
            <a:r>
              <a:rPr lang="en-US" sz="1050" i="1" dirty="0">
                <a:solidFill>
                  <a:schemeClr val="tx1">
                    <a:lumMod val="65000"/>
                    <a:lumOff val="35000"/>
                  </a:schemeClr>
                </a:solidFill>
                <a:latin typeface="Baskerville Old Face" panose="02020602080505020303" pitchFamily="18" charset="0"/>
              </a:rPr>
              <a:t>Keith Mullins - Banjo/Vocals </a:t>
            </a:r>
          </a:p>
          <a:p>
            <a:endParaRPr lang="en-US" sz="1050" dirty="0"/>
          </a:p>
        </p:txBody>
      </p:sp>
    </p:spTree>
    <p:extLst>
      <p:ext uri="{BB962C8B-B14F-4D97-AF65-F5344CB8AC3E}">
        <p14:creationId xmlns:p14="http://schemas.microsoft.com/office/powerpoint/2010/main" val="2240744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5CE23F6-FAEB-4E53-9782-90379C53ECB6}"/>
              </a:ext>
            </a:extLst>
          </p:cNvPr>
          <p:cNvSpPr>
            <a:spLocks noGrp="1"/>
          </p:cNvSpPr>
          <p:nvPr>
            <p:ph type="body" sz="quarter" idx="11"/>
          </p:nvPr>
        </p:nvSpPr>
        <p:spPr>
          <a:xfrm>
            <a:off x="96685" y="3429000"/>
            <a:ext cx="3056091" cy="1924975"/>
          </a:xfrm>
        </p:spPr>
        <p:txBody>
          <a:bodyPr>
            <a:noAutofit/>
          </a:bodyPr>
          <a:lstStyle/>
          <a:p>
            <a:pPr marL="0" indent="0" algn="r">
              <a:buNone/>
            </a:pPr>
            <a:r>
              <a:rPr lang="en-US" sz="2800" dirty="0">
                <a:solidFill>
                  <a:srgbClr val="741112"/>
                </a:solidFill>
                <a:latin typeface="Arial" panose="020B0604020202020204" pitchFamily="34" charset="0"/>
                <a:cs typeface="Arial" panose="020B0604020202020204" pitchFamily="34" charset="0"/>
              </a:rPr>
              <a:t>We are reconnecting our Indigenous community!</a:t>
            </a:r>
          </a:p>
          <a:p>
            <a:pPr marL="0" indent="0" algn="r">
              <a:buNone/>
            </a:pPr>
            <a:r>
              <a:rPr lang="en-US" sz="1800" i="1" dirty="0">
                <a:latin typeface="Arial" panose="020B0604020202020204" pitchFamily="34" charset="0"/>
                <a:cs typeface="Arial" panose="020B0604020202020204" pitchFamily="34" charset="0"/>
              </a:rPr>
              <a:t>Thank you for being a part of reclaiming our collective stories.</a:t>
            </a:r>
          </a:p>
        </p:txBody>
      </p:sp>
      <p:sp>
        <p:nvSpPr>
          <p:cNvPr id="4" name="TextBox 3">
            <a:extLst>
              <a:ext uri="{FF2B5EF4-FFF2-40B4-BE49-F238E27FC236}">
                <a16:creationId xmlns:a16="http://schemas.microsoft.com/office/drawing/2014/main" id="{6F796BC6-1B1D-4AED-8330-E7BA254D613B}"/>
              </a:ext>
            </a:extLst>
          </p:cNvPr>
          <p:cNvSpPr txBox="1"/>
          <p:nvPr/>
        </p:nvSpPr>
        <p:spPr>
          <a:xfrm>
            <a:off x="1181101" y="5930805"/>
            <a:ext cx="1971675"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Data is gathered from registration data</a:t>
            </a:r>
          </a:p>
        </p:txBody>
      </p:sp>
      <p:pic>
        <p:nvPicPr>
          <p:cNvPr id="5" name="Picture 4">
            <a:extLst>
              <a:ext uri="{FF2B5EF4-FFF2-40B4-BE49-F238E27FC236}">
                <a16:creationId xmlns:a16="http://schemas.microsoft.com/office/drawing/2014/main" id="{BE58A2C7-E77F-4FEE-824A-C0AB7B2462A5}"/>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412" t="9772" r="-1" b="7852"/>
          <a:stretch/>
        </p:blipFill>
        <p:spPr>
          <a:xfrm>
            <a:off x="3381258" y="21600"/>
            <a:ext cx="8810742" cy="6804000"/>
          </a:xfrm>
          <a:prstGeom prst="rect">
            <a:avLst/>
          </a:prstGeom>
          <a:effectLst>
            <a:glow rad="101600">
              <a:schemeClr val="bg2">
                <a:lumMod val="10000"/>
                <a:alpha val="60000"/>
              </a:schemeClr>
            </a:glow>
          </a:effectLst>
        </p:spPr>
      </p:pic>
    </p:spTree>
    <p:extLst>
      <p:ext uri="{BB962C8B-B14F-4D97-AF65-F5344CB8AC3E}">
        <p14:creationId xmlns:p14="http://schemas.microsoft.com/office/powerpoint/2010/main" val="2989976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3FE175-6DC5-4BA6-B57A-16F4D968AF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00" t="2412" r="979" b="5597"/>
          <a:stretch/>
        </p:blipFill>
        <p:spPr bwMode="auto">
          <a:xfrm>
            <a:off x="1836000" y="1569600"/>
            <a:ext cx="8539200" cy="3110400"/>
          </a:xfrm>
          <a:prstGeom prst="rect">
            <a:avLst/>
          </a:prstGeom>
          <a:noFill/>
          <a:ln>
            <a:noFill/>
          </a:ln>
          <a:effectLst>
            <a:glow rad="228600">
              <a:schemeClr val="accent3">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925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266F8A-FD10-4FE1-9965-2AAE1C406AA1}"/>
              </a:ext>
            </a:extLst>
          </p:cNvPr>
          <p:cNvSpPr txBox="1"/>
          <p:nvPr/>
        </p:nvSpPr>
        <p:spPr>
          <a:xfrm>
            <a:off x="2057400" y="2945908"/>
            <a:ext cx="8229600" cy="2492990"/>
          </a:xfrm>
          <a:prstGeom prst="rect">
            <a:avLst/>
          </a:prstGeom>
          <a:noFill/>
        </p:spPr>
        <p:txBody>
          <a:bodyPr wrap="square" rtlCol="0">
            <a:spAutoFit/>
          </a:bodyPr>
          <a:lstStyle/>
          <a:p>
            <a:r>
              <a:rPr lang="en-US" sz="2200" dirty="0">
                <a:latin typeface="Calibri" panose="020F0502020204030204" pitchFamily="34" charset="0"/>
                <a:cs typeface="Calibri" panose="020F0502020204030204" pitchFamily="34" charset="0"/>
              </a:rPr>
              <a:t>January 2022 Session:  </a:t>
            </a:r>
            <a:r>
              <a:rPr lang="en-US" sz="2200" b="1" dirty="0">
                <a:solidFill>
                  <a:srgbClr val="741112"/>
                </a:solidFill>
                <a:latin typeface="Calibri" panose="020F0502020204030204" pitchFamily="34" charset="0"/>
                <a:cs typeface="Calibri" panose="020F0502020204030204" pitchFamily="34" charset="0"/>
              </a:rPr>
              <a:t>Introduction to the Reclaiming series</a:t>
            </a:r>
          </a:p>
          <a:p>
            <a:endParaRPr lang="en-US" sz="2200" dirty="0">
              <a:latin typeface="Calibri" panose="020F0502020204030204" pitchFamily="34" charset="0"/>
              <a:cs typeface="Calibri" panose="020F0502020204030204" pitchFamily="34" charset="0"/>
            </a:endParaRPr>
          </a:p>
          <a:p>
            <a:r>
              <a:rPr lang="en-US" sz="2200" dirty="0">
                <a:latin typeface="Calibri" panose="020F0502020204030204" pitchFamily="34" charset="0"/>
                <a:cs typeface="Calibri" panose="020F0502020204030204" pitchFamily="34" charset="0"/>
              </a:rPr>
              <a:t>February 2022  Session: </a:t>
            </a:r>
            <a:r>
              <a:rPr lang="en-US" sz="2200" b="1" dirty="0">
                <a:solidFill>
                  <a:srgbClr val="741112"/>
                </a:solidFill>
                <a:latin typeface="Calibri" panose="020F0502020204030204" pitchFamily="34" charset="0"/>
                <a:cs typeface="Calibri" panose="020F0502020204030204" pitchFamily="34" charset="0"/>
              </a:rPr>
              <a:t>Nurturing psychological brilliance and resilience in Native young adults</a:t>
            </a:r>
            <a:endParaRPr lang="en-US" sz="2000" b="1" dirty="0">
              <a:solidFill>
                <a:srgbClr val="741112"/>
              </a:solidFill>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r>
              <a:rPr lang="en-US" sz="2200" dirty="0">
                <a:latin typeface="Calibri" panose="020F0502020204030204" pitchFamily="34" charset="0"/>
                <a:cs typeface="Calibri" panose="020F0502020204030204" pitchFamily="34" charset="0"/>
              </a:rPr>
              <a:t>March 2022 Session: </a:t>
            </a:r>
            <a:r>
              <a:rPr lang="en-US" sz="2200" b="1" dirty="0">
                <a:solidFill>
                  <a:srgbClr val="741112"/>
                </a:solidFill>
                <a:latin typeface="Calibri" panose="020F0502020204030204" pitchFamily="34" charset="0"/>
                <a:cs typeface="Calibri" panose="020F0502020204030204" pitchFamily="34" charset="0"/>
              </a:rPr>
              <a:t>Impact of western world view on Indigenous Behavioral Health</a:t>
            </a:r>
          </a:p>
        </p:txBody>
      </p:sp>
      <p:pic>
        <p:nvPicPr>
          <p:cNvPr id="4" name="Picture Placeholder 11" descr="A person posing for the camera&#10;&#10;Description automatically generated">
            <a:extLst>
              <a:ext uri="{FF2B5EF4-FFF2-40B4-BE49-F238E27FC236}">
                <a16:creationId xmlns:a16="http://schemas.microsoft.com/office/drawing/2014/main" id="{E950E881-7627-4E1A-B65D-9EDB4BD3A7B4}"/>
              </a:ext>
            </a:extLst>
          </p:cNvPr>
          <p:cNvPicPr>
            <a:picLocks noChangeAspect="1"/>
          </p:cNvPicPr>
          <p:nvPr/>
        </p:nvPicPr>
        <p:blipFill>
          <a:blip r:embed="rId2">
            <a:extLst>
              <a:ext uri="{28A0092B-C50C-407E-A947-70E740481C1C}">
                <a14:useLocalDpi xmlns:a14="http://schemas.microsoft.com/office/drawing/2010/main" val="0"/>
              </a:ext>
            </a:extLst>
          </a:blip>
          <a:srcRect t="10520" b="10520"/>
          <a:stretch>
            <a:fillRect/>
          </a:stretch>
        </p:blipFill>
        <p:spPr>
          <a:xfrm>
            <a:off x="7772400" y="351119"/>
            <a:ext cx="1779158" cy="1929807"/>
          </a:xfrm>
          <a:prstGeom prst="rect">
            <a:avLst/>
          </a:prstGeom>
          <a:effectLst>
            <a:glow rad="101600">
              <a:schemeClr val="bg2">
                <a:lumMod val="10000"/>
                <a:alpha val="60000"/>
              </a:schemeClr>
            </a:glow>
          </a:effectLst>
        </p:spPr>
      </p:pic>
      <p:sp>
        <p:nvSpPr>
          <p:cNvPr id="5" name="TextBox 4">
            <a:extLst>
              <a:ext uri="{FF2B5EF4-FFF2-40B4-BE49-F238E27FC236}">
                <a16:creationId xmlns:a16="http://schemas.microsoft.com/office/drawing/2014/main" id="{B0653503-2259-474E-B880-9DBBF5D8BD00}"/>
              </a:ext>
            </a:extLst>
          </p:cNvPr>
          <p:cNvSpPr txBox="1"/>
          <p:nvPr/>
        </p:nvSpPr>
        <p:spPr>
          <a:xfrm>
            <a:off x="2620133" y="1036918"/>
            <a:ext cx="3535135" cy="923330"/>
          </a:xfrm>
          <a:prstGeom prst="rect">
            <a:avLst/>
          </a:prstGeom>
          <a:noFill/>
        </p:spPr>
        <p:txBody>
          <a:bodyPr wrap="square" rtlCol="0">
            <a:spAutoFit/>
          </a:bodyPr>
          <a:lstStyle/>
          <a:p>
            <a:r>
              <a:rPr lang="en-US" sz="3600" b="1" dirty="0">
                <a:latin typeface="+mj-lt"/>
                <a:cs typeface="Calibri" panose="020F0502020204030204" pitchFamily="34" charset="0"/>
              </a:rPr>
              <a:t>Our Past Sessions</a:t>
            </a:r>
          </a:p>
          <a:p>
            <a:endParaRPr lang="en-US" sz="1800" dirty="0"/>
          </a:p>
        </p:txBody>
      </p:sp>
      <p:sp>
        <p:nvSpPr>
          <p:cNvPr id="6" name="TextBox 5">
            <a:extLst>
              <a:ext uri="{FF2B5EF4-FFF2-40B4-BE49-F238E27FC236}">
                <a16:creationId xmlns:a16="http://schemas.microsoft.com/office/drawing/2014/main" id="{A5F1055E-0972-4D50-B133-CFBE94936147}"/>
              </a:ext>
            </a:extLst>
          </p:cNvPr>
          <p:cNvSpPr txBox="1"/>
          <p:nvPr/>
        </p:nvSpPr>
        <p:spPr>
          <a:xfrm>
            <a:off x="7620000" y="2300319"/>
            <a:ext cx="2362200" cy="369332"/>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Holly Echo-Hawk</a:t>
            </a:r>
            <a:r>
              <a:rPr lang="en-US" sz="1800" dirty="0">
                <a:latin typeface="Calibri" panose="020F0502020204030204" pitchFamily="34" charset="0"/>
                <a:cs typeface="Calibri" panose="020F0502020204030204" pitchFamily="34" charset="0"/>
              </a:rPr>
              <a:t>, MSc</a:t>
            </a:r>
          </a:p>
        </p:txBody>
      </p:sp>
    </p:spTree>
    <p:extLst>
      <p:ext uri="{BB962C8B-B14F-4D97-AF65-F5344CB8AC3E}">
        <p14:creationId xmlns:p14="http://schemas.microsoft.com/office/powerpoint/2010/main" val="80864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85000">
              <a:srgbClr val="A7B4C1"/>
            </a:gs>
            <a:gs pos="0">
              <a:srgbClr val="DDE2E7"/>
            </a:gs>
            <a:gs pos="100000">
              <a:srgbClr val="DDE2E7"/>
            </a:gs>
            <a:gs pos="45000">
              <a:srgbClr val="A7B4C1"/>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A0AA9-71C6-47B7-8D23-F904079D09BA}"/>
              </a:ext>
            </a:extLst>
          </p:cNvPr>
          <p:cNvSpPr>
            <a:spLocks noGrp="1"/>
          </p:cNvSpPr>
          <p:nvPr>
            <p:ph type="ctrTitle"/>
          </p:nvPr>
        </p:nvSpPr>
        <p:spPr>
          <a:xfrm>
            <a:off x="1522071" y="2460648"/>
            <a:ext cx="9144000" cy="2387600"/>
          </a:xfrm>
        </p:spPr>
        <p:txBody>
          <a:bodyPr/>
          <a:lstStyle/>
          <a:p>
            <a:br>
              <a:rPr lang="en-US" dirty="0"/>
            </a:br>
            <a:endParaRPr lang="en-US" dirty="0"/>
          </a:p>
        </p:txBody>
      </p:sp>
      <p:sp>
        <p:nvSpPr>
          <p:cNvPr id="3" name="Subtitle 2">
            <a:extLst>
              <a:ext uri="{FF2B5EF4-FFF2-40B4-BE49-F238E27FC236}">
                <a16:creationId xmlns:a16="http://schemas.microsoft.com/office/drawing/2014/main" id="{551E05CD-7FC9-4984-8886-A493B343E3F6}"/>
              </a:ext>
            </a:extLst>
          </p:cNvPr>
          <p:cNvSpPr>
            <a:spLocks noGrp="1"/>
          </p:cNvSpPr>
          <p:nvPr>
            <p:ph type="subTitle" idx="1"/>
          </p:nvPr>
        </p:nvSpPr>
        <p:spPr>
          <a:xfrm>
            <a:off x="706056" y="3530278"/>
            <a:ext cx="10776030" cy="2014561"/>
          </a:xfrm>
        </p:spPr>
        <p:txBody>
          <a:bodyPr>
            <a:noAutofit/>
          </a:bodyPr>
          <a:lstStyle/>
          <a:p>
            <a:r>
              <a:rPr lang="en-US" sz="4000" b="1" dirty="0"/>
              <a:t>Native Help-Declining </a:t>
            </a:r>
          </a:p>
          <a:p>
            <a:r>
              <a:rPr lang="en-US" sz="4000" b="1" dirty="0"/>
              <a:t>and Help-Seeking</a:t>
            </a:r>
          </a:p>
          <a:p>
            <a:endParaRPr lang="en-US" sz="3200" b="1" dirty="0"/>
          </a:p>
          <a:p>
            <a:r>
              <a:rPr lang="en-US" sz="3200" b="1" dirty="0">
                <a:solidFill>
                  <a:srgbClr val="741112"/>
                </a:solidFill>
              </a:rPr>
              <a:t>April 26, 2022</a:t>
            </a:r>
          </a:p>
        </p:txBody>
      </p:sp>
    </p:spTree>
    <p:extLst>
      <p:ext uri="{BB962C8B-B14F-4D97-AF65-F5344CB8AC3E}">
        <p14:creationId xmlns:p14="http://schemas.microsoft.com/office/powerpoint/2010/main" val="3547886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D31C8-6EBA-4EA8-ABE8-27DA5F196D95}"/>
              </a:ext>
            </a:extLst>
          </p:cNvPr>
          <p:cNvSpPr>
            <a:spLocks noGrp="1"/>
          </p:cNvSpPr>
          <p:nvPr>
            <p:ph type="title"/>
          </p:nvPr>
        </p:nvSpPr>
        <p:spPr>
          <a:xfrm>
            <a:off x="603400" y="0"/>
            <a:ext cx="10630359" cy="1111702"/>
          </a:xfrm>
        </p:spPr>
        <p:txBody>
          <a:bodyPr>
            <a:noAutofit/>
          </a:bodyPr>
          <a:lstStyle/>
          <a:p>
            <a:pPr algn="ctr"/>
            <a:br>
              <a:rPr lang="en-US" sz="4000" b="1" dirty="0">
                <a:solidFill>
                  <a:srgbClr val="C00000"/>
                </a:solidFill>
                <a:cs typeface="Arial" panose="020B0604020202020204" pitchFamily="34" charset="0"/>
              </a:rPr>
            </a:br>
            <a:r>
              <a:rPr lang="en-US" sz="4000" b="1" dirty="0">
                <a:cs typeface="Arial" panose="020B0604020202020204" pitchFamily="34" charset="0"/>
              </a:rPr>
              <a:t>Sharing insights on </a:t>
            </a:r>
            <a:br>
              <a:rPr lang="en-US" sz="4000" b="1" dirty="0">
                <a:cs typeface="Arial" panose="020B0604020202020204" pitchFamily="34" charset="0"/>
              </a:rPr>
            </a:br>
            <a:r>
              <a:rPr lang="en-US" sz="4000" b="1" dirty="0">
                <a:cs typeface="Arial" panose="020B0604020202020204" pitchFamily="34" charset="0"/>
              </a:rPr>
              <a:t>Native Help-Declining and Help-Seeking </a:t>
            </a:r>
            <a:endParaRPr lang="en-US" sz="4000" dirty="0"/>
          </a:p>
        </p:txBody>
      </p:sp>
      <p:pic>
        <p:nvPicPr>
          <p:cNvPr id="5" name="Content Placeholder 4" descr="A person smiling for the camera&#10;&#10;Description automatically generated with medium confidence">
            <a:extLst>
              <a:ext uri="{FF2B5EF4-FFF2-40B4-BE49-F238E27FC236}">
                <a16:creationId xmlns:a16="http://schemas.microsoft.com/office/drawing/2014/main" id="{D3D116ED-7E25-4B90-9081-E0A382CEC260}"/>
              </a:ext>
            </a:extLst>
          </p:cNvPr>
          <p:cNvPicPr>
            <a:picLocks noGrp="1" noChangeAspect="1"/>
          </p:cNvPicPr>
          <p:nvPr>
            <p:ph sz="half" idx="1"/>
          </p:nvPr>
        </p:nvPicPr>
        <p:blipFill rotWithShape="1">
          <a:blip r:embed="rId2"/>
          <a:srcRect l="3071" t="1661" r="3624" b="4851"/>
          <a:stretch/>
        </p:blipFill>
        <p:spPr>
          <a:xfrm>
            <a:off x="7099200" y="1660993"/>
            <a:ext cx="4003200" cy="3802545"/>
          </a:xfrm>
          <a:prstGeom prst="rect">
            <a:avLst/>
          </a:prstGeom>
          <a:ln w="19050">
            <a:noFill/>
          </a:ln>
          <a:effectLst>
            <a:glow rad="101600">
              <a:schemeClr val="bg1">
                <a:lumMod val="50000"/>
                <a:alpha val="60000"/>
              </a:schemeClr>
            </a:glow>
          </a:effectLst>
        </p:spPr>
      </p:pic>
      <p:sp>
        <p:nvSpPr>
          <p:cNvPr id="6" name="TextBox 5">
            <a:extLst>
              <a:ext uri="{FF2B5EF4-FFF2-40B4-BE49-F238E27FC236}">
                <a16:creationId xmlns:a16="http://schemas.microsoft.com/office/drawing/2014/main" id="{EE412A6D-A2BD-4157-88B4-F347DF42F198}"/>
              </a:ext>
            </a:extLst>
          </p:cNvPr>
          <p:cNvSpPr txBox="1"/>
          <p:nvPr/>
        </p:nvSpPr>
        <p:spPr>
          <a:xfrm>
            <a:off x="6995881" y="5463538"/>
            <a:ext cx="3715474" cy="646331"/>
          </a:xfrm>
          <a:prstGeom prst="rect">
            <a:avLst/>
          </a:prstGeom>
          <a:noFill/>
        </p:spPr>
        <p:txBody>
          <a:bodyPr wrap="square" rtlCol="0">
            <a:spAutoFit/>
          </a:bodyPr>
          <a:lstStyle/>
          <a:p>
            <a:r>
              <a:rPr lang="en-US" b="1" dirty="0"/>
              <a:t>Art Martinez</a:t>
            </a:r>
            <a:r>
              <a:rPr lang="en-US" dirty="0"/>
              <a:t>,  Clinical Psychologist</a:t>
            </a:r>
          </a:p>
          <a:p>
            <a:r>
              <a:rPr lang="en-US" dirty="0"/>
              <a:t>Chumash Tribal Member</a:t>
            </a:r>
          </a:p>
        </p:txBody>
      </p:sp>
      <p:pic>
        <p:nvPicPr>
          <p:cNvPr id="7" name="Content Placeholder 6" descr="A person in a suit&#10;&#10;Description automatically generated with low confidence">
            <a:extLst>
              <a:ext uri="{FF2B5EF4-FFF2-40B4-BE49-F238E27FC236}">
                <a16:creationId xmlns:a16="http://schemas.microsoft.com/office/drawing/2014/main" id="{9F8110AC-BEAE-4474-A39E-9F7A319139EA}"/>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49863" y="1667272"/>
            <a:ext cx="5305653" cy="3748520"/>
          </a:xfrm>
          <a:prstGeom prst="rect">
            <a:avLst/>
          </a:prstGeom>
          <a:noFill/>
          <a:ln w="76200">
            <a:noFill/>
          </a:ln>
          <a:effectLst>
            <a:glow rad="101600">
              <a:schemeClr val="bg1">
                <a:lumMod val="50000"/>
                <a:alpha val="60000"/>
              </a:schemeClr>
            </a:glow>
          </a:effectLst>
        </p:spPr>
      </p:pic>
      <p:sp>
        <p:nvSpPr>
          <p:cNvPr id="8" name="TextBox 7">
            <a:extLst>
              <a:ext uri="{FF2B5EF4-FFF2-40B4-BE49-F238E27FC236}">
                <a16:creationId xmlns:a16="http://schemas.microsoft.com/office/drawing/2014/main" id="{867A5765-2399-41F4-AA34-B409C8FF2707}"/>
              </a:ext>
            </a:extLst>
          </p:cNvPr>
          <p:cNvSpPr txBox="1"/>
          <p:nvPr/>
        </p:nvSpPr>
        <p:spPr>
          <a:xfrm>
            <a:off x="440025" y="5463539"/>
            <a:ext cx="4652058" cy="646331"/>
          </a:xfrm>
          <a:prstGeom prst="rect">
            <a:avLst/>
          </a:prstGeom>
          <a:noFill/>
        </p:spPr>
        <p:txBody>
          <a:bodyPr wrap="square" rtlCol="0">
            <a:spAutoFit/>
          </a:bodyPr>
          <a:lstStyle/>
          <a:p>
            <a:r>
              <a:rPr lang="en-US" b="1" dirty="0"/>
              <a:t>Mike Duncan</a:t>
            </a:r>
            <a:r>
              <a:rPr lang="en-US" dirty="0"/>
              <a:t>, CEO Native Dads Network</a:t>
            </a:r>
          </a:p>
          <a:p>
            <a:r>
              <a:rPr lang="en-US" dirty="0"/>
              <a:t>Member of Round Valley Indian Tribes</a:t>
            </a:r>
          </a:p>
        </p:txBody>
      </p:sp>
    </p:spTree>
    <p:extLst>
      <p:ext uri="{BB962C8B-B14F-4D97-AF65-F5344CB8AC3E}">
        <p14:creationId xmlns:p14="http://schemas.microsoft.com/office/powerpoint/2010/main" val="267713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8F7DB-E3E1-446C-898F-4A9F861795DE}"/>
              </a:ext>
            </a:extLst>
          </p:cNvPr>
          <p:cNvSpPr>
            <a:spLocks noGrp="1"/>
          </p:cNvSpPr>
          <p:nvPr>
            <p:ph type="title"/>
          </p:nvPr>
        </p:nvSpPr>
        <p:spPr>
          <a:xfrm>
            <a:off x="0" y="154237"/>
            <a:ext cx="11948160" cy="1084760"/>
          </a:xfrm>
        </p:spPr>
        <p:txBody>
          <a:bodyPr>
            <a:normAutofit/>
          </a:bodyPr>
          <a:lstStyle/>
          <a:p>
            <a:pPr algn="ctr"/>
            <a:r>
              <a:rPr lang="en-US" sz="4000" b="1" dirty="0">
                <a:cs typeface="Arial" panose="020B0604020202020204" pitchFamily="34" charset="0"/>
              </a:rPr>
              <a:t>Mike Duncan - CEO Native Dads Network</a:t>
            </a:r>
            <a:endParaRPr lang="en-US" sz="4000" dirty="0"/>
          </a:p>
        </p:txBody>
      </p:sp>
      <p:sp>
        <p:nvSpPr>
          <p:cNvPr id="3" name="Content Placeholder 2">
            <a:extLst>
              <a:ext uri="{FF2B5EF4-FFF2-40B4-BE49-F238E27FC236}">
                <a16:creationId xmlns:a16="http://schemas.microsoft.com/office/drawing/2014/main" id="{0EA917DA-AFC6-48E6-ADD3-0B69094E85DA}"/>
              </a:ext>
            </a:extLst>
          </p:cNvPr>
          <p:cNvSpPr>
            <a:spLocks noGrp="1"/>
          </p:cNvSpPr>
          <p:nvPr>
            <p:ph idx="1"/>
          </p:nvPr>
        </p:nvSpPr>
        <p:spPr>
          <a:xfrm>
            <a:off x="838200" y="1565095"/>
            <a:ext cx="10515600" cy="4351338"/>
          </a:xfrm>
        </p:spPr>
        <p:txBody>
          <a:bodyPr>
            <a:noAutofit/>
          </a:bodyPr>
          <a:lstStyle/>
          <a:p>
            <a:r>
              <a:rPr lang="en-US" sz="2400" dirty="0">
                <a:solidFill>
                  <a:srgbClr val="212121"/>
                </a:solidFill>
                <a:ea typeface="Calibri" panose="020F0502020204030204" pitchFamily="34" charset="0"/>
              </a:rPr>
              <a:t>E</a:t>
            </a:r>
            <a:r>
              <a:rPr lang="en-US" sz="2400" dirty="0">
                <a:solidFill>
                  <a:srgbClr val="212121"/>
                </a:solidFill>
                <a:effectLst/>
                <a:ea typeface="Calibri" panose="020F0502020204030204" pitchFamily="34" charset="0"/>
              </a:rPr>
              <a:t>nrolled member of Round Valley Indian Tribes in the state of California</a:t>
            </a:r>
            <a:r>
              <a:rPr lang="en-US" sz="2400" dirty="0">
                <a:solidFill>
                  <a:srgbClr val="212121"/>
                </a:solidFill>
                <a:ea typeface="Calibri" panose="020F0502020204030204" pitchFamily="34" charset="0"/>
              </a:rPr>
              <a:t>,</a:t>
            </a:r>
            <a:r>
              <a:rPr lang="en-US" sz="2400" dirty="0">
                <a:solidFill>
                  <a:srgbClr val="212121"/>
                </a:solidFill>
                <a:effectLst/>
                <a:ea typeface="Calibri" panose="020F0502020204030204" pitchFamily="34" charset="0"/>
              </a:rPr>
              <a:t> tribal heritage is Maidu/ Wailaki / Wintun and Western Band Shoshone</a:t>
            </a:r>
            <a:endParaRPr lang="en-US" sz="2400" dirty="0">
              <a:solidFill>
                <a:srgbClr val="000000"/>
              </a:solidFill>
              <a:effectLst/>
              <a:ea typeface="Calibri" panose="020F0502020204030204" pitchFamily="34" charset="0"/>
            </a:endParaRPr>
          </a:p>
          <a:p>
            <a:pPr marL="0" indent="0">
              <a:buNone/>
            </a:pPr>
            <a:endParaRPr lang="en-US" sz="2400" b="0" i="0" dirty="0">
              <a:solidFill>
                <a:srgbClr val="000000"/>
              </a:solidFill>
              <a:effectLst/>
            </a:endParaRPr>
          </a:p>
          <a:p>
            <a:r>
              <a:rPr lang="en-US" sz="2400" b="1" dirty="0">
                <a:solidFill>
                  <a:srgbClr val="000000"/>
                </a:solidFill>
                <a:effectLst/>
                <a:ea typeface="Calibri" panose="020F0502020204030204" pitchFamily="34" charset="0"/>
              </a:rPr>
              <a:t>Native Dads Network (NDN) </a:t>
            </a:r>
            <a:r>
              <a:rPr lang="en-US" sz="2400" dirty="0">
                <a:solidFill>
                  <a:srgbClr val="000000"/>
                </a:solidFill>
                <a:effectLst/>
                <a:ea typeface="Calibri" panose="020F0502020204030204" pitchFamily="34" charset="0"/>
              </a:rPr>
              <a:t>- gr</a:t>
            </a:r>
            <a:r>
              <a:rPr lang="en-US" sz="2400" dirty="0">
                <a:solidFill>
                  <a:srgbClr val="000000"/>
                </a:solidFill>
                <a:ea typeface="Calibri" panose="020F0502020204030204" pitchFamily="34" charset="0"/>
              </a:rPr>
              <a:t>assroots, non-profit organization</a:t>
            </a:r>
            <a:r>
              <a:rPr lang="en-US" sz="2400" dirty="0">
                <a:solidFill>
                  <a:srgbClr val="000000"/>
                </a:solidFill>
                <a:effectLst/>
                <a:ea typeface="Calibri" panose="020F0502020204030204" pitchFamily="34" charset="0"/>
              </a:rPr>
              <a:t> based in Sacramento, California and p</a:t>
            </a:r>
            <a:r>
              <a:rPr lang="en-US" sz="2400" dirty="0">
                <a:solidFill>
                  <a:srgbClr val="212121"/>
                </a:solidFill>
                <a:effectLst/>
                <a:ea typeface="Calibri" panose="020F0502020204030204" pitchFamily="34" charset="0"/>
                <a:cs typeface="Calibri" panose="020F0502020204030204" pitchFamily="34" charset="0"/>
              </a:rPr>
              <a:t>rimarily focused on the importance of fatherhood within the context of family constellations</a:t>
            </a:r>
          </a:p>
          <a:p>
            <a:pPr lvl="1"/>
            <a:r>
              <a:rPr lang="en-US" sz="2200" dirty="0">
                <a:solidFill>
                  <a:srgbClr val="212121"/>
                </a:solidFill>
                <a:ea typeface="Calibri" panose="020F0502020204030204" pitchFamily="34" charset="0"/>
                <a:cs typeface="Calibri" panose="020F0502020204030204" pitchFamily="34" charset="0"/>
              </a:rPr>
              <a:t>NDN m</a:t>
            </a:r>
            <a:r>
              <a:rPr lang="en-US" sz="2200" dirty="0">
                <a:solidFill>
                  <a:srgbClr val="212121"/>
                </a:solidFill>
                <a:effectLst/>
                <a:ea typeface="Calibri" panose="020F0502020204030204" pitchFamily="34" charset="0"/>
                <a:cs typeface="Calibri" panose="020F0502020204030204" pitchFamily="34" charset="0"/>
              </a:rPr>
              <a:t>ission is to a</a:t>
            </a:r>
            <a:r>
              <a:rPr lang="en-US" sz="2200" i="1" dirty="0">
                <a:solidFill>
                  <a:srgbClr val="212121"/>
                </a:solidFill>
                <a:effectLst/>
                <a:ea typeface="Calibri" panose="020F0502020204030204" pitchFamily="34" charset="0"/>
                <a:cs typeface="Calibri" panose="020F0502020204030204" pitchFamily="34" charset="0"/>
              </a:rPr>
              <a:t>ctively preserve and/or restore physiological, psychological, sociological, and spiritual wellness of California Indigenous/Native communities</a:t>
            </a:r>
            <a:endParaRPr lang="en-US" sz="2200" dirty="0">
              <a:solidFill>
                <a:srgbClr val="212121"/>
              </a:solidFill>
              <a:ea typeface="Calibri" panose="020F0502020204030204" pitchFamily="34" charset="0"/>
              <a:cs typeface="Calibri" panose="020F0502020204030204" pitchFamily="34" charset="0"/>
            </a:endParaRPr>
          </a:p>
          <a:p>
            <a:pPr>
              <a:lnSpc>
                <a:spcPct val="100000"/>
              </a:lnSpc>
              <a:spcBef>
                <a:spcPts val="0"/>
              </a:spcBef>
              <a:spcAft>
                <a:spcPts val="800"/>
              </a:spcAft>
            </a:pPr>
            <a:endParaRPr lang="en-US" sz="2400" b="0" i="0" dirty="0">
              <a:solidFill>
                <a:srgbClr val="212121"/>
              </a:solidFill>
              <a:effectLst/>
              <a:cs typeface="Calibri" panose="020F0502020204030204" pitchFamily="34" charset="0"/>
            </a:endParaRPr>
          </a:p>
          <a:p>
            <a:pPr>
              <a:lnSpc>
                <a:spcPct val="100000"/>
              </a:lnSpc>
              <a:spcBef>
                <a:spcPts val="0"/>
              </a:spcBef>
              <a:spcAft>
                <a:spcPts val="800"/>
              </a:spcAft>
            </a:pPr>
            <a:r>
              <a:rPr lang="en-US" sz="2400" b="0" i="0" dirty="0">
                <a:solidFill>
                  <a:srgbClr val="212121"/>
                </a:solidFill>
                <a:effectLst/>
              </a:rPr>
              <a:t>Mr. Duncan uses personal stories to examine barriers and encourages Native traditional teachings as solutions</a:t>
            </a:r>
            <a:endParaRPr lang="en-US" sz="2400" dirty="0"/>
          </a:p>
        </p:txBody>
      </p:sp>
    </p:spTree>
    <p:extLst>
      <p:ext uri="{BB962C8B-B14F-4D97-AF65-F5344CB8AC3E}">
        <p14:creationId xmlns:p14="http://schemas.microsoft.com/office/powerpoint/2010/main" val="3066874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CA80A-2FC6-49B8-97AC-D4E054ECE015}"/>
              </a:ext>
            </a:extLst>
          </p:cNvPr>
          <p:cNvSpPr>
            <a:spLocks noGrp="1"/>
          </p:cNvSpPr>
          <p:nvPr>
            <p:ph type="title"/>
          </p:nvPr>
        </p:nvSpPr>
        <p:spPr>
          <a:xfrm>
            <a:off x="3513220" y="469281"/>
            <a:ext cx="7166811" cy="1325563"/>
          </a:xfrm>
        </p:spPr>
        <p:txBody>
          <a:bodyPr/>
          <a:lstStyle/>
          <a:p>
            <a:pPr algn="ctr"/>
            <a:r>
              <a:rPr lang="en-US" sz="4400" b="1" dirty="0">
                <a:cs typeface="Arial" panose="020B0604020202020204" pitchFamily="34" charset="0"/>
              </a:rPr>
              <a:t>Native</a:t>
            </a:r>
            <a:r>
              <a:rPr lang="en-US" sz="4400" dirty="0">
                <a:cs typeface="Arial" panose="020B0604020202020204" pitchFamily="34" charset="0"/>
              </a:rPr>
              <a:t> </a:t>
            </a:r>
            <a:r>
              <a:rPr lang="en-US" sz="4400" b="1" dirty="0">
                <a:cs typeface="Arial" panose="020B0604020202020204" pitchFamily="34" charset="0"/>
              </a:rPr>
              <a:t>Dads Network</a:t>
            </a:r>
            <a:r>
              <a:rPr lang="en-US" b="1" dirty="0"/>
              <a:t> </a:t>
            </a:r>
          </a:p>
        </p:txBody>
      </p:sp>
      <p:sp>
        <p:nvSpPr>
          <p:cNvPr id="3" name="Content Placeholder 2">
            <a:extLst>
              <a:ext uri="{FF2B5EF4-FFF2-40B4-BE49-F238E27FC236}">
                <a16:creationId xmlns:a16="http://schemas.microsoft.com/office/drawing/2014/main" id="{44284B23-AAD7-4055-92B1-BFEFE72BC903}"/>
              </a:ext>
            </a:extLst>
          </p:cNvPr>
          <p:cNvSpPr>
            <a:spLocks noGrp="1"/>
          </p:cNvSpPr>
          <p:nvPr>
            <p:ph idx="1"/>
          </p:nvPr>
        </p:nvSpPr>
        <p:spPr>
          <a:xfrm>
            <a:off x="915488" y="2388899"/>
            <a:ext cx="10361023" cy="3999820"/>
          </a:xfrm>
        </p:spPr>
        <p:txBody>
          <a:bodyPr>
            <a:normAutofit fontScale="92500" lnSpcReduction="20000"/>
          </a:bodyPr>
          <a:lstStyle/>
          <a:p>
            <a:pPr marL="0" marR="0" indent="0">
              <a:lnSpc>
                <a:spcPct val="170000"/>
              </a:lnSpc>
              <a:spcBef>
                <a:spcPts val="0"/>
              </a:spcBef>
              <a:spcAft>
                <a:spcPts val="800"/>
              </a:spcAft>
              <a:buNone/>
            </a:pPr>
            <a:r>
              <a:rPr lang="en-US" sz="2500" dirty="0">
                <a:solidFill>
                  <a:srgbClr val="000000"/>
                </a:solidFill>
                <a:latin typeface="Calibri" panose="020F0502020204030204" pitchFamily="34" charset="0"/>
                <a:ea typeface="Calibri" panose="020F0502020204030204" pitchFamily="34" charset="0"/>
              </a:rPr>
              <a:t>P</a:t>
            </a:r>
            <a:r>
              <a:rPr lang="en-US" sz="2500" dirty="0">
                <a:solidFill>
                  <a:srgbClr val="000000"/>
                </a:solidFill>
                <a:effectLst/>
                <a:latin typeface="Calibri" panose="020F0502020204030204" pitchFamily="34" charset="0"/>
                <a:ea typeface="Calibri" panose="020F0502020204030204" pitchFamily="34" charset="0"/>
              </a:rPr>
              <a:t>rogram services to California Tribal communities in Northern California including:</a:t>
            </a:r>
          </a:p>
          <a:p>
            <a:pPr lvl="1">
              <a:lnSpc>
                <a:spcPct val="170000"/>
              </a:lnSpc>
              <a:spcBef>
                <a:spcPts val="0"/>
              </a:spcBef>
              <a:spcAft>
                <a:spcPts val="800"/>
              </a:spcAft>
            </a:pPr>
            <a:r>
              <a:rPr lang="en-US" sz="1900" dirty="0">
                <a:solidFill>
                  <a:srgbClr val="000000"/>
                </a:solidFill>
                <a:latin typeface="Calibri" panose="020F0502020204030204" pitchFamily="34" charset="0"/>
                <a:ea typeface="Calibri" panose="020F0502020204030204" pitchFamily="34" charset="0"/>
              </a:rPr>
              <a:t>E</a:t>
            </a:r>
            <a:r>
              <a:rPr lang="en-US" sz="1900" dirty="0">
                <a:solidFill>
                  <a:srgbClr val="000000"/>
                </a:solidFill>
                <a:effectLst/>
                <a:latin typeface="Calibri" panose="020F0502020204030204" pitchFamily="34" charset="0"/>
                <a:ea typeface="Calibri" panose="020F0502020204030204" pitchFamily="34" charset="0"/>
              </a:rPr>
              <a:t>ducational activities: Narcan </a:t>
            </a:r>
            <a:r>
              <a:rPr lang="en-US" sz="1900" dirty="0">
                <a:solidFill>
                  <a:srgbClr val="000000"/>
                </a:solidFill>
                <a:latin typeface="Calibri" panose="020F0502020204030204" pitchFamily="34" charset="0"/>
                <a:ea typeface="Calibri" panose="020F0502020204030204" pitchFamily="34" charset="0"/>
              </a:rPr>
              <a:t>ed</a:t>
            </a:r>
            <a:r>
              <a:rPr lang="en-US" sz="1900" dirty="0">
                <a:solidFill>
                  <a:srgbClr val="000000"/>
                </a:solidFill>
                <a:effectLst/>
                <a:latin typeface="Calibri" panose="020F0502020204030204" pitchFamily="34" charset="0"/>
                <a:ea typeface="Calibri" panose="020F0502020204030204" pitchFamily="34" charset="0"/>
              </a:rPr>
              <a:t>ucation and distribution</a:t>
            </a:r>
          </a:p>
          <a:p>
            <a:pPr lvl="1">
              <a:lnSpc>
                <a:spcPct val="200000"/>
              </a:lnSpc>
            </a:pPr>
            <a:r>
              <a:rPr lang="en-US" sz="1900" dirty="0">
                <a:solidFill>
                  <a:srgbClr val="000000"/>
                </a:solidFill>
                <a:effectLst/>
                <a:latin typeface="Calibri" panose="020F0502020204030204" pitchFamily="34" charset="0"/>
                <a:ea typeface="Calibri" panose="020F0502020204030204" pitchFamily="34" charset="0"/>
              </a:rPr>
              <a:t>Conferences: </a:t>
            </a:r>
            <a:r>
              <a:rPr lang="en-US" sz="1900" i="1" dirty="0">
                <a:solidFill>
                  <a:srgbClr val="000000"/>
                </a:solidFill>
                <a:effectLst/>
                <a:latin typeface="Calibri" panose="020F0502020204030204" pitchFamily="34" charset="0"/>
                <a:ea typeface="Calibri" panose="020F0502020204030204" pitchFamily="34" charset="0"/>
              </a:rPr>
              <a:t>Addressing Historical Trauma, Stigmas, Mental Illness, and Resilience</a:t>
            </a:r>
            <a:r>
              <a:rPr lang="en-US" sz="1900" dirty="0">
                <a:solidFill>
                  <a:srgbClr val="000000"/>
                </a:solidFill>
                <a:effectLst/>
                <a:latin typeface="Calibri" panose="020F0502020204030204" pitchFamily="34" charset="0"/>
                <a:ea typeface="Calibri" panose="020F0502020204030204" pitchFamily="34" charset="0"/>
              </a:rPr>
              <a:t>; </a:t>
            </a:r>
            <a:r>
              <a:rPr lang="en-US" sz="1900" i="1" dirty="0">
                <a:solidFill>
                  <a:srgbClr val="000000"/>
                </a:solidFill>
                <a:effectLst/>
                <a:latin typeface="Calibri" panose="020F0502020204030204" pitchFamily="34" charset="0"/>
                <a:ea typeface="Calibri" panose="020F0502020204030204" pitchFamily="34" charset="0"/>
              </a:rPr>
              <a:t>Boys with Braids</a:t>
            </a:r>
            <a:r>
              <a:rPr lang="en-US" sz="1900" dirty="0">
                <a:solidFill>
                  <a:srgbClr val="000000"/>
                </a:solidFill>
                <a:effectLst/>
                <a:latin typeface="Calibri" panose="020F0502020204030204" pitchFamily="34" charset="0"/>
                <a:ea typeface="Calibri" panose="020F0502020204030204" pitchFamily="34" charset="0"/>
              </a:rPr>
              <a:t>; and </a:t>
            </a:r>
            <a:r>
              <a:rPr lang="en-US" sz="1900" i="1" dirty="0">
                <a:solidFill>
                  <a:srgbClr val="000000"/>
                </a:solidFill>
                <a:effectLst/>
                <a:latin typeface="Calibri" panose="020F0502020204030204" pitchFamily="34" charset="0"/>
                <a:ea typeface="Calibri" panose="020F0502020204030204" pitchFamily="34" charset="0"/>
              </a:rPr>
              <a:t>Healing Together </a:t>
            </a:r>
            <a:r>
              <a:rPr lang="en-US" sz="1900" dirty="0">
                <a:solidFill>
                  <a:srgbClr val="000000"/>
                </a:solidFill>
                <a:effectLst/>
                <a:latin typeface="Calibri" panose="020F0502020204030204" pitchFamily="34" charset="0"/>
                <a:ea typeface="Calibri" panose="020F0502020204030204" pitchFamily="34" charset="0"/>
              </a:rPr>
              <a:t>(April 2022)</a:t>
            </a:r>
          </a:p>
          <a:p>
            <a:pPr lvl="1">
              <a:lnSpc>
                <a:spcPct val="200000"/>
              </a:lnSpc>
            </a:pPr>
            <a:r>
              <a:rPr lang="en-US" sz="1900" dirty="0">
                <a:solidFill>
                  <a:srgbClr val="000000"/>
                </a:solidFill>
                <a:effectLst/>
                <a:latin typeface="Calibri" panose="020F0502020204030204" pitchFamily="34" charset="0"/>
                <a:ea typeface="Calibri" panose="020F0502020204030204" pitchFamily="34" charset="0"/>
              </a:rPr>
              <a:t>Family and youth gatherings: Native Men’s Wellness Gathering, and Native Sisters Circle</a:t>
            </a:r>
            <a:endParaRPr lang="en-US" sz="1900" dirty="0">
              <a:solidFill>
                <a:srgbClr val="000000"/>
              </a:solidFill>
              <a:latin typeface="Calibri" panose="020F0502020204030204" pitchFamily="34" charset="0"/>
              <a:ea typeface="Calibri" panose="020F0502020204030204" pitchFamily="34" charset="0"/>
            </a:endParaRPr>
          </a:p>
          <a:p>
            <a:pPr lvl="1">
              <a:lnSpc>
                <a:spcPct val="200000"/>
              </a:lnSpc>
            </a:pPr>
            <a:r>
              <a:rPr lang="en-US" sz="1900" dirty="0">
                <a:solidFill>
                  <a:srgbClr val="000000"/>
                </a:solidFill>
                <a:latin typeface="Calibri" panose="020F0502020204030204" pitchFamily="34" charset="0"/>
                <a:ea typeface="Calibri" panose="020F0502020204030204" pitchFamily="34" charset="0"/>
              </a:rPr>
              <a:t>W</a:t>
            </a:r>
            <a:r>
              <a:rPr lang="en-US" sz="1900" dirty="0">
                <a:solidFill>
                  <a:srgbClr val="000000"/>
                </a:solidFill>
                <a:effectLst/>
                <a:latin typeface="Calibri" panose="020F0502020204030204" pitchFamily="34" charset="0"/>
                <a:ea typeface="Calibri" panose="020F0502020204030204" pitchFamily="34" charset="0"/>
              </a:rPr>
              <a:t>eekly support groups: Fatherhood/Motherhood is Sacred</a:t>
            </a:r>
          </a:p>
          <a:p>
            <a:pPr lvl="1">
              <a:lnSpc>
                <a:spcPct val="200000"/>
              </a:lnSpc>
            </a:pPr>
            <a:r>
              <a:rPr lang="en-US" sz="2000" dirty="0">
                <a:solidFill>
                  <a:srgbClr val="000000"/>
                </a:solidFill>
                <a:latin typeface="Calibri" panose="020F0502020204030204" pitchFamily="34" charset="0"/>
                <a:ea typeface="Calibri" panose="020F0502020204030204" pitchFamily="34" charset="0"/>
              </a:rPr>
              <a:t>B</a:t>
            </a:r>
            <a:r>
              <a:rPr lang="en-US" sz="2000" dirty="0">
                <a:solidFill>
                  <a:srgbClr val="000000"/>
                </a:solidFill>
                <a:effectLst/>
                <a:latin typeface="Calibri" panose="020F0502020204030204" pitchFamily="34" charset="0"/>
                <a:ea typeface="Calibri" panose="020F0502020204030204" pitchFamily="34" charset="0"/>
              </a:rPr>
              <a:t>uilding trust and bringing services directly to reservations: Road Tours</a:t>
            </a:r>
            <a:endParaRPr lang="en-US" sz="2000" dirty="0">
              <a:effectLst/>
              <a:latin typeface="Calibri" panose="020F0502020204030204" pitchFamily="34" charset="0"/>
              <a:ea typeface="Calibri" panose="020F0502020204030204" pitchFamily="34" charset="0"/>
            </a:endParaRPr>
          </a:p>
          <a:p>
            <a:pPr lvl="1">
              <a:lnSpc>
                <a:spcPct val="200000"/>
              </a:lnSpc>
            </a:pPr>
            <a:endParaRPr lang="en-US" sz="1900" i="1" dirty="0">
              <a:solidFill>
                <a:srgbClr val="000000"/>
              </a:solidFill>
              <a:effectLst/>
              <a:latin typeface="Calibri" panose="020F0502020204030204" pitchFamily="34" charset="0"/>
              <a:ea typeface="Calibri" panose="020F0502020204030204" pitchFamily="34" charset="0"/>
            </a:endParaRPr>
          </a:p>
          <a:p>
            <a:endParaRPr lang="en-US" dirty="0"/>
          </a:p>
        </p:txBody>
      </p:sp>
      <p:pic>
        <p:nvPicPr>
          <p:cNvPr id="1026" name="Picture 2">
            <a:extLst>
              <a:ext uri="{FF2B5EF4-FFF2-40B4-BE49-F238E27FC236}">
                <a16:creationId xmlns:a16="http://schemas.microsoft.com/office/drawing/2014/main" id="{AD6BF9EC-B700-4613-A527-3AAFCFC2F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228" y="173314"/>
            <a:ext cx="2605260" cy="2244546"/>
          </a:xfrm>
          <a:prstGeom prst="rect">
            <a:avLst/>
          </a:prstGeom>
          <a:noFill/>
          <a:effectLst>
            <a:glow rad="101600">
              <a:schemeClr val="bg2">
                <a:lumMod val="25000"/>
                <a:alpha val="6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748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E222014-4F77-4D8D-A175-AD9928B807B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89268" y="68263"/>
            <a:ext cx="7813463" cy="5860098"/>
          </a:xfrm>
          <a:prstGeom prst="rect">
            <a:avLst/>
          </a:prstGeom>
          <a:solidFill>
            <a:srgbClr val="FFFFFF"/>
          </a:solidFill>
          <a:effectLst>
            <a:glow rad="228600">
              <a:schemeClr val="bg2">
                <a:lumMod val="2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0135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4BC1B-DEF5-4449-BDDF-CE7E653C6E27}"/>
              </a:ext>
            </a:extLst>
          </p:cNvPr>
          <p:cNvSpPr>
            <a:spLocks noGrp="1"/>
          </p:cNvSpPr>
          <p:nvPr>
            <p:ph type="title"/>
          </p:nvPr>
        </p:nvSpPr>
        <p:spPr>
          <a:xfrm>
            <a:off x="4356282" y="410309"/>
            <a:ext cx="6685159" cy="1325563"/>
          </a:xfrm>
        </p:spPr>
        <p:txBody>
          <a:bodyPr>
            <a:normAutofit fontScale="90000"/>
          </a:bodyPr>
          <a:lstStyle/>
          <a:p>
            <a:r>
              <a:rPr lang="en-US" b="1" dirty="0">
                <a:cs typeface="Arial" panose="020B0604020202020204" pitchFamily="34" charset="0"/>
              </a:rPr>
              <a:t>Art Martinez, PhD</a:t>
            </a:r>
            <a:br>
              <a:rPr lang="en-US" b="1" dirty="0">
                <a:cs typeface="Arial" panose="020B0604020202020204" pitchFamily="34" charset="0"/>
              </a:rPr>
            </a:br>
            <a:r>
              <a:rPr lang="en-US" b="1" dirty="0">
                <a:cs typeface="Arial" panose="020B0604020202020204" pitchFamily="34" charset="0"/>
              </a:rPr>
              <a:t>Tribal Clinical Psychologist  </a:t>
            </a:r>
            <a:br>
              <a:rPr lang="en-US" sz="4000" b="1" dirty="0">
                <a:latin typeface="Arial" panose="020B0604020202020204" pitchFamily="34" charset="0"/>
                <a:cs typeface="Arial" panose="020B0604020202020204" pitchFamily="34" charset="0"/>
              </a:rPr>
            </a:br>
            <a:endParaRPr lang="en-US" sz="4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EFC04E1-427B-472B-A0B6-EBC4DA31EB20}"/>
              </a:ext>
            </a:extLst>
          </p:cNvPr>
          <p:cNvSpPr>
            <a:spLocks noGrp="1"/>
          </p:cNvSpPr>
          <p:nvPr>
            <p:ph idx="1"/>
          </p:nvPr>
        </p:nvSpPr>
        <p:spPr>
          <a:xfrm>
            <a:off x="2634143" y="2271010"/>
            <a:ext cx="8001378" cy="4055854"/>
          </a:xfrm>
        </p:spPr>
        <p:txBody>
          <a:bodyPr>
            <a:normAutofit fontScale="92500" lnSpcReduction="20000"/>
          </a:bodyPr>
          <a:lstStyle/>
          <a:p>
            <a:r>
              <a:rPr lang="en-US" sz="2400" dirty="0">
                <a:cs typeface="Arial" panose="020B0604020202020204" pitchFamily="34" charset="0"/>
              </a:rPr>
              <a:t>Member of the Chumash Tribe</a:t>
            </a:r>
          </a:p>
          <a:p>
            <a:endParaRPr lang="en-US" sz="2400" dirty="0">
              <a:cs typeface="Arial" panose="020B0604020202020204" pitchFamily="34" charset="0"/>
            </a:endParaRPr>
          </a:p>
          <a:p>
            <a:r>
              <a:rPr lang="en-US" sz="2400" dirty="0">
                <a:cs typeface="Arial" panose="020B0604020202020204" pitchFamily="34" charset="0"/>
              </a:rPr>
              <a:t>Board member of Native Dads Network</a:t>
            </a:r>
          </a:p>
          <a:p>
            <a:endParaRPr lang="en-US" sz="2400" dirty="0">
              <a:cs typeface="Arial" panose="020B0604020202020204" pitchFamily="34" charset="0"/>
            </a:endParaRPr>
          </a:p>
          <a:p>
            <a:r>
              <a:rPr lang="en-US" sz="2400" dirty="0"/>
              <a:t>Co-Director, Center for Native Child and Family Resilience</a:t>
            </a:r>
          </a:p>
          <a:p>
            <a:endParaRPr lang="en-US" sz="2400" dirty="0">
              <a:solidFill>
                <a:srgbClr val="000000"/>
              </a:solidFill>
              <a:ea typeface="Calibri" panose="020F0502020204030204" pitchFamily="34" charset="0"/>
              <a:cs typeface="Times New Roman" panose="02020603050405020304" pitchFamily="18" charset="0"/>
            </a:endParaRPr>
          </a:p>
          <a:p>
            <a:r>
              <a:rPr lang="en-US" sz="2400" dirty="0">
                <a:solidFill>
                  <a:srgbClr val="000000"/>
                </a:solidFill>
                <a:ea typeface="Calibri" panose="020F0502020204030204" pitchFamily="34" charset="0"/>
                <a:cs typeface="Times New Roman" panose="02020603050405020304" pitchFamily="18" charset="0"/>
              </a:rPr>
              <a:t>N</a:t>
            </a:r>
            <a:r>
              <a:rPr lang="en-US" sz="2400" dirty="0">
                <a:solidFill>
                  <a:srgbClr val="000000"/>
                </a:solidFill>
                <a:effectLst/>
                <a:ea typeface="Calibri" panose="020F0502020204030204" pitchFamily="34" charset="0"/>
                <a:cs typeface="Times New Roman" panose="02020603050405020304" pitchFamily="18" charset="0"/>
              </a:rPr>
              <a:t>ationally known consultant in </a:t>
            </a:r>
            <a:r>
              <a:rPr lang="en-US" sz="2400" dirty="0">
                <a:solidFill>
                  <a:srgbClr val="000000"/>
                </a:solidFill>
                <a:ea typeface="Calibri" panose="020F0502020204030204" pitchFamily="34" charset="0"/>
                <a:cs typeface="Times New Roman" panose="02020603050405020304" pitchFamily="18" charset="0"/>
              </a:rPr>
              <a:t>Native </a:t>
            </a:r>
            <a:r>
              <a:rPr lang="en-US" sz="2400" dirty="0">
                <a:solidFill>
                  <a:srgbClr val="000000"/>
                </a:solidFill>
                <a:effectLst/>
                <a:ea typeface="Calibri" panose="020F0502020204030204" pitchFamily="34" charset="0"/>
                <a:cs typeface="Times New Roman" panose="02020603050405020304" pitchFamily="18" charset="0"/>
              </a:rPr>
              <a:t>American Family Dynamics, Indian Child Welfare, Native American Child Development, and Native American Traditional values and health interventions</a:t>
            </a:r>
          </a:p>
          <a:p>
            <a:endParaRPr lang="en-US" sz="2400" dirty="0"/>
          </a:p>
          <a:p>
            <a:r>
              <a:rPr lang="en-US" sz="2400" dirty="0"/>
              <a:t>Dr. Art brings both cultural and clinical experiences</a:t>
            </a:r>
          </a:p>
          <a:p>
            <a:endParaRPr lang="en-US" sz="2400" dirty="0">
              <a:effectLst/>
              <a:ea typeface="Calibri" panose="020F0502020204030204" pitchFamily="34" charset="0"/>
              <a:cs typeface="Times New Roman" panose="02020603050405020304" pitchFamily="18" charset="0"/>
            </a:endParaRPr>
          </a:p>
          <a:p>
            <a:endParaRPr lang="en-US" dirty="0"/>
          </a:p>
        </p:txBody>
      </p:sp>
      <p:pic>
        <p:nvPicPr>
          <p:cNvPr id="4" name="Content Placeholder 4" descr="A person smiling for the camera&#10;&#10;Description automatically generated with medium confidence">
            <a:extLst>
              <a:ext uri="{FF2B5EF4-FFF2-40B4-BE49-F238E27FC236}">
                <a16:creationId xmlns:a16="http://schemas.microsoft.com/office/drawing/2014/main" id="{2432E7E1-3D95-42FF-AD9C-8B886ABEF0CA}"/>
              </a:ext>
            </a:extLst>
          </p:cNvPr>
          <p:cNvPicPr>
            <a:picLocks noChangeAspect="1"/>
          </p:cNvPicPr>
          <p:nvPr/>
        </p:nvPicPr>
        <p:blipFill>
          <a:blip r:embed="rId2"/>
          <a:stretch>
            <a:fillRect/>
          </a:stretch>
        </p:blipFill>
        <p:spPr>
          <a:xfrm>
            <a:off x="1485413" y="212857"/>
            <a:ext cx="1923623" cy="1923668"/>
          </a:xfrm>
          <a:prstGeom prst="rect">
            <a:avLst/>
          </a:prstGeom>
          <a:ln w="19050">
            <a:solidFill>
              <a:schemeClr val="tx1"/>
            </a:solidFill>
          </a:ln>
          <a:effectLst>
            <a:glow rad="101600">
              <a:schemeClr val="bg2">
                <a:lumMod val="25000"/>
                <a:alpha val="60000"/>
              </a:schemeClr>
            </a:glow>
          </a:effectLst>
        </p:spPr>
      </p:pic>
    </p:spTree>
    <p:extLst>
      <p:ext uri="{BB962C8B-B14F-4D97-AF65-F5344CB8AC3E}">
        <p14:creationId xmlns:p14="http://schemas.microsoft.com/office/powerpoint/2010/main" val="2736391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DF3D7-133E-4AA0-92C4-71032071EADC}"/>
              </a:ext>
            </a:extLst>
          </p:cNvPr>
          <p:cNvSpPr>
            <a:spLocks noGrp="1"/>
          </p:cNvSpPr>
          <p:nvPr>
            <p:ph type="title"/>
          </p:nvPr>
        </p:nvSpPr>
        <p:spPr>
          <a:xfrm>
            <a:off x="2296283" y="803427"/>
            <a:ext cx="9385005" cy="1181023"/>
          </a:xfrm>
        </p:spPr>
        <p:txBody>
          <a:bodyPr>
            <a:normAutofit fontScale="90000"/>
          </a:bodyPr>
          <a:lstStyle/>
          <a:p>
            <a:pPr algn="ctr"/>
            <a:r>
              <a:rPr lang="en-US" b="1" dirty="0"/>
              <a:t>Center for Native Child and Family Resilience</a:t>
            </a:r>
            <a:br>
              <a:rPr lang="en-US" b="1" dirty="0"/>
            </a:br>
            <a:r>
              <a:rPr lang="en-US" sz="3100" b="0" i="0" dirty="0">
                <a:solidFill>
                  <a:srgbClr val="000000"/>
                </a:solidFill>
                <a:effectLst/>
                <a:latin typeface="+mn-lt"/>
              </a:rPr>
              <a:t>Prevention. Intervention. Respect</a:t>
            </a:r>
            <a:br>
              <a:rPr lang="en-US" sz="4000" b="0" i="0" dirty="0">
                <a:solidFill>
                  <a:srgbClr val="000000"/>
                </a:solidFill>
                <a:effectLst/>
              </a:rPr>
            </a:br>
            <a:r>
              <a:rPr lang="en-US" sz="1600" b="0" i="0" dirty="0">
                <a:solidFill>
                  <a:srgbClr val="000000"/>
                </a:solidFill>
                <a:effectLst/>
              </a:rPr>
              <a:t>The Center works in partnership with Tribal communities to:</a:t>
            </a:r>
            <a:endParaRPr lang="en-US" sz="3100" b="1" dirty="0"/>
          </a:p>
        </p:txBody>
      </p:sp>
      <p:pic>
        <p:nvPicPr>
          <p:cNvPr id="2050" name="Picture 2" descr="Home">
            <a:extLst>
              <a:ext uri="{FF2B5EF4-FFF2-40B4-BE49-F238E27FC236}">
                <a16:creationId xmlns:a16="http://schemas.microsoft.com/office/drawing/2014/main" id="{3891FFB6-6AD6-4580-B17E-CD17F940B10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3923" y="327395"/>
            <a:ext cx="1990882" cy="21330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B056F31-DF13-4E3F-9C78-5DF9FCE2EBC2}"/>
              </a:ext>
            </a:extLst>
          </p:cNvPr>
          <p:cNvSpPr txBox="1"/>
          <p:nvPr/>
        </p:nvSpPr>
        <p:spPr>
          <a:xfrm>
            <a:off x="2188628" y="1786595"/>
            <a:ext cx="9928943" cy="4909036"/>
          </a:xfrm>
          <a:prstGeom prst="rect">
            <a:avLst/>
          </a:prstGeom>
          <a:noFill/>
        </p:spPr>
        <p:txBody>
          <a:bodyPr wrap="square">
            <a:spAutoFit/>
          </a:bodyPr>
          <a:lstStyle/>
          <a:p>
            <a:pPr algn="l"/>
            <a:endParaRPr lang="en-US" b="0" i="0" dirty="0">
              <a:solidFill>
                <a:srgbClr val="000000"/>
              </a:solidFill>
              <a:effectLst/>
              <a:latin typeface="Montserrat" panose="00000500000000000000" pitchFamily="2" charset="0"/>
            </a:endParaRPr>
          </a:p>
          <a:p>
            <a:pPr algn="l">
              <a:buFont typeface="Arial" panose="020B0604020202020204" pitchFamily="34" charset="0"/>
              <a:buChar char="•"/>
            </a:pPr>
            <a:r>
              <a:rPr lang="en-US" sz="2200" b="0" i="0" dirty="0">
                <a:solidFill>
                  <a:srgbClr val="000000"/>
                </a:solidFill>
                <a:effectLst/>
              </a:rPr>
              <a:t> </a:t>
            </a:r>
            <a:r>
              <a:rPr lang="en-US" sz="2100" b="0" i="0" dirty="0">
                <a:solidFill>
                  <a:srgbClr val="000000"/>
                </a:solidFill>
                <a:effectLst/>
              </a:rPr>
              <a:t>Honor effective Tribal community and practice-based models of prevention</a:t>
            </a:r>
          </a:p>
          <a:p>
            <a:pPr algn="l">
              <a:buFont typeface="Arial" panose="020B0604020202020204" pitchFamily="34" charset="0"/>
              <a:buChar char="•"/>
            </a:pPr>
            <a:endParaRPr lang="en-US" sz="2100" b="0" i="0" dirty="0">
              <a:solidFill>
                <a:srgbClr val="000000"/>
              </a:solidFill>
              <a:effectLst/>
            </a:endParaRPr>
          </a:p>
          <a:p>
            <a:pPr algn="l">
              <a:buFont typeface="Arial" panose="020B0604020202020204" pitchFamily="34" charset="0"/>
              <a:buChar char="•"/>
            </a:pPr>
            <a:r>
              <a:rPr lang="en-US" sz="2100" b="0" i="0" dirty="0">
                <a:solidFill>
                  <a:srgbClr val="000000"/>
                </a:solidFill>
                <a:effectLst/>
              </a:rPr>
              <a:t> Promote awareness and use of culturally relevant child maltreatment prevention services that are supported by practice-based evidence in Tribal child welfare systems</a:t>
            </a:r>
          </a:p>
          <a:p>
            <a:pPr algn="l">
              <a:buFont typeface="Arial" panose="020B0604020202020204" pitchFamily="34" charset="0"/>
              <a:buChar char="•"/>
            </a:pPr>
            <a:endParaRPr lang="en-US" sz="2100" b="0" i="0" dirty="0">
              <a:solidFill>
                <a:srgbClr val="000000"/>
              </a:solidFill>
              <a:effectLst/>
            </a:endParaRPr>
          </a:p>
          <a:p>
            <a:pPr algn="l">
              <a:buFont typeface="Arial" panose="020B0604020202020204" pitchFamily="34" charset="0"/>
              <a:buChar char="•"/>
            </a:pPr>
            <a:r>
              <a:rPr lang="en-US" sz="2100" b="0" i="0" dirty="0">
                <a:solidFill>
                  <a:srgbClr val="000000"/>
                </a:solidFill>
                <a:effectLst/>
              </a:rPr>
              <a:t> Improve holistic services for American Indian/Alaska Native (AI/AN) children affected by child  abuse and neglect</a:t>
            </a:r>
          </a:p>
          <a:p>
            <a:pPr algn="l"/>
            <a:endParaRPr lang="en-US" sz="2100" b="0" i="0" dirty="0">
              <a:solidFill>
                <a:srgbClr val="000000"/>
              </a:solidFill>
              <a:effectLst/>
            </a:endParaRPr>
          </a:p>
          <a:p>
            <a:pPr algn="l">
              <a:buFont typeface="Arial" panose="020B0604020202020204" pitchFamily="34" charset="0"/>
              <a:buChar char="•"/>
            </a:pPr>
            <a:r>
              <a:rPr lang="en-US" sz="2100" b="0" i="0" dirty="0">
                <a:solidFill>
                  <a:srgbClr val="000000"/>
                </a:solidFill>
                <a:effectLst/>
              </a:rPr>
              <a:t> Develop models of cultural, community, and trauma resilience</a:t>
            </a:r>
          </a:p>
          <a:p>
            <a:pPr algn="l">
              <a:buFont typeface="Arial" panose="020B0604020202020204" pitchFamily="34" charset="0"/>
              <a:buChar char="•"/>
            </a:pPr>
            <a:endParaRPr lang="en-US" sz="2100" b="0" i="0" dirty="0">
              <a:solidFill>
                <a:srgbClr val="000000"/>
              </a:solidFill>
              <a:effectLst/>
            </a:endParaRPr>
          </a:p>
          <a:p>
            <a:pPr algn="l">
              <a:buFont typeface="Arial" panose="020B0604020202020204" pitchFamily="34" charset="0"/>
              <a:buChar char="•"/>
            </a:pPr>
            <a:r>
              <a:rPr lang="en-US" sz="2100" b="0" i="0" dirty="0">
                <a:solidFill>
                  <a:srgbClr val="000000"/>
                </a:solidFill>
                <a:effectLst/>
              </a:rPr>
              <a:t> Build the evidence-base of Tribal child welfare knowledge and practice through evaluation</a:t>
            </a:r>
            <a:endParaRPr lang="en-US" sz="2100" dirty="0">
              <a:solidFill>
                <a:srgbClr val="000000"/>
              </a:solidFill>
            </a:endParaRPr>
          </a:p>
          <a:p>
            <a:pPr algn="l">
              <a:buFont typeface="Arial" panose="020B0604020202020204" pitchFamily="34" charset="0"/>
              <a:buChar char="•"/>
            </a:pPr>
            <a:endParaRPr lang="en-US" sz="2100" b="0" i="0" dirty="0">
              <a:solidFill>
                <a:srgbClr val="000000"/>
              </a:solidFill>
              <a:effectLst/>
            </a:endParaRPr>
          </a:p>
          <a:p>
            <a:pPr algn="l">
              <a:buFont typeface="Arial" panose="020B0604020202020204" pitchFamily="34" charset="0"/>
              <a:buChar char="•"/>
            </a:pPr>
            <a:r>
              <a:rPr lang="en-US" sz="2100" b="0" i="0" dirty="0">
                <a:solidFill>
                  <a:srgbClr val="000000"/>
                </a:solidFill>
                <a:effectLst/>
              </a:rPr>
              <a:t> Transfer knowledge from project findings to the field</a:t>
            </a:r>
          </a:p>
        </p:txBody>
      </p:sp>
    </p:spTree>
    <p:extLst>
      <p:ext uri="{BB962C8B-B14F-4D97-AF65-F5344CB8AC3E}">
        <p14:creationId xmlns:p14="http://schemas.microsoft.com/office/powerpoint/2010/main" val="1785426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Ko’jua - Morgan Toney">
            <a:hlinkClick r:id="" action="ppaction://media"/>
            <a:extLst>
              <a:ext uri="{FF2B5EF4-FFF2-40B4-BE49-F238E27FC236}">
                <a16:creationId xmlns:a16="http://schemas.microsoft.com/office/drawing/2014/main" id="{248982E2-A58C-43D7-BC8F-494FACF43324}"/>
              </a:ext>
            </a:extLst>
          </p:cNvPr>
          <p:cNvPicPr>
            <a:picLocks noGrp="1" noRot="1" noChangeAspect="1"/>
          </p:cNvPicPr>
          <p:nvPr>
            <p:ph sz="quarter" idx="10"/>
            <a:videoFile r:link="rId1"/>
          </p:nvPr>
        </p:nvPicPr>
        <p:blipFill>
          <a:blip r:embed="rId3"/>
          <a:stretch>
            <a:fillRect/>
          </a:stretch>
        </p:blipFill>
        <p:spPr>
          <a:xfrm>
            <a:off x="56632" y="16936"/>
            <a:ext cx="12078736" cy="6824127"/>
          </a:xfrm>
          <a:prstGeom prst="rect">
            <a:avLst/>
          </a:prstGeom>
        </p:spPr>
      </p:pic>
    </p:spTree>
    <p:extLst>
      <p:ext uri="{BB962C8B-B14F-4D97-AF65-F5344CB8AC3E}">
        <p14:creationId xmlns:p14="http://schemas.microsoft.com/office/powerpoint/2010/main" val="34528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DF3C605-1FD5-4DE5-A9AC-1C7FC234D78E}"/>
              </a:ext>
            </a:extLst>
          </p:cNvPr>
          <p:cNvSpPr>
            <a:spLocks noChangeArrowheads="1"/>
          </p:cNvSpPr>
          <p:nvPr/>
        </p:nvSpPr>
        <p:spPr bwMode="auto">
          <a:xfrm>
            <a:off x="356556" y="327804"/>
            <a:ext cx="5612443" cy="653766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eaLnBrk="1" fontAlgn="base" hangingPunct="1">
              <a:lnSpc>
                <a:spcPct val="90000"/>
              </a:lnSpc>
              <a:spcBef>
                <a:spcPct val="0"/>
              </a:spcBef>
              <a:spcAft>
                <a:spcPts val="600"/>
              </a:spcAft>
              <a:buClrTx/>
              <a:buSzTx/>
              <a:tabLst/>
            </a:pPr>
            <a:r>
              <a:rPr kumimoji="0" lang="en-US" altLang="en-US" sz="1400" b="1" i="0" u="none" strike="noStrike" cap="none" normalizeH="0" baseline="0" dirty="0">
                <a:ln>
                  <a:noFill/>
                </a:ln>
                <a:solidFill>
                  <a:srgbClr val="595959"/>
                </a:solidFill>
                <a:effectLst/>
                <a:latin typeface="+mn-lt"/>
              </a:rPr>
              <a:t>The Two Bears Logo of the Center for Native Child and Family Resilience</a:t>
            </a:r>
          </a:p>
          <a:p>
            <a:pPr marR="0" lvl="0" eaLnBrk="1" fontAlgn="base" hangingPunct="1">
              <a:lnSpc>
                <a:spcPct val="90000"/>
              </a:lnSpc>
              <a:spcBef>
                <a:spcPct val="0"/>
              </a:spcBef>
              <a:spcAft>
                <a:spcPts val="600"/>
              </a:spcAft>
              <a:buClrTx/>
              <a:buSzTx/>
              <a:tabLst/>
            </a:pPr>
            <a:r>
              <a:rPr kumimoji="0" lang="en-US" altLang="en-US" sz="1200" b="0" i="0" u="none" strike="noStrike" cap="none" normalizeH="0" baseline="0" dirty="0">
                <a:ln>
                  <a:noFill/>
                </a:ln>
                <a:solidFill>
                  <a:srgbClr val="595959"/>
                </a:solidFill>
                <a:effectLst/>
                <a:latin typeface="+mn-lt"/>
              </a:rPr>
              <a:t>      </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sz="1200" b="0" i="0" u="none" strike="noStrike" cap="none" normalizeH="0" baseline="0" dirty="0">
                <a:ln>
                  <a:noFill/>
                </a:ln>
                <a:solidFill>
                  <a:srgbClr val="595959"/>
                </a:solidFill>
                <a:effectLst/>
                <a:latin typeface="+mn-lt"/>
              </a:rPr>
              <a:t>In the ways of many Tribal Nations and Native people, the bear is a symbol of both healing and nurturance. The bear represents teachings that describe and prescribe the bear in both medicine and the healing of wounds—for it is the bear that teaches the medicines of healing wounds and injury. The Center logo invokes the concept of the bear’s medicine in the healing of wounds in individuals, families, and communities.</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sz="1200" b="0" i="0" u="none" strike="noStrike" cap="none" normalizeH="0" baseline="0" dirty="0">
                <a:ln>
                  <a:noFill/>
                </a:ln>
                <a:solidFill>
                  <a:srgbClr val="595959"/>
                </a:solidFill>
                <a:effectLst/>
                <a:latin typeface="+mn-lt"/>
              </a:rPr>
              <a:t>The Two Bears logo depicts a healing of family: the mother bear and cub symbolize the very essence of parenting, the power of women, and the power of new life. The logo recognizes the strengths of our mothers and grandmothers in guidance of the family, which carried the family ways and traditions throughout the generations. The walk of the bears signifies maternal guidance and resilience moving the family forward in the survivance and nurturance of resilience, which is the driving force of the Center for Native Child and Family Resilience.</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sz="1200" b="0" i="0" u="none" strike="noStrike" cap="none" normalizeH="0" baseline="0" dirty="0">
                <a:ln>
                  <a:noFill/>
                </a:ln>
                <a:solidFill>
                  <a:srgbClr val="595959"/>
                </a:solidFill>
                <a:effectLst/>
                <a:latin typeface="+mn-lt"/>
              </a:rPr>
              <a:t>The designs on the bears represent the passage of family patterns and designs, which we see on baskets and in lodge designs and ledger art. The two paths of lightning on the bears represent the medicine of lightning, indicating the power of family responsibilities and ways of caring for one another. To pass this power, many cradle boards are made of a tree split by lightning. The four paws of the logo represent the four directions or winds, which feed the life of the family as teachings, medicine, traditions, and purity of heart. The patterns on the paws represent the symbols emanate from great traditions of our people: the creation stories, songs, and teachings that serve as a foundation our family and people. The red clay background of the logo symbolizes the red earth, the red medicine that is so vital to our ties to the earth and our mother of origin.</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sz="1200" b="0" i="0" u="none" strike="noStrike" cap="none" normalizeH="0" baseline="0" dirty="0">
                <a:ln>
                  <a:noFill/>
                </a:ln>
                <a:solidFill>
                  <a:srgbClr val="595959"/>
                </a:solidFill>
                <a:effectLst/>
                <a:latin typeface="+mn-lt"/>
              </a:rPr>
              <a:t>The patterns around the logo symbolize the traditions of family and the caring of community as handed down throughout our nations. The circle of patterns around the edge is incomplete, in recognition of the children and families that are missing from their rightful place in our communities and cultural responsibilities due to the historical tragedies we have survived and the removal of children from their cultural ways of family. The solid circle around the red background symbolizes the unbroken resolve and resilience of our cultural ways of caring for family and one another, which will never end. That is our commitment. This is the shared vision of the Center for Native Child and Family Resilience.</a:t>
            </a:r>
          </a:p>
        </p:txBody>
      </p:sp>
      <p:pic>
        <p:nvPicPr>
          <p:cNvPr id="4098" name="Picture 2" descr="Two Bears Native American logo">
            <a:extLst>
              <a:ext uri="{FF2B5EF4-FFF2-40B4-BE49-F238E27FC236}">
                <a16:creationId xmlns:a16="http://schemas.microsoft.com/office/drawing/2014/main" id="{41343CAC-25DF-430F-8159-BBAB045D19B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09806" y="898236"/>
            <a:ext cx="4904861" cy="524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265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3FE175-6DC5-4BA6-B57A-16F4D968AF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442" t="8899" r="8043" b="7266"/>
          <a:stretch/>
        </p:blipFill>
        <p:spPr bwMode="auto">
          <a:xfrm>
            <a:off x="8745793" y="2545874"/>
            <a:ext cx="2194560" cy="2834640"/>
          </a:xfrm>
          <a:prstGeom prst="rect">
            <a:avLst/>
          </a:prstGeom>
          <a:noFill/>
          <a:ln>
            <a:noFill/>
          </a:ln>
          <a:effectLst>
            <a:glow rad="101600">
              <a:schemeClr val="bg2">
                <a:lumMod val="25000"/>
                <a:alpha val="6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12B2F5FD-685F-46BF-863B-1BF8759E28A6}"/>
              </a:ext>
            </a:extLst>
          </p:cNvPr>
          <p:cNvSpPr txBox="1">
            <a:spLocks/>
          </p:cNvSpPr>
          <p:nvPr/>
        </p:nvSpPr>
        <p:spPr>
          <a:xfrm>
            <a:off x="839788" y="878548"/>
            <a:ext cx="4491224" cy="82624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Today’s Discussion</a:t>
            </a:r>
          </a:p>
        </p:txBody>
      </p:sp>
      <p:sp>
        <p:nvSpPr>
          <p:cNvPr id="4" name="Text Placeholder 3">
            <a:extLst>
              <a:ext uri="{FF2B5EF4-FFF2-40B4-BE49-F238E27FC236}">
                <a16:creationId xmlns:a16="http://schemas.microsoft.com/office/drawing/2014/main" id="{A5B01760-5371-409F-9BB5-D1C9FC299895}"/>
              </a:ext>
            </a:extLst>
          </p:cNvPr>
          <p:cNvSpPr txBox="1">
            <a:spLocks/>
          </p:cNvSpPr>
          <p:nvPr/>
        </p:nvSpPr>
        <p:spPr>
          <a:xfrm>
            <a:off x="839788" y="2057400"/>
            <a:ext cx="6505294" cy="381158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
            </a:pPr>
            <a:r>
              <a:rPr lang="en-US" dirty="0">
                <a:latin typeface="Arial" panose="020B0604020202020204" pitchFamily="34" charset="0"/>
                <a:cs typeface="Arial" panose="020B0604020202020204" pitchFamily="34" charset="0"/>
              </a:rPr>
              <a:t>What was Tribal traditional approach to help seeking?</a:t>
            </a:r>
          </a:p>
          <a:p>
            <a:pPr marL="457200" lvl="1"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lvl="1">
              <a:buFont typeface="Wingdings" panose="05000000000000000000" pitchFamily="2" charset="2"/>
              <a:buChar char="§"/>
            </a:pPr>
            <a:r>
              <a:rPr lang="en-US" dirty="0">
                <a:latin typeface="Arial" panose="020B0604020202020204" pitchFamily="34" charset="0"/>
                <a:cs typeface="Arial" panose="020B0604020202020204" pitchFamily="34" charset="0"/>
              </a:rPr>
              <a:t>Why do some Native people delay or decline help for assistance with drugs or alcohol?</a:t>
            </a:r>
          </a:p>
          <a:p>
            <a:pPr marL="457200" lvl="1"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lvl="1">
              <a:buFont typeface="Wingdings" panose="05000000000000000000" pitchFamily="2" charset="2"/>
              <a:buChar char="§"/>
            </a:pPr>
            <a:r>
              <a:rPr lang="en-US" dirty="0">
                <a:latin typeface="Arial" panose="020B0604020202020204" pitchFamily="34" charset="0"/>
                <a:cs typeface="Arial" panose="020B0604020202020204" pitchFamily="34" charset="0"/>
              </a:rPr>
              <a:t>What motivates Native people to seek help and who do they turn to?</a:t>
            </a:r>
          </a:p>
          <a:p>
            <a:pPr marL="457200" lvl="1"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lvl="1">
              <a:buFont typeface="Wingdings" panose="05000000000000000000" pitchFamily="2" charset="2"/>
              <a:buChar char="§"/>
            </a:pPr>
            <a:r>
              <a:rPr lang="en-US" dirty="0">
                <a:latin typeface="Arial" panose="020B0604020202020204" pitchFamily="34" charset="0"/>
                <a:cs typeface="Arial" panose="020B0604020202020204" pitchFamily="34" charset="0"/>
              </a:rPr>
              <a:t>What helps a Native person stay on the healing path of treatment and recovery?</a:t>
            </a:r>
            <a:endParaRPr lang="en-US" dirty="0"/>
          </a:p>
          <a:p>
            <a:endParaRPr lang="en-US" sz="2400" dirty="0"/>
          </a:p>
        </p:txBody>
      </p:sp>
    </p:spTree>
    <p:extLst>
      <p:ext uri="{BB962C8B-B14F-4D97-AF65-F5344CB8AC3E}">
        <p14:creationId xmlns:p14="http://schemas.microsoft.com/office/powerpoint/2010/main" val="1133771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6BF8E-A996-4018-BA74-29A615D61718}"/>
              </a:ext>
            </a:extLst>
          </p:cNvPr>
          <p:cNvSpPr>
            <a:spLocks noGrp="1"/>
          </p:cNvSpPr>
          <p:nvPr>
            <p:ph type="title"/>
          </p:nvPr>
        </p:nvSpPr>
        <p:spPr>
          <a:xfrm>
            <a:off x="762000" y="259303"/>
            <a:ext cx="10515600" cy="1325563"/>
          </a:xfrm>
        </p:spPr>
        <p:txBody>
          <a:bodyPr anchor="ctr">
            <a:normAutofit/>
          </a:bodyPr>
          <a:lstStyle/>
          <a:p>
            <a:pPr algn="ctr"/>
            <a:r>
              <a:rPr lang="en-US" b="1" dirty="0"/>
              <a:t>Native Culture and Help Seeking</a:t>
            </a:r>
          </a:p>
        </p:txBody>
      </p:sp>
      <p:sp>
        <p:nvSpPr>
          <p:cNvPr id="3" name="Content Placeholder 2">
            <a:extLst>
              <a:ext uri="{FF2B5EF4-FFF2-40B4-BE49-F238E27FC236}">
                <a16:creationId xmlns:a16="http://schemas.microsoft.com/office/drawing/2014/main" id="{8BE39EA9-27C7-4E66-BE91-13A47611ED2A}"/>
              </a:ext>
            </a:extLst>
          </p:cNvPr>
          <p:cNvSpPr>
            <a:spLocks noGrp="1"/>
          </p:cNvSpPr>
          <p:nvPr>
            <p:ph sz="half" idx="2"/>
          </p:nvPr>
        </p:nvSpPr>
        <p:spPr>
          <a:xfrm>
            <a:off x="6946738" y="1253331"/>
            <a:ext cx="4920827" cy="4351338"/>
          </a:xfrm>
        </p:spPr>
        <p:txBody>
          <a:bodyPr>
            <a:normAutofit/>
          </a:bodyPr>
          <a:lstStyle/>
          <a:p>
            <a:endParaRPr lang="en-US" dirty="0"/>
          </a:p>
          <a:p>
            <a:endParaRPr lang="en-US" dirty="0"/>
          </a:p>
          <a:p>
            <a:r>
              <a:rPr lang="en-US" dirty="0"/>
              <a:t>Traditional way of being was to “seek help” when needed</a:t>
            </a:r>
          </a:p>
          <a:p>
            <a:pPr marL="0" indent="0">
              <a:buNone/>
            </a:pPr>
            <a:endParaRPr lang="en-US" dirty="0"/>
          </a:p>
          <a:p>
            <a:r>
              <a:rPr lang="en-US" dirty="0"/>
              <a:t>How did or does traditional help-seeking happen now?</a:t>
            </a:r>
          </a:p>
          <a:p>
            <a:pPr marL="0" indent="0">
              <a:buNone/>
            </a:pPr>
            <a:endParaRPr lang="en-US" dirty="0"/>
          </a:p>
          <a:p>
            <a:pPr marL="0" indent="0">
              <a:buNone/>
            </a:pPr>
            <a:endParaRPr lang="en-US" dirty="0"/>
          </a:p>
          <a:p>
            <a:pPr marL="0" indent="0">
              <a:buNone/>
            </a:pPr>
            <a:endParaRPr lang="en-US" dirty="0"/>
          </a:p>
        </p:txBody>
      </p:sp>
      <p:pic>
        <p:nvPicPr>
          <p:cNvPr id="11" name="Picture 10" descr="A group of people sitting outside&#10;&#10;Description automatically generated with medium confidence">
            <a:extLst>
              <a:ext uri="{FF2B5EF4-FFF2-40B4-BE49-F238E27FC236}">
                <a16:creationId xmlns:a16="http://schemas.microsoft.com/office/drawing/2014/main" id="{FFE49A1A-EDB9-4AC9-BE39-10A722FB74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916" y="1549280"/>
            <a:ext cx="5681917" cy="4955000"/>
          </a:xfrm>
          <a:prstGeom prst="rect">
            <a:avLst/>
          </a:prstGeom>
          <a:effectLst>
            <a:glow rad="101600">
              <a:schemeClr val="bg2">
                <a:lumMod val="25000"/>
                <a:alpha val="60000"/>
              </a:schemeClr>
            </a:glow>
            <a:outerShdw blurRad="50800" dist="38100" dir="8100000" algn="tr" rotWithShape="0">
              <a:prstClr val="black">
                <a:alpha val="40000"/>
              </a:prstClr>
            </a:outerShdw>
          </a:effectLst>
        </p:spPr>
      </p:pic>
    </p:spTree>
    <p:extLst>
      <p:ext uri="{BB962C8B-B14F-4D97-AF65-F5344CB8AC3E}">
        <p14:creationId xmlns:p14="http://schemas.microsoft.com/office/powerpoint/2010/main" val="753879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353B4-91C9-4272-BCE6-6AEE60FDE1A0}"/>
              </a:ext>
            </a:extLst>
          </p:cNvPr>
          <p:cNvSpPr>
            <a:spLocks noGrp="1"/>
          </p:cNvSpPr>
          <p:nvPr>
            <p:ph type="title"/>
          </p:nvPr>
        </p:nvSpPr>
        <p:spPr>
          <a:xfrm>
            <a:off x="454212" y="696255"/>
            <a:ext cx="4347696" cy="1600200"/>
          </a:xfrm>
        </p:spPr>
        <p:txBody>
          <a:bodyPr vert="horz" lIns="91440" tIns="45720" rIns="91440" bIns="45720" rtlCol="0" anchor="b">
            <a:normAutofit/>
          </a:bodyPr>
          <a:lstStyle/>
          <a:p>
            <a:r>
              <a:rPr lang="en-US" sz="4400" b="1" kern="1200" dirty="0">
                <a:latin typeface="+mj-lt"/>
                <a:ea typeface="+mj-ea"/>
                <a:cs typeface="+mj-cs"/>
              </a:rPr>
              <a:t>Institutions and Agencies of Care</a:t>
            </a:r>
          </a:p>
        </p:txBody>
      </p:sp>
      <p:pic>
        <p:nvPicPr>
          <p:cNvPr id="4" name="Picture 2">
            <a:extLst>
              <a:ext uri="{FF2B5EF4-FFF2-40B4-BE49-F238E27FC236}">
                <a16:creationId xmlns:a16="http://schemas.microsoft.com/office/drawing/2014/main" id="{A84E890F-F84B-43D6-A3C4-A173803018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947" r="16566" b="1"/>
          <a:stretch/>
        </p:blipFill>
        <p:spPr bwMode="auto">
          <a:xfrm>
            <a:off x="5169600" y="507441"/>
            <a:ext cx="6653788" cy="5253891"/>
          </a:xfrm>
          <a:prstGeom prst="rect">
            <a:avLst/>
          </a:prstGeom>
          <a:solidFill>
            <a:srgbClr val="FFFFFF"/>
          </a:solidFill>
          <a:effectLst>
            <a:glow rad="101600">
              <a:schemeClr val="bg2">
                <a:lumMod val="25000"/>
                <a:alpha val="60000"/>
              </a:schemeClr>
            </a:glow>
            <a:outerShdw blurRad="50800" dist="38100" dir="5400000" algn="t" rotWithShape="0">
              <a:prstClr val="black">
                <a:alpha val="40000"/>
              </a:prstClr>
            </a:outerShdw>
          </a:effectLst>
        </p:spPr>
      </p:pic>
      <p:sp>
        <p:nvSpPr>
          <p:cNvPr id="5" name="TextBox 4">
            <a:extLst>
              <a:ext uri="{FF2B5EF4-FFF2-40B4-BE49-F238E27FC236}">
                <a16:creationId xmlns:a16="http://schemas.microsoft.com/office/drawing/2014/main" id="{ED143208-3ECE-46B3-9E7D-C73AAF4363E9}"/>
              </a:ext>
            </a:extLst>
          </p:cNvPr>
          <p:cNvSpPr txBox="1"/>
          <p:nvPr/>
        </p:nvSpPr>
        <p:spPr>
          <a:xfrm>
            <a:off x="989201" y="2553444"/>
            <a:ext cx="3932237" cy="3811588"/>
          </a:xfrm>
          <a:prstGeom prst="rect">
            <a:avLst/>
          </a:prstGeom>
        </p:spPr>
        <p:txBody>
          <a:bodyPr vert="horz" lIns="91440" tIns="45720" rIns="91440" bIns="45720" rtlCol="0">
            <a:normAutofit/>
          </a:bodyPr>
          <a:lstStyle/>
          <a:p>
            <a:pPr>
              <a:lnSpc>
                <a:spcPct val="90000"/>
              </a:lnSpc>
              <a:spcBef>
                <a:spcPts val="1000"/>
              </a:spcBef>
              <a:spcAft>
                <a:spcPts val="600"/>
              </a:spcAft>
            </a:pPr>
            <a:r>
              <a:rPr lang="en-US" kern="1200" dirty="0">
                <a:latin typeface="+mn-lt"/>
                <a:ea typeface="+mn-ea"/>
                <a:cs typeface="+mn-cs"/>
              </a:rPr>
              <a:t>Trauma of criminal justice settings, schools, churches and hospitals -  too frequently places where violent trauma is perpetuated rather than eliminated </a:t>
            </a:r>
          </a:p>
          <a:p>
            <a:pPr>
              <a:lnSpc>
                <a:spcPct val="90000"/>
              </a:lnSpc>
              <a:spcBef>
                <a:spcPts val="1000"/>
              </a:spcBef>
              <a:spcAft>
                <a:spcPts val="600"/>
              </a:spcAft>
            </a:pPr>
            <a:r>
              <a:rPr lang="en-US" kern="1200" dirty="0">
                <a:latin typeface="+mn-lt"/>
                <a:ea typeface="+mn-ea"/>
                <a:cs typeface="+mn-cs"/>
              </a:rPr>
              <a:t>Tribes and Native agencies are not exempt, and were often targeted</a:t>
            </a:r>
          </a:p>
          <a:p>
            <a:pPr>
              <a:lnSpc>
                <a:spcPct val="90000"/>
              </a:lnSpc>
              <a:spcBef>
                <a:spcPts val="1000"/>
              </a:spcBef>
              <a:spcAft>
                <a:spcPts val="600"/>
              </a:spcAft>
            </a:pPr>
            <a:r>
              <a:rPr lang="en-US" kern="1200" dirty="0">
                <a:latin typeface="+mn-lt"/>
                <a:ea typeface="+mn-ea"/>
                <a:cs typeface="+mn-cs"/>
              </a:rPr>
              <a:t>When we identify with the aggressor, we breed aggression </a:t>
            </a:r>
          </a:p>
          <a:p>
            <a:pPr>
              <a:lnSpc>
                <a:spcPct val="90000"/>
              </a:lnSpc>
              <a:spcBef>
                <a:spcPts val="1000"/>
              </a:spcBef>
              <a:spcAft>
                <a:spcPts val="600"/>
              </a:spcAft>
            </a:pPr>
            <a:r>
              <a:rPr lang="en-US" kern="1200" dirty="0">
                <a:latin typeface="+mn-lt"/>
                <a:ea typeface="+mn-ea"/>
                <a:cs typeface="+mn-cs"/>
              </a:rPr>
              <a:t>In this work that we choose, we give up the right to judge</a:t>
            </a:r>
          </a:p>
        </p:txBody>
      </p:sp>
    </p:spTree>
    <p:extLst>
      <p:ext uri="{BB962C8B-B14F-4D97-AF65-F5344CB8AC3E}">
        <p14:creationId xmlns:p14="http://schemas.microsoft.com/office/powerpoint/2010/main" val="1225670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4087B-B95E-4778-83C7-0812793D8565}"/>
              </a:ext>
            </a:extLst>
          </p:cNvPr>
          <p:cNvSpPr>
            <a:spLocks noGrp="1"/>
          </p:cNvSpPr>
          <p:nvPr>
            <p:ph type="title"/>
          </p:nvPr>
        </p:nvSpPr>
        <p:spPr>
          <a:xfrm>
            <a:off x="0" y="136525"/>
            <a:ext cx="11831443" cy="1325563"/>
          </a:xfrm>
        </p:spPr>
        <p:txBody>
          <a:bodyPr>
            <a:normAutofit/>
          </a:bodyPr>
          <a:lstStyle/>
          <a:p>
            <a:pPr algn="ctr"/>
            <a:r>
              <a:rPr lang="en-US" b="1" dirty="0">
                <a:cs typeface="Arial" panose="020B0604020202020204" pitchFamily="34" charset="0"/>
              </a:rPr>
              <a:t>Response to Trauma</a:t>
            </a:r>
          </a:p>
        </p:txBody>
      </p:sp>
      <p:sp>
        <p:nvSpPr>
          <p:cNvPr id="3" name="Content Placeholder 2">
            <a:extLst>
              <a:ext uri="{FF2B5EF4-FFF2-40B4-BE49-F238E27FC236}">
                <a16:creationId xmlns:a16="http://schemas.microsoft.com/office/drawing/2014/main" id="{2E06F171-2DDC-43CB-8AC0-CFAD2D46BAEC}"/>
              </a:ext>
            </a:extLst>
          </p:cNvPr>
          <p:cNvSpPr>
            <a:spLocks noGrp="1"/>
          </p:cNvSpPr>
          <p:nvPr>
            <p:ph idx="1"/>
          </p:nvPr>
        </p:nvSpPr>
        <p:spPr/>
        <p:txBody>
          <a:bodyPr>
            <a:normAutofit/>
          </a:bodyPr>
          <a:lstStyle/>
          <a:p>
            <a:r>
              <a:rPr lang="en-US" dirty="0"/>
              <a:t>Trauma can be family and personal life-altering, especially if multiple trauma events are experienced</a:t>
            </a:r>
          </a:p>
          <a:p>
            <a:pPr marL="0" indent="0">
              <a:buNone/>
            </a:pPr>
            <a:endParaRPr lang="en-US" dirty="0"/>
          </a:p>
          <a:p>
            <a:r>
              <a:rPr lang="en-US" dirty="0"/>
              <a:t>Trauma exposure can result in some believing untrue message that they are fundamentally flawed</a:t>
            </a:r>
          </a:p>
          <a:p>
            <a:endParaRPr lang="en-US" dirty="0"/>
          </a:p>
          <a:p>
            <a:r>
              <a:rPr lang="en-US" dirty="0"/>
              <a:t>“Treatment” can be viewed by some Native people as not safe</a:t>
            </a:r>
          </a:p>
          <a:p>
            <a:pPr marL="0" indent="0">
              <a:buNone/>
            </a:pPr>
            <a:endParaRPr lang="en-US" dirty="0"/>
          </a:p>
        </p:txBody>
      </p:sp>
    </p:spTree>
    <p:extLst>
      <p:ext uri="{BB962C8B-B14F-4D97-AF65-F5344CB8AC3E}">
        <p14:creationId xmlns:p14="http://schemas.microsoft.com/office/powerpoint/2010/main" val="4291476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623FB-B1AA-42E0-8AE7-12A408B86ED8}"/>
              </a:ext>
            </a:extLst>
          </p:cNvPr>
          <p:cNvSpPr>
            <a:spLocks noGrp="1"/>
          </p:cNvSpPr>
          <p:nvPr>
            <p:ph type="title"/>
          </p:nvPr>
        </p:nvSpPr>
        <p:spPr>
          <a:xfrm>
            <a:off x="838200" y="113553"/>
            <a:ext cx="10515600" cy="1828800"/>
          </a:xfrm>
        </p:spPr>
        <p:txBody>
          <a:bodyPr>
            <a:noAutofit/>
          </a:bodyPr>
          <a:lstStyle/>
          <a:p>
            <a:pPr algn="ctr"/>
            <a:r>
              <a:rPr lang="en-US" sz="3600" b="1" dirty="0">
                <a:cs typeface="Arial" panose="020B0604020202020204" pitchFamily="34" charset="0"/>
              </a:rPr>
              <a:t>T</a:t>
            </a:r>
            <a:r>
              <a:rPr lang="en-US" b="1" dirty="0">
                <a:cs typeface="Arial" panose="020B0604020202020204" pitchFamily="34" charset="0"/>
              </a:rPr>
              <a:t>rauma</a:t>
            </a:r>
            <a:r>
              <a:rPr lang="en-US" dirty="0">
                <a:cs typeface="Arial" panose="020B0604020202020204" pitchFamily="34" charset="0"/>
              </a:rPr>
              <a:t> </a:t>
            </a:r>
            <a:r>
              <a:rPr lang="en-US" b="1" dirty="0">
                <a:cs typeface="Arial" panose="020B0604020202020204" pitchFamily="34" charset="0"/>
              </a:rPr>
              <a:t>history influences how Native people approach potentially helpful relationships</a:t>
            </a:r>
          </a:p>
        </p:txBody>
      </p:sp>
      <p:sp>
        <p:nvSpPr>
          <p:cNvPr id="3" name="Content Placeholder 2">
            <a:extLst>
              <a:ext uri="{FF2B5EF4-FFF2-40B4-BE49-F238E27FC236}">
                <a16:creationId xmlns:a16="http://schemas.microsoft.com/office/drawing/2014/main" id="{A4FD470E-843F-47D9-A4E0-B789F67C9544}"/>
              </a:ext>
            </a:extLst>
          </p:cNvPr>
          <p:cNvSpPr>
            <a:spLocks noGrp="1"/>
          </p:cNvSpPr>
          <p:nvPr>
            <p:ph idx="1"/>
          </p:nvPr>
        </p:nvSpPr>
        <p:spPr>
          <a:xfrm>
            <a:off x="931334" y="2113492"/>
            <a:ext cx="10515600" cy="4351338"/>
          </a:xfrm>
        </p:spPr>
        <p:txBody>
          <a:bodyPr/>
          <a:lstStyle/>
          <a:p>
            <a:r>
              <a:rPr lang="en-US" dirty="0"/>
              <a:t>People with trauma history are often reluctant to engage or, or may quickly drop out of, support services</a:t>
            </a:r>
          </a:p>
          <a:p>
            <a:endParaRPr lang="en-US" dirty="0"/>
          </a:p>
          <a:p>
            <a:r>
              <a:rPr lang="en-US" dirty="0"/>
              <a:t>State of vigilance and suspicion are important self-protective mechanisms to cope with trauma experiences, but can make it difficult for trauma survivors to accept help</a:t>
            </a:r>
          </a:p>
          <a:p>
            <a:endParaRPr lang="en-US" dirty="0"/>
          </a:p>
        </p:txBody>
      </p:sp>
    </p:spTree>
    <p:extLst>
      <p:ext uri="{BB962C8B-B14F-4D97-AF65-F5344CB8AC3E}">
        <p14:creationId xmlns:p14="http://schemas.microsoft.com/office/powerpoint/2010/main" val="4241776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n carrying child in backpack">
            <a:extLst>
              <a:ext uri="{FF2B5EF4-FFF2-40B4-BE49-F238E27FC236}">
                <a16:creationId xmlns:a16="http://schemas.microsoft.com/office/drawing/2014/main" id="{62C82C5A-75C5-4CC4-BA2B-501B844181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3080" y="152997"/>
            <a:ext cx="9204960" cy="6457950"/>
          </a:xfrm>
          <a:prstGeom prst="rect">
            <a:avLst/>
          </a:prstGeom>
          <a:noFill/>
          <a:effectLst>
            <a:glow rad="101600">
              <a:schemeClr val="bg2">
                <a:lumMod val="25000"/>
                <a:alpha val="60000"/>
              </a:schemeClr>
            </a:glow>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399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231ED4-A0A7-4DB3-BEE4-AD20A5E6CB23}"/>
              </a:ext>
            </a:extLst>
          </p:cNvPr>
          <p:cNvSpPr txBox="1"/>
          <p:nvPr/>
        </p:nvSpPr>
        <p:spPr>
          <a:xfrm>
            <a:off x="2043379" y="1448327"/>
            <a:ext cx="8105242" cy="2800767"/>
          </a:xfrm>
          <a:prstGeom prst="rect">
            <a:avLst/>
          </a:prstGeom>
          <a:noFill/>
        </p:spPr>
        <p:txBody>
          <a:bodyPr wrap="square" rtlCol="0">
            <a:spAutoFit/>
          </a:bodyPr>
          <a:lstStyle/>
          <a:p>
            <a:endParaRPr lang="en-US" sz="4400" b="1" dirty="0">
              <a:latin typeface="+mj-lt"/>
              <a:cs typeface="Arial" panose="020B0604020202020204" pitchFamily="34" charset="0"/>
            </a:endParaRPr>
          </a:p>
          <a:p>
            <a:r>
              <a:rPr lang="en-US" sz="4400" b="1" i="1" dirty="0">
                <a:latin typeface="+mj-lt"/>
                <a:cs typeface="Arial" panose="020B0604020202020204" pitchFamily="34" charset="0"/>
              </a:rPr>
              <a:t>What are factors that influence the decision of Native men to decline help, or to delay seeking assistance?</a:t>
            </a:r>
            <a:endParaRPr lang="en-US" sz="4400" i="1" dirty="0">
              <a:latin typeface="+mj-lt"/>
            </a:endParaRPr>
          </a:p>
        </p:txBody>
      </p:sp>
    </p:spTree>
    <p:extLst>
      <p:ext uri="{BB962C8B-B14F-4D97-AF65-F5344CB8AC3E}">
        <p14:creationId xmlns:p14="http://schemas.microsoft.com/office/powerpoint/2010/main" val="4022995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F2ED1-CB24-4937-A302-F96046396AEB}"/>
              </a:ext>
            </a:extLst>
          </p:cNvPr>
          <p:cNvSpPr>
            <a:spLocks noGrp="1"/>
          </p:cNvSpPr>
          <p:nvPr>
            <p:ph type="title"/>
          </p:nvPr>
        </p:nvSpPr>
        <p:spPr>
          <a:xfrm>
            <a:off x="773024" y="131802"/>
            <a:ext cx="10515600" cy="1325563"/>
          </a:xfrm>
        </p:spPr>
        <p:txBody>
          <a:bodyPr>
            <a:normAutofit/>
          </a:bodyPr>
          <a:lstStyle/>
          <a:p>
            <a:pPr algn="ctr"/>
            <a:r>
              <a:rPr lang="en-US" dirty="0">
                <a:latin typeface="+mn-lt"/>
                <a:cs typeface="Arial" panose="020B0604020202020204" pitchFamily="34" charset="0"/>
              </a:rPr>
              <a:t>Some Motivators for Help-Seeking</a:t>
            </a:r>
            <a:endParaRPr lang="en-US" dirty="0">
              <a:latin typeface="+mn-lt"/>
            </a:endParaRPr>
          </a:p>
        </p:txBody>
      </p:sp>
      <p:sp>
        <p:nvSpPr>
          <p:cNvPr id="3" name="Content Placeholder 2">
            <a:extLst>
              <a:ext uri="{FF2B5EF4-FFF2-40B4-BE49-F238E27FC236}">
                <a16:creationId xmlns:a16="http://schemas.microsoft.com/office/drawing/2014/main" id="{48BE815B-3E92-483E-92C0-66213FFD6F38}"/>
              </a:ext>
            </a:extLst>
          </p:cNvPr>
          <p:cNvSpPr>
            <a:spLocks noGrp="1"/>
          </p:cNvSpPr>
          <p:nvPr>
            <p:ph sz="half" idx="1"/>
          </p:nvPr>
        </p:nvSpPr>
        <p:spPr>
          <a:xfrm>
            <a:off x="755023" y="2010893"/>
            <a:ext cx="5181600" cy="4351338"/>
          </a:xfrm>
        </p:spPr>
        <p:txBody>
          <a:bodyPr/>
          <a:lstStyle/>
          <a:p>
            <a:r>
              <a:rPr lang="en-US" dirty="0"/>
              <a:t>Life feels out of control</a:t>
            </a:r>
          </a:p>
          <a:p>
            <a:endParaRPr lang="en-US" dirty="0"/>
          </a:p>
          <a:p>
            <a:r>
              <a:rPr lang="en-US" dirty="0"/>
              <a:t>Regret loss of self-control</a:t>
            </a:r>
          </a:p>
          <a:p>
            <a:endParaRPr lang="en-US" dirty="0"/>
          </a:p>
          <a:p>
            <a:r>
              <a:rPr lang="en-US" dirty="0"/>
              <a:t>Court-ordered</a:t>
            </a:r>
          </a:p>
          <a:p>
            <a:pPr marL="0" indent="0">
              <a:buNone/>
            </a:pPr>
            <a:endParaRPr lang="en-US" dirty="0"/>
          </a:p>
        </p:txBody>
      </p:sp>
      <p:sp>
        <p:nvSpPr>
          <p:cNvPr id="4" name="Content Placeholder 3">
            <a:extLst>
              <a:ext uri="{FF2B5EF4-FFF2-40B4-BE49-F238E27FC236}">
                <a16:creationId xmlns:a16="http://schemas.microsoft.com/office/drawing/2014/main" id="{5A348C39-AA54-48FF-AEE9-81BE4E6AC849}"/>
              </a:ext>
            </a:extLst>
          </p:cNvPr>
          <p:cNvSpPr>
            <a:spLocks noGrp="1"/>
          </p:cNvSpPr>
          <p:nvPr>
            <p:ph sz="half" idx="2"/>
          </p:nvPr>
        </p:nvSpPr>
        <p:spPr>
          <a:xfrm>
            <a:off x="6172200" y="2010893"/>
            <a:ext cx="5181600" cy="4351338"/>
          </a:xfrm>
        </p:spPr>
        <p:txBody>
          <a:bodyPr/>
          <a:lstStyle/>
          <a:p>
            <a:r>
              <a:rPr lang="en-US" dirty="0"/>
              <a:t>Partner relationship</a:t>
            </a:r>
          </a:p>
          <a:p>
            <a:pPr marL="0" indent="0">
              <a:buNone/>
            </a:pPr>
            <a:endParaRPr lang="en-US" dirty="0"/>
          </a:p>
          <a:p>
            <a:r>
              <a:rPr lang="en-US" dirty="0"/>
              <a:t>Want to be better person</a:t>
            </a:r>
          </a:p>
          <a:p>
            <a:pPr marL="0" indent="0">
              <a:buNone/>
            </a:pPr>
            <a:endParaRPr lang="en-US" dirty="0"/>
          </a:p>
          <a:p>
            <a:r>
              <a:rPr lang="en-US" dirty="0"/>
              <a:t>Desire for cultural connection, or re-connection</a:t>
            </a:r>
          </a:p>
          <a:p>
            <a:endParaRPr lang="en-US" dirty="0"/>
          </a:p>
        </p:txBody>
      </p:sp>
    </p:spTree>
    <p:extLst>
      <p:ext uri="{BB962C8B-B14F-4D97-AF65-F5344CB8AC3E}">
        <p14:creationId xmlns:p14="http://schemas.microsoft.com/office/powerpoint/2010/main" val="2670383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98B2C-7F2E-410B-A170-BDD9616F0CFC}"/>
              </a:ext>
            </a:extLst>
          </p:cNvPr>
          <p:cNvSpPr>
            <a:spLocks noGrp="1"/>
          </p:cNvSpPr>
          <p:nvPr>
            <p:ph type="title"/>
          </p:nvPr>
        </p:nvSpPr>
        <p:spPr>
          <a:xfrm>
            <a:off x="838200" y="365126"/>
            <a:ext cx="10515600" cy="984996"/>
          </a:xfrm>
        </p:spPr>
        <p:txBody>
          <a:bodyPr>
            <a:noAutofit/>
          </a:bodyPr>
          <a:lstStyle/>
          <a:p>
            <a:pPr algn="ctr"/>
            <a:br>
              <a:rPr lang="en-US" b="1" dirty="0">
                <a:latin typeface="Arial" panose="020B0604020202020204" pitchFamily="34" charset="0"/>
                <a:cs typeface="Arial" panose="020B0604020202020204" pitchFamily="34" charset="0"/>
              </a:rPr>
            </a:br>
            <a:r>
              <a:rPr lang="en-US" b="1" dirty="0">
                <a:cs typeface="Arial" panose="020B0604020202020204" pitchFamily="34" charset="0"/>
              </a:rPr>
              <a:t>Staying on Path of Health and Wellness</a:t>
            </a:r>
            <a:br>
              <a:rPr lang="en-US" b="1" dirty="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9012F6FB-5A1D-4479-AAD7-0E29BC025C9A}"/>
              </a:ext>
            </a:extLst>
          </p:cNvPr>
          <p:cNvSpPr>
            <a:spLocks noGrp="1"/>
          </p:cNvSpPr>
          <p:nvPr>
            <p:ph sz="half" idx="1"/>
          </p:nvPr>
        </p:nvSpPr>
        <p:spPr>
          <a:xfrm>
            <a:off x="781599" y="1966588"/>
            <a:ext cx="5181600" cy="4351338"/>
          </a:xfrm>
        </p:spPr>
        <p:txBody>
          <a:bodyPr>
            <a:normAutofit/>
          </a:bodyPr>
          <a:lstStyle/>
          <a:p>
            <a:r>
              <a:rPr lang="en-US" dirty="0"/>
              <a:t>Support within family</a:t>
            </a:r>
          </a:p>
          <a:p>
            <a:pPr marL="0" indent="0">
              <a:buNone/>
            </a:pPr>
            <a:endParaRPr lang="en-US" dirty="0"/>
          </a:p>
          <a:p>
            <a:r>
              <a:rPr lang="en-US" dirty="0"/>
              <a:t>Congruent cultural principles of care</a:t>
            </a:r>
          </a:p>
          <a:p>
            <a:pPr marL="0" indent="0">
              <a:buNone/>
            </a:pPr>
            <a:endParaRPr lang="en-US" dirty="0"/>
          </a:p>
          <a:p>
            <a:r>
              <a:rPr lang="en-US" dirty="0"/>
              <a:t>Treatment builds on inner strengths of individual, on multiple levels</a:t>
            </a:r>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4B8515B4-7372-49D2-A4A6-67A1527C0623}"/>
              </a:ext>
            </a:extLst>
          </p:cNvPr>
          <p:cNvSpPr>
            <a:spLocks noGrp="1"/>
          </p:cNvSpPr>
          <p:nvPr>
            <p:ph sz="half" idx="2"/>
          </p:nvPr>
        </p:nvSpPr>
        <p:spPr>
          <a:xfrm>
            <a:off x="6377606" y="1966588"/>
            <a:ext cx="5181600" cy="4351338"/>
          </a:xfrm>
        </p:spPr>
        <p:txBody>
          <a:bodyPr>
            <a:normAutofit/>
          </a:bodyPr>
          <a:lstStyle/>
          <a:p>
            <a:r>
              <a:rPr lang="en-US" dirty="0"/>
              <a:t>Connecting with a community of recovery and wellness; personal connections in care</a:t>
            </a:r>
          </a:p>
          <a:p>
            <a:pPr marL="0" indent="0">
              <a:buNone/>
            </a:pPr>
            <a:endParaRPr lang="en-US" dirty="0"/>
          </a:p>
          <a:p>
            <a:r>
              <a:rPr lang="en-US" dirty="0"/>
              <a:t>Pride and safety in wellness</a:t>
            </a:r>
          </a:p>
          <a:p>
            <a:pPr marL="0" indent="0">
              <a:buNone/>
            </a:pPr>
            <a:endParaRPr lang="en-US" dirty="0"/>
          </a:p>
          <a:p>
            <a:r>
              <a:rPr lang="en-US" dirty="0"/>
              <a:t>Ability to identify role models and others in road to wellness</a:t>
            </a:r>
          </a:p>
          <a:p>
            <a:pPr marL="0" indent="0">
              <a:buNone/>
            </a:pPr>
            <a:endParaRPr lang="en-US" dirty="0"/>
          </a:p>
        </p:txBody>
      </p:sp>
    </p:spTree>
    <p:extLst>
      <p:ext uri="{BB962C8B-B14F-4D97-AF65-F5344CB8AC3E}">
        <p14:creationId xmlns:p14="http://schemas.microsoft.com/office/powerpoint/2010/main" val="1314004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3FE175-6DC5-4BA6-B57A-16F4D968AF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00" t="2412" r="979" b="5597"/>
          <a:stretch/>
        </p:blipFill>
        <p:spPr bwMode="auto">
          <a:xfrm>
            <a:off x="1836000" y="1569600"/>
            <a:ext cx="8539200" cy="3110400"/>
          </a:xfrm>
          <a:prstGeom prst="rect">
            <a:avLst/>
          </a:prstGeom>
          <a:noFill/>
          <a:ln>
            <a:noFill/>
          </a:ln>
          <a:effectLst>
            <a:glow rad="228600">
              <a:schemeClr val="accent3">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3592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3FE175-6DC5-4BA6-B57A-16F4D968AF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00" t="2412" r="979" b="5597"/>
          <a:stretch/>
        </p:blipFill>
        <p:spPr bwMode="auto">
          <a:xfrm>
            <a:off x="1836000" y="1569600"/>
            <a:ext cx="8539200" cy="3110400"/>
          </a:xfrm>
          <a:prstGeom prst="rect">
            <a:avLst/>
          </a:prstGeom>
          <a:noFill/>
          <a:ln>
            <a:noFill/>
          </a:ln>
          <a:effectLst>
            <a:glow rad="228600">
              <a:schemeClr val="accent3">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7249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2E5AE-6DF0-48BE-8F41-58AEEBB7A532}"/>
              </a:ext>
            </a:extLst>
          </p:cNvPr>
          <p:cNvSpPr>
            <a:spLocks noGrp="1"/>
          </p:cNvSpPr>
          <p:nvPr>
            <p:ph type="title"/>
          </p:nvPr>
        </p:nvSpPr>
        <p:spPr>
          <a:xfrm>
            <a:off x="838200" y="53438"/>
            <a:ext cx="10515600" cy="1325563"/>
          </a:xfrm>
        </p:spPr>
        <p:txBody>
          <a:bodyPr/>
          <a:lstStyle/>
          <a:p>
            <a:pPr algn="ctr"/>
            <a:r>
              <a:rPr lang="en-US" b="1" dirty="0"/>
              <a:t>Native Female Perspective</a:t>
            </a:r>
          </a:p>
        </p:txBody>
      </p:sp>
      <p:pic>
        <p:nvPicPr>
          <p:cNvPr id="4" name="Content Placeholder 3" descr="A group of people dancing&#10;&#10;Description automatically generated with medium confidence">
            <a:extLst>
              <a:ext uri="{FF2B5EF4-FFF2-40B4-BE49-F238E27FC236}">
                <a16:creationId xmlns:a16="http://schemas.microsoft.com/office/drawing/2014/main" id="{C4647299-9561-4B06-B690-6876269089C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6530" b="20488"/>
          <a:stretch/>
        </p:blipFill>
        <p:spPr>
          <a:xfrm>
            <a:off x="2262715" y="1223267"/>
            <a:ext cx="7364378" cy="5243274"/>
          </a:xfrm>
          <a:prstGeom prst="rect">
            <a:avLst/>
          </a:prstGeom>
          <a:noFill/>
          <a:effectLst>
            <a:glow rad="101600">
              <a:schemeClr val="bg2">
                <a:lumMod val="25000"/>
                <a:alpha val="60000"/>
              </a:schemeClr>
            </a:glow>
            <a:outerShdw blurRad="50800" dist="38100" dir="5400000" algn="t" rotWithShape="0">
              <a:prstClr val="black">
                <a:alpha val="40000"/>
              </a:prstClr>
            </a:outerShdw>
          </a:effectLst>
        </p:spPr>
      </p:pic>
    </p:spTree>
    <p:extLst>
      <p:ext uri="{BB962C8B-B14F-4D97-AF65-F5344CB8AC3E}">
        <p14:creationId xmlns:p14="http://schemas.microsoft.com/office/powerpoint/2010/main" val="3615665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0B949-B19A-4B55-8039-15F7C60CD26F}"/>
              </a:ext>
            </a:extLst>
          </p:cNvPr>
          <p:cNvSpPr>
            <a:spLocks noGrp="1"/>
          </p:cNvSpPr>
          <p:nvPr>
            <p:ph type="title"/>
          </p:nvPr>
        </p:nvSpPr>
        <p:spPr>
          <a:xfrm>
            <a:off x="836612" y="336270"/>
            <a:ext cx="10515600" cy="823912"/>
          </a:xfrm>
        </p:spPr>
        <p:txBody>
          <a:bodyPr>
            <a:normAutofit/>
          </a:bodyPr>
          <a:lstStyle/>
          <a:p>
            <a:pPr algn="ctr"/>
            <a:r>
              <a:rPr lang="en-US" sz="4900" b="1" dirty="0">
                <a:cs typeface="Arial" panose="020B0604020202020204" pitchFamily="34" charset="0"/>
              </a:rPr>
              <a:t>View of Native Women</a:t>
            </a:r>
          </a:p>
        </p:txBody>
      </p:sp>
      <p:sp>
        <p:nvSpPr>
          <p:cNvPr id="3" name="Text Placeholder 2">
            <a:extLst>
              <a:ext uri="{FF2B5EF4-FFF2-40B4-BE49-F238E27FC236}">
                <a16:creationId xmlns:a16="http://schemas.microsoft.com/office/drawing/2014/main" id="{7C228F7F-4482-48A4-9794-96FD1FB45603}"/>
              </a:ext>
            </a:extLst>
          </p:cNvPr>
          <p:cNvSpPr>
            <a:spLocks noGrp="1"/>
          </p:cNvSpPr>
          <p:nvPr>
            <p:ph type="body" idx="1"/>
          </p:nvPr>
        </p:nvSpPr>
        <p:spPr>
          <a:xfrm>
            <a:off x="633414" y="1253334"/>
            <a:ext cx="5157787" cy="823912"/>
          </a:xfrm>
        </p:spPr>
        <p:txBody>
          <a:bodyPr>
            <a:normAutofit/>
          </a:bodyPr>
          <a:lstStyle/>
          <a:p>
            <a:pPr algn="ctr"/>
            <a:r>
              <a:rPr lang="en-US" sz="2800" dirty="0">
                <a:solidFill>
                  <a:srgbClr val="C00000"/>
                </a:solidFill>
              </a:rPr>
              <a:t>Help-Delay or Help-Declining</a:t>
            </a:r>
          </a:p>
        </p:txBody>
      </p:sp>
      <p:sp>
        <p:nvSpPr>
          <p:cNvPr id="4" name="Content Placeholder 3">
            <a:extLst>
              <a:ext uri="{FF2B5EF4-FFF2-40B4-BE49-F238E27FC236}">
                <a16:creationId xmlns:a16="http://schemas.microsoft.com/office/drawing/2014/main" id="{82B362B8-0F63-4668-9E06-8AF96B044242}"/>
              </a:ext>
            </a:extLst>
          </p:cNvPr>
          <p:cNvSpPr>
            <a:spLocks noGrp="1"/>
          </p:cNvSpPr>
          <p:nvPr>
            <p:ph sz="half" idx="2"/>
          </p:nvPr>
        </p:nvSpPr>
        <p:spPr>
          <a:xfrm>
            <a:off x="836612" y="2354719"/>
            <a:ext cx="5157787" cy="3684588"/>
          </a:xfrm>
        </p:spPr>
        <p:txBody>
          <a:bodyPr/>
          <a:lstStyle/>
          <a:p>
            <a:r>
              <a:rPr lang="en-US" dirty="0"/>
              <a:t>Shame and fear of stigma of “being outed” as user</a:t>
            </a:r>
          </a:p>
          <a:p>
            <a:r>
              <a:rPr lang="en-US" dirty="0"/>
              <a:t>Fear of child welfare and removal of children</a:t>
            </a:r>
          </a:p>
          <a:p>
            <a:r>
              <a:rPr lang="en-US" dirty="0"/>
              <a:t>Depth of Addiction</a:t>
            </a:r>
          </a:p>
          <a:p>
            <a:r>
              <a:rPr lang="en-US" dirty="0"/>
              <a:t>Past abuse and belittling: “not worthy”</a:t>
            </a:r>
          </a:p>
          <a:p>
            <a:r>
              <a:rPr lang="en-US" dirty="0"/>
              <a:t>No vision or hope for change</a:t>
            </a:r>
          </a:p>
        </p:txBody>
      </p:sp>
      <p:sp>
        <p:nvSpPr>
          <p:cNvPr id="5" name="Text Placeholder 4">
            <a:extLst>
              <a:ext uri="{FF2B5EF4-FFF2-40B4-BE49-F238E27FC236}">
                <a16:creationId xmlns:a16="http://schemas.microsoft.com/office/drawing/2014/main" id="{76CFFF10-43A3-488C-82DE-C77B7A97AB15}"/>
              </a:ext>
            </a:extLst>
          </p:cNvPr>
          <p:cNvSpPr>
            <a:spLocks noGrp="1"/>
          </p:cNvSpPr>
          <p:nvPr>
            <p:ph type="body" sz="quarter" idx="3"/>
          </p:nvPr>
        </p:nvSpPr>
        <p:spPr>
          <a:xfrm>
            <a:off x="6169024" y="1348810"/>
            <a:ext cx="5183188" cy="823912"/>
          </a:xfrm>
        </p:spPr>
        <p:txBody>
          <a:bodyPr>
            <a:normAutofit/>
          </a:bodyPr>
          <a:lstStyle/>
          <a:p>
            <a:pPr algn="ctr"/>
            <a:r>
              <a:rPr lang="en-US" sz="2800" dirty="0">
                <a:solidFill>
                  <a:srgbClr val="C00000"/>
                </a:solidFill>
              </a:rPr>
              <a:t>Help-Seeking Motivation</a:t>
            </a:r>
          </a:p>
        </p:txBody>
      </p:sp>
      <p:sp>
        <p:nvSpPr>
          <p:cNvPr id="6" name="Content Placeholder 5">
            <a:extLst>
              <a:ext uri="{FF2B5EF4-FFF2-40B4-BE49-F238E27FC236}">
                <a16:creationId xmlns:a16="http://schemas.microsoft.com/office/drawing/2014/main" id="{946A1A58-6095-4F33-9F9A-F52FE9B485EA}"/>
              </a:ext>
            </a:extLst>
          </p:cNvPr>
          <p:cNvSpPr>
            <a:spLocks noGrp="1"/>
          </p:cNvSpPr>
          <p:nvPr>
            <p:ph sz="quarter" idx="4"/>
          </p:nvPr>
        </p:nvSpPr>
        <p:spPr>
          <a:xfrm>
            <a:off x="6453162" y="2354719"/>
            <a:ext cx="5183188" cy="3684588"/>
          </a:xfrm>
        </p:spPr>
        <p:txBody>
          <a:bodyPr/>
          <a:lstStyle/>
          <a:p>
            <a:r>
              <a:rPr lang="en-US" dirty="0"/>
              <a:t>Hope for children </a:t>
            </a:r>
          </a:p>
          <a:p>
            <a:r>
              <a:rPr lang="en-US" dirty="0"/>
              <a:t>Resurgence of self-worth</a:t>
            </a:r>
          </a:p>
          <a:p>
            <a:r>
              <a:rPr lang="en-US" dirty="0"/>
              <a:t>Mentor or trusted helper</a:t>
            </a:r>
          </a:p>
          <a:p>
            <a:r>
              <a:rPr lang="en-US" dirty="0"/>
              <a:t>Peer support</a:t>
            </a:r>
          </a:p>
          <a:p>
            <a:r>
              <a:rPr lang="en-US" dirty="0"/>
              <a:t>Financial assistance</a:t>
            </a:r>
          </a:p>
          <a:p>
            <a:r>
              <a:rPr lang="en-US" dirty="0"/>
              <a:t>Recognition of innate brilliance and future potential</a:t>
            </a:r>
          </a:p>
          <a:p>
            <a:endParaRPr lang="en-US" dirty="0"/>
          </a:p>
        </p:txBody>
      </p:sp>
    </p:spTree>
    <p:extLst>
      <p:ext uri="{BB962C8B-B14F-4D97-AF65-F5344CB8AC3E}">
        <p14:creationId xmlns:p14="http://schemas.microsoft.com/office/powerpoint/2010/main" val="727200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3FE175-6DC5-4BA6-B57A-16F4D968AF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00" t="2412" r="979" b="5597"/>
          <a:stretch/>
        </p:blipFill>
        <p:spPr bwMode="auto">
          <a:xfrm>
            <a:off x="1836000" y="1569600"/>
            <a:ext cx="8539200" cy="3110400"/>
          </a:xfrm>
          <a:prstGeom prst="rect">
            <a:avLst/>
          </a:prstGeom>
          <a:noFill/>
          <a:ln>
            <a:noFill/>
          </a:ln>
          <a:effectLst>
            <a:glow rad="228600">
              <a:schemeClr val="accent3">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5452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E740D-F6D2-4DED-8E30-153F1F9F9884}"/>
              </a:ext>
            </a:extLst>
          </p:cNvPr>
          <p:cNvSpPr>
            <a:spLocks noGrp="1"/>
          </p:cNvSpPr>
          <p:nvPr>
            <p:ph type="title"/>
          </p:nvPr>
        </p:nvSpPr>
        <p:spPr>
          <a:xfrm>
            <a:off x="721360" y="254039"/>
            <a:ext cx="10515600" cy="1325563"/>
          </a:xfrm>
        </p:spPr>
        <p:txBody>
          <a:bodyPr>
            <a:normAutofit/>
          </a:bodyPr>
          <a:lstStyle/>
          <a:p>
            <a:pPr algn="ctr"/>
            <a:r>
              <a:rPr lang="en-US" b="1" dirty="0"/>
              <a:t>Reflections</a:t>
            </a:r>
            <a:endParaRPr lang="en-US" dirty="0">
              <a:cs typeface="Arial" panose="020B0604020202020204" pitchFamily="34" charset="0"/>
            </a:endParaRPr>
          </a:p>
        </p:txBody>
      </p:sp>
      <p:sp>
        <p:nvSpPr>
          <p:cNvPr id="4" name="Content Placeholder 3">
            <a:extLst>
              <a:ext uri="{FF2B5EF4-FFF2-40B4-BE49-F238E27FC236}">
                <a16:creationId xmlns:a16="http://schemas.microsoft.com/office/drawing/2014/main" id="{F5043CF7-05BF-4C2E-8C46-B00CF9F6B354}"/>
              </a:ext>
            </a:extLst>
          </p:cNvPr>
          <p:cNvSpPr>
            <a:spLocks noGrp="1"/>
          </p:cNvSpPr>
          <p:nvPr>
            <p:ph sz="half" idx="2"/>
          </p:nvPr>
        </p:nvSpPr>
        <p:spPr>
          <a:xfrm>
            <a:off x="5332559" y="1690688"/>
            <a:ext cx="6010355" cy="4351338"/>
          </a:xfrm>
        </p:spPr>
        <p:txBody>
          <a:bodyPr>
            <a:normAutofit/>
          </a:bodyPr>
          <a:lstStyle/>
          <a:p>
            <a:pPr marL="0" indent="0">
              <a:buNone/>
            </a:pPr>
            <a:endParaRPr lang="en-US" sz="3200" dirty="0"/>
          </a:p>
          <a:p>
            <a:pPr marL="0" indent="0">
              <a:buNone/>
            </a:pPr>
            <a:r>
              <a:rPr lang="en-US" dirty="0"/>
              <a:t>What did </a:t>
            </a:r>
            <a:r>
              <a:rPr lang="en-US" kern="0" dirty="0">
                <a:solidFill>
                  <a:schemeClr val="tx1">
                    <a:alpha val="80000"/>
                  </a:schemeClr>
                </a:solidFill>
              </a:rPr>
              <a:t>Mike and Art share that </a:t>
            </a:r>
            <a:r>
              <a:rPr lang="en-US" dirty="0"/>
              <a:t>had meaning for you?</a:t>
            </a:r>
          </a:p>
          <a:p>
            <a:pPr marL="0" indent="0">
              <a:buNone/>
            </a:pPr>
            <a:endParaRPr lang="en-US" dirty="0"/>
          </a:p>
          <a:p>
            <a:pPr marL="0" indent="0">
              <a:buNone/>
            </a:pPr>
            <a:r>
              <a:rPr lang="en-US" dirty="0"/>
              <a:t>What did you hear that will change how you work with Native people?</a:t>
            </a:r>
          </a:p>
          <a:p>
            <a:pPr marL="0" indent="0">
              <a:buNone/>
            </a:pPr>
            <a:endParaRPr lang="en-US" dirty="0"/>
          </a:p>
          <a:p>
            <a:endParaRPr lang="en-US" dirty="0"/>
          </a:p>
          <a:p>
            <a:endParaRPr lang="en-US" dirty="0"/>
          </a:p>
          <a:p>
            <a:pPr marL="0" indent="0">
              <a:buNone/>
            </a:pPr>
            <a:endParaRPr lang="en-US" dirty="0"/>
          </a:p>
        </p:txBody>
      </p:sp>
      <p:pic>
        <p:nvPicPr>
          <p:cNvPr id="3074" name="Picture 2" descr="Headshot of Livia Davis">
            <a:extLst>
              <a:ext uri="{FF2B5EF4-FFF2-40B4-BE49-F238E27FC236}">
                <a16:creationId xmlns:a16="http://schemas.microsoft.com/office/drawing/2014/main" id="{F1C6AD59-A3F8-4203-B40A-FF234224304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90053" y="2084288"/>
            <a:ext cx="2142410" cy="2876623"/>
          </a:xfrm>
          <a:prstGeom prst="rect">
            <a:avLst/>
          </a:prstGeom>
          <a:noFill/>
          <a:effectLst>
            <a:glow rad="101600">
              <a:schemeClr val="bg2">
                <a:lumMod val="25000"/>
                <a:alpha val="60000"/>
              </a:schemeClr>
            </a:glo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E700F2A-EC36-4945-9B45-C41D14EE5B3A}"/>
              </a:ext>
            </a:extLst>
          </p:cNvPr>
          <p:cNvSpPr txBox="1"/>
          <p:nvPr/>
        </p:nvSpPr>
        <p:spPr>
          <a:xfrm>
            <a:off x="1082053" y="5003214"/>
            <a:ext cx="4611199" cy="1200329"/>
          </a:xfrm>
          <a:prstGeom prst="rect">
            <a:avLst/>
          </a:prstGeom>
          <a:noFill/>
        </p:spPr>
        <p:txBody>
          <a:bodyPr wrap="none" rtlCol="0">
            <a:spAutoFit/>
          </a:bodyPr>
          <a:lstStyle/>
          <a:p>
            <a:r>
              <a:rPr lang="en-US" b="1" dirty="0"/>
              <a:t>Facilitator: Livia Davis, MSW</a:t>
            </a:r>
          </a:p>
          <a:p>
            <a:r>
              <a:rPr lang="en-US" dirty="0"/>
              <a:t>C4 Innovations, Chief Learning Officer </a:t>
            </a:r>
          </a:p>
          <a:p>
            <a:r>
              <a:rPr lang="en-US" dirty="0"/>
              <a:t>Vice President, Recovery and Behavioral Health</a:t>
            </a:r>
          </a:p>
          <a:p>
            <a:endParaRPr lang="en-US" dirty="0"/>
          </a:p>
        </p:txBody>
      </p:sp>
    </p:spTree>
    <p:extLst>
      <p:ext uri="{BB962C8B-B14F-4D97-AF65-F5344CB8AC3E}">
        <p14:creationId xmlns:p14="http://schemas.microsoft.com/office/powerpoint/2010/main" val="3782614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6C5F0-4C0D-4ECA-804E-11EC314E4D59}"/>
              </a:ext>
            </a:extLst>
          </p:cNvPr>
          <p:cNvSpPr>
            <a:spLocks noGrp="1"/>
          </p:cNvSpPr>
          <p:nvPr>
            <p:ph type="title"/>
          </p:nvPr>
        </p:nvSpPr>
        <p:spPr>
          <a:xfrm>
            <a:off x="838200" y="285462"/>
            <a:ext cx="10515600" cy="724075"/>
          </a:xfrm>
          <a:ln>
            <a:noFill/>
          </a:ln>
        </p:spPr>
        <p:txBody>
          <a:bodyPr>
            <a:normAutofit/>
          </a:bodyPr>
          <a:lstStyle/>
          <a:p>
            <a:pPr algn="ctr"/>
            <a:r>
              <a:rPr lang="en-US" b="1" dirty="0">
                <a:cs typeface="Arial" panose="020B0604020202020204" pitchFamily="34" charset="0"/>
              </a:rPr>
              <a:t>Summary Remarks</a:t>
            </a:r>
            <a:endParaRPr lang="en-US" dirty="0"/>
          </a:p>
        </p:txBody>
      </p:sp>
      <p:sp>
        <p:nvSpPr>
          <p:cNvPr id="5" name="TextBox 4">
            <a:extLst>
              <a:ext uri="{FF2B5EF4-FFF2-40B4-BE49-F238E27FC236}">
                <a16:creationId xmlns:a16="http://schemas.microsoft.com/office/drawing/2014/main" id="{A6A0B71E-ABEE-4D6C-B16F-7A8F6113A1EA}"/>
              </a:ext>
            </a:extLst>
          </p:cNvPr>
          <p:cNvSpPr txBox="1"/>
          <p:nvPr/>
        </p:nvSpPr>
        <p:spPr>
          <a:xfrm>
            <a:off x="1482489" y="4993372"/>
            <a:ext cx="4041668" cy="646331"/>
          </a:xfrm>
          <a:prstGeom prst="rect">
            <a:avLst/>
          </a:prstGeom>
          <a:noFill/>
        </p:spPr>
        <p:txBody>
          <a:bodyPr wrap="square" rtlCol="0">
            <a:spAutoFit/>
          </a:bodyPr>
          <a:lstStyle/>
          <a:p>
            <a:r>
              <a:rPr lang="en-US" b="1" dirty="0"/>
              <a:t>Holly Echo-Hawk, MSc</a:t>
            </a:r>
          </a:p>
          <a:p>
            <a:r>
              <a:rPr lang="en-US" dirty="0"/>
              <a:t>Tribal Behavioral Health Senior Advisor</a:t>
            </a:r>
          </a:p>
        </p:txBody>
      </p:sp>
      <p:sp>
        <p:nvSpPr>
          <p:cNvPr id="9" name="TextBox 8">
            <a:extLst>
              <a:ext uri="{FF2B5EF4-FFF2-40B4-BE49-F238E27FC236}">
                <a16:creationId xmlns:a16="http://schemas.microsoft.com/office/drawing/2014/main" id="{E7D2404E-1F6F-473B-8467-3B923E991214}"/>
              </a:ext>
            </a:extLst>
          </p:cNvPr>
          <p:cNvSpPr txBox="1"/>
          <p:nvPr/>
        </p:nvSpPr>
        <p:spPr>
          <a:xfrm>
            <a:off x="5789444" y="4993372"/>
            <a:ext cx="2079737" cy="646331"/>
          </a:xfrm>
          <a:prstGeom prst="rect">
            <a:avLst/>
          </a:prstGeom>
          <a:noFill/>
        </p:spPr>
        <p:txBody>
          <a:bodyPr wrap="none" rtlCol="0">
            <a:spAutoFit/>
          </a:bodyPr>
          <a:lstStyle/>
          <a:p>
            <a:r>
              <a:rPr lang="en-US" b="1" dirty="0"/>
              <a:t>Mike Duncan</a:t>
            </a:r>
          </a:p>
          <a:p>
            <a:r>
              <a:rPr lang="en-US" dirty="0"/>
              <a:t>Native Dad Network</a:t>
            </a:r>
          </a:p>
        </p:txBody>
      </p:sp>
      <p:pic>
        <p:nvPicPr>
          <p:cNvPr id="12" name="Content Placeholder 6" descr="A person in a suit&#10;&#10;Description automatically generated with low confidence">
            <a:extLst>
              <a:ext uri="{FF2B5EF4-FFF2-40B4-BE49-F238E27FC236}">
                <a16:creationId xmlns:a16="http://schemas.microsoft.com/office/drawing/2014/main" id="{7322E51C-7412-4B83-A6F7-643F8C655224}"/>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840030" y="1424511"/>
            <a:ext cx="5181600" cy="3432810"/>
          </a:xfrm>
          <a:prstGeom prst="rect">
            <a:avLst/>
          </a:prstGeom>
          <a:noFill/>
          <a:ln w="76200">
            <a:noFill/>
          </a:ln>
          <a:effectLst>
            <a:glow rad="101600">
              <a:schemeClr val="bg2">
                <a:lumMod val="25000"/>
                <a:alpha val="60000"/>
              </a:schemeClr>
            </a:glow>
          </a:effectLst>
        </p:spPr>
      </p:pic>
      <p:pic>
        <p:nvPicPr>
          <p:cNvPr id="7" name="Content Placeholder 6" descr="A person smiling for the camera&#10;&#10;Description automatically generated with low confidence">
            <a:extLst>
              <a:ext uri="{FF2B5EF4-FFF2-40B4-BE49-F238E27FC236}">
                <a16:creationId xmlns:a16="http://schemas.microsoft.com/office/drawing/2014/main" id="{5D17ED2C-BD67-4D5E-A41D-766B4D5CCEB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98867" y="1247929"/>
            <a:ext cx="2887133" cy="3609392"/>
          </a:xfrm>
          <a:ln w="57150">
            <a:noFill/>
          </a:ln>
          <a:effectLst>
            <a:glow rad="101600">
              <a:schemeClr val="bg2">
                <a:lumMod val="25000"/>
                <a:alpha val="60000"/>
              </a:schemeClr>
            </a:glow>
          </a:effectLst>
        </p:spPr>
      </p:pic>
    </p:spTree>
    <p:extLst>
      <p:ext uri="{BB962C8B-B14F-4D97-AF65-F5344CB8AC3E}">
        <p14:creationId xmlns:p14="http://schemas.microsoft.com/office/powerpoint/2010/main" val="1769240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F0CD4-51B5-4F63-A034-42A8B2B292AA}"/>
              </a:ext>
            </a:extLst>
          </p:cNvPr>
          <p:cNvSpPr>
            <a:spLocks noGrp="1"/>
          </p:cNvSpPr>
          <p:nvPr>
            <p:ph type="title"/>
          </p:nvPr>
        </p:nvSpPr>
        <p:spPr>
          <a:xfrm>
            <a:off x="838200" y="18255"/>
            <a:ext cx="10515600" cy="1325563"/>
          </a:xfrm>
        </p:spPr>
        <p:txBody>
          <a:bodyPr>
            <a:normAutofit/>
          </a:bodyPr>
          <a:lstStyle/>
          <a:p>
            <a:pPr algn="ctr"/>
            <a:r>
              <a:rPr lang="en-US" b="1" dirty="0"/>
              <a:t>Resources</a:t>
            </a:r>
            <a:r>
              <a:rPr lang="en-US" sz="3600" dirty="0"/>
              <a:t> </a:t>
            </a:r>
          </a:p>
        </p:txBody>
      </p:sp>
      <p:sp>
        <p:nvSpPr>
          <p:cNvPr id="3" name="Content Placeholder 2">
            <a:extLst>
              <a:ext uri="{FF2B5EF4-FFF2-40B4-BE49-F238E27FC236}">
                <a16:creationId xmlns:a16="http://schemas.microsoft.com/office/drawing/2014/main" id="{AD84B0F0-7365-4353-9B14-11E44E5E63B2}"/>
              </a:ext>
            </a:extLst>
          </p:cNvPr>
          <p:cNvSpPr>
            <a:spLocks noGrp="1"/>
          </p:cNvSpPr>
          <p:nvPr>
            <p:ph sz="half" idx="1"/>
          </p:nvPr>
        </p:nvSpPr>
        <p:spPr>
          <a:xfrm>
            <a:off x="617077" y="1825625"/>
            <a:ext cx="5542005" cy="4351338"/>
          </a:xfrm>
        </p:spPr>
        <p:txBody>
          <a:bodyPr>
            <a:normAutofit fontScale="92500" lnSpcReduction="10000"/>
          </a:bodyPr>
          <a:lstStyle/>
          <a:p>
            <a:r>
              <a:rPr lang="en-US" dirty="0"/>
              <a:t>Native Dads Network </a:t>
            </a:r>
            <a:r>
              <a:rPr lang="en-US" dirty="0">
                <a:hlinkClick r:id="rId2"/>
              </a:rPr>
              <a:t>https://www.nativedadsnetwork.org/</a:t>
            </a:r>
            <a:endParaRPr lang="en-US" dirty="0"/>
          </a:p>
          <a:p>
            <a:pPr marL="0" indent="0">
              <a:buNone/>
            </a:pPr>
            <a:endParaRPr lang="en-US" dirty="0"/>
          </a:p>
          <a:p>
            <a:r>
              <a:rPr lang="en-US" dirty="0"/>
              <a:t>Center for Native Child and Family Resilience </a:t>
            </a:r>
            <a:r>
              <a:rPr lang="en-US" dirty="0">
                <a:hlinkClick r:id="rId3"/>
              </a:rPr>
              <a:t>https://cncfr.jbsinternational.com/</a:t>
            </a:r>
            <a:endParaRPr lang="en-US" dirty="0"/>
          </a:p>
          <a:p>
            <a:endParaRPr lang="en-US" dirty="0"/>
          </a:p>
          <a:p>
            <a:r>
              <a:rPr lang="en-US" dirty="0"/>
              <a:t>Journey to Health ECHO Program </a:t>
            </a:r>
            <a:r>
              <a:rPr lang="en-US" dirty="0">
                <a:hlinkClick r:id="rId4"/>
              </a:rPr>
              <a:t>https://www.indiancountryecho.org/program/journey-to-health-echo-program/</a:t>
            </a:r>
            <a:endParaRPr lang="en-US" dirty="0"/>
          </a:p>
          <a:p>
            <a:endParaRPr lang="en-US" dirty="0"/>
          </a:p>
        </p:txBody>
      </p:sp>
      <p:sp>
        <p:nvSpPr>
          <p:cNvPr id="4" name="Content Placeholder 3">
            <a:extLst>
              <a:ext uri="{FF2B5EF4-FFF2-40B4-BE49-F238E27FC236}">
                <a16:creationId xmlns:a16="http://schemas.microsoft.com/office/drawing/2014/main" id="{A6F8E9C4-8D49-4D79-AA8F-8C5794675722}"/>
              </a:ext>
            </a:extLst>
          </p:cNvPr>
          <p:cNvSpPr>
            <a:spLocks noGrp="1"/>
          </p:cNvSpPr>
          <p:nvPr>
            <p:ph sz="half" idx="2"/>
          </p:nvPr>
        </p:nvSpPr>
        <p:spPr>
          <a:xfrm>
            <a:off x="6107949" y="1825625"/>
            <a:ext cx="5945744" cy="4351338"/>
          </a:xfrm>
        </p:spPr>
        <p:txBody>
          <a:bodyPr>
            <a:normAutofit fontScale="92500" lnSpcReduction="10000"/>
          </a:bodyPr>
          <a:lstStyle/>
          <a:p>
            <a:r>
              <a:rPr lang="en-US" dirty="0"/>
              <a:t>Tribal Law and Policy Institute </a:t>
            </a:r>
            <a:r>
              <a:rPr lang="en-US" dirty="0">
                <a:hlinkClick r:id="rId5"/>
              </a:rPr>
              <a:t>https://www.home.tlpi.org/about</a:t>
            </a:r>
            <a:r>
              <a:rPr lang="en-US" dirty="0"/>
              <a:t> </a:t>
            </a:r>
          </a:p>
          <a:p>
            <a:pPr marL="0" indent="0">
              <a:buNone/>
            </a:pPr>
            <a:r>
              <a:rPr lang="en-US" dirty="0"/>
              <a:t> </a:t>
            </a:r>
          </a:p>
          <a:p>
            <a:r>
              <a:rPr lang="en-US" dirty="0"/>
              <a:t>Reclaiming Native Psychological Brilliance </a:t>
            </a:r>
            <a:r>
              <a:rPr lang="en-US" dirty="0">
                <a:hlinkClick r:id="rId6"/>
              </a:rPr>
              <a:t>https://www.usetinc.org/event/bhecho/</a:t>
            </a:r>
            <a:endParaRPr lang="en-US" dirty="0"/>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16348863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6" descr="A person in a suit&#10;&#10;Description automatically generated with low confidence">
            <a:extLst>
              <a:ext uri="{FF2B5EF4-FFF2-40B4-BE49-F238E27FC236}">
                <a16:creationId xmlns:a16="http://schemas.microsoft.com/office/drawing/2014/main" id="{D3E011EA-5878-4327-932D-A985352AA68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4998" r="-1" b="20091"/>
          <a:stretch/>
        </p:blipFill>
        <p:spPr bwMode="auto">
          <a:xfrm>
            <a:off x="809703" y="1904144"/>
            <a:ext cx="10415717" cy="3789035"/>
          </a:xfrm>
          <a:prstGeom prst="rect">
            <a:avLst/>
          </a:prstGeom>
          <a:noFill/>
          <a:ln w="76200">
            <a:noFill/>
          </a:ln>
          <a:effectLst>
            <a:glow rad="101600">
              <a:schemeClr val="bg2">
                <a:lumMod val="25000"/>
                <a:alpha val="60000"/>
              </a:schemeClr>
            </a:glow>
          </a:effectLst>
        </p:spPr>
      </p:pic>
      <p:sp>
        <p:nvSpPr>
          <p:cNvPr id="2" name="Title 1">
            <a:extLst>
              <a:ext uri="{FF2B5EF4-FFF2-40B4-BE49-F238E27FC236}">
                <a16:creationId xmlns:a16="http://schemas.microsoft.com/office/drawing/2014/main" id="{E6950932-76D1-4768-A2A3-1A85CCBCE03B}"/>
              </a:ext>
            </a:extLst>
          </p:cNvPr>
          <p:cNvSpPr>
            <a:spLocks noGrp="1"/>
          </p:cNvSpPr>
          <p:nvPr>
            <p:ph type="body" sz="quarter" idx="11"/>
          </p:nvPr>
        </p:nvSpPr>
        <p:spPr>
          <a:xfrm>
            <a:off x="2242677" y="955109"/>
            <a:ext cx="7706645" cy="739324"/>
          </a:xfrm>
        </p:spPr>
        <p:txBody>
          <a:bodyPr>
            <a:normAutofit/>
          </a:bodyPr>
          <a:lstStyle/>
          <a:p>
            <a:pPr marL="0" indent="0" algn="ctr">
              <a:buNone/>
            </a:pPr>
            <a:r>
              <a:rPr lang="en-US" b="1" dirty="0"/>
              <a:t>Closing from Native Dads Network</a:t>
            </a:r>
          </a:p>
        </p:txBody>
      </p:sp>
    </p:spTree>
    <p:extLst>
      <p:ext uri="{BB962C8B-B14F-4D97-AF65-F5344CB8AC3E}">
        <p14:creationId xmlns:p14="http://schemas.microsoft.com/office/powerpoint/2010/main" val="22598218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1CCB8-05BF-4A21-966C-C2621EA421DE}"/>
              </a:ext>
            </a:extLst>
          </p:cNvPr>
          <p:cNvSpPr>
            <a:spLocks noGrp="1"/>
          </p:cNvSpPr>
          <p:nvPr>
            <p:ph type="title"/>
          </p:nvPr>
        </p:nvSpPr>
        <p:spPr/>
        <p:txBody>
          <a:bodyPr/>
          <a:lstStyle/>
          <a:p>
            <a:pPr algn="ctr"/>
            <a:r>
              <a:rPr lang="en-US" b="1" dirty="0"/>
              <a:t>CEU Information</a:t>
            </a:r>
          </a:p>
        </p:txBody>
      </p:sp>
      <p:sp>
        <p:nvSpPr>
          <p:cNvPr id="3" name="Content Placeholder 2">
            <a:extLst>
              <a:ext uri="{FF2B5EF4-FFF2-40B4-BE49-F238E27FC236}">
                <a16:creationId xmlns:a16="http://schemas.microsoft.com/office/drawing/2014/main" id="{4F35CC29-733C-433E-9CEB-2712BB146487}"/>
              </a:ext>
            </a:extLst>
          </p:cNvPr>
          <p:cNvSpPr>
            <a:spLocks noGrp="1"/>
          </p:cNvSpPr>
          <p:nvPr>
            <p:ph idx="1"/>
          </p:nvPr>
        </p:nvSpPr>
        <p:spPr>
          <a:xfrm>
            <a:off x="838200" y="2229984"/>
            <a:ext cx="10515600" cy="2803570"/>
          </a:xfrm>
        </p:spPr>
        <p:txBody>
          <a:bodyPr>
            <a:normAutofit fontScale="92500" lnSpcReduction="10000"/>
          </a:bodyPr>
          <a:lstStyle/>
          <a:p>
            <a:pPr marL="0" indent="0">
              <a:buNone/>
            </a:pPr>
            <a:r>
              <a:rPr lang="en-US" sz="2400" b="1" dirty="0"/>
              <a:t>Don’t forget to complete your survey! </a:t>
            </a:r>
            <a:r>
              <a:rPr lang="en-US" sz="2400" b="0" i="0" dirty="0">
                <a:solidFill>
                  <a:srgbClr val="000000"/>
                </a:solidFill>
                <a:effectLst/>
                <a:latin typeface="Calibri" panose="020F0502020204030204" pitchFamily="34" charset="0"/>
                <a:hlinkClick r:id="rId2"/>
              </a:rPr>
              <a:t>https://survey.alchemer.com/s3/6801170/Reclaiming-Native-Psychological-Brilliance-Learner-Evaluation-April-26</a:t>
            </a:r>
            <a:endParaRPr lang="en-US" sz="2400" b="0" i="0" dirty="0">
              <a:solidFill>
                <a:srgbClr val="000000"/>
              </a:solidFill>
              <a:effectLst/>
              <a:latin typeface="Calibri" panose="020F0502020204030204" pitchFamily="34" charset="0"/>
            </a:endParaRPr>
          </a:p>
          <a:p>
            <a:pPr marL="0" indent="0">
              <a:buNone/>
            </a:pPr>
            <a:endParaRPr lang="en-US" sz="1400" dirty="0"/>
          </a:p>
          <a:p>
            <a:pPr marL="0" indent="0">
              <a:buNone/>
            </a:pPr>
            <a:endParaRPr lang="en-US" sz="1400" dirty="0"/>
          </a:p>
          <a:p>
            <a:pPr marL="0" marR="0" indent="0">
              <a:spcBef>
                <a:spcPts val="0"/>
              </a:spcBef>
              <a:spcAft>
                <a:spcPts val="0"/>
              </a:spcAft>
              <a:buNone/>
            </a:pPr>
            <a:r>
              <a:rPr lang="en-US" sz="2400" dirty="0">
                <a:cs typeface="Arial" panose="020B0604020202020204" pitchFamily="34" charset="0"/>
              </a:rPr>
              <a:t>Follow-up questions? </a:t>
            </a:r>
          </a:p>
          <a:p>
            <a:pPr marL="0" marR="0" indent="0">
              <a:spcBef>
                <a:spcPts val="0"/>
              </a:spcBef>
              <a:spcAft>
                <a:spcPts val="0"/>
              </a:spcAft>
              <a:buNone/>
            </a:pPr>
            <a:endParaRPr lang="en-US" sz="1400" dirty="0">
              <a:cs typeface="Arial" panose="020B0604020202020204" pitchFamily="34" charset="0"/>
            </a:endParaRPr>
          </a:p>
          <a:p>
            <a:pPr lvl="1">
              <a:spcBef>
                <a:spcPts val="0"/>
              </a:spcBef>
            </a:pPr>
            <a:r>
              <a:rPr lang="en-US" sz="2400" dirty="0">
                <a:cs typeface="Arial" panose="020B0604020202020204" pitchFamily="34" charset="0"/>
              </a:rPr>
              <a:t>Bernice </a:t>
            </a:r>
            <a:r>
              <a:rPr lang="en-US" sz="2400" dirty="0" err="1">
                <a:cs typeface="Arial" panose="020B0604020202020204" pitchFamily="34" charset="0"/>
              </a:rPr>
              <a:t>Youpee</a:t>
            </a:r>
            <a:r>
              <a:rPr lang="en-US" sz="2400" dirty="0">
                <a:cs typeface="Arial" panose="020B0604020202020204" pitchFamily="34" charset="0"/>
              </a:rPr>
              <a:t>-Jordan at </a:t>
            </a:r>
            <a:r>
              <a:rPr lang="da-DK" sz="2400" dirty="0">
                <a:cs typeface="Arial" panose="020B0604020202020204" pitchFamily="34" charset="0"/>
                <a:hlinkClick r:id="rId3"/>
              </a:rPr>
              <a:t>bjordan@usetinc.org</a:t>
            </a:r>
            <a:endParaRPr lang="da-DK" sz="2400" dirty="0">
              <a:cs typeface="Arial" panose="020B0604020202020204" pitchFamily="34" charset="0"/>
            </a:endParaRPr>
          </a:p>
          <a:p>
            <a:pPr marL="457200" lvl="1" indent="0">
              <a:spcBef>
                <a:spcPts val="0"/>
              </a:spcBef>
              <a:buNone/>
            </a:pPr>
            <a:endParaRPr lang="da-DK" sz="2400" dirty="0">
              <a:cs typeface="Arial" panose="020B0604020202020204" pitchFamily="34" charset="0"/>
            </a:endParaRPr>
          </a:p>
          <a:p>
            <a:pPr lvl="1">
              <a:spcBef>
                <a:spcPts val="0"/>
              </a:spcBef>
            </a:pPr>
            <a:r>
              <a:rPr lang="da-DK" sz="2400" dirty="0">
                <a:cs typeface="Arial" panose="020B0604020202020204" pitchFamily="34" charset="0"/>
              </a:rPr>
              <a:t>Bryan Hendrix at </a:t>
            </a:r>
            <a:r>
              <a:rPr lang="da-DK" sz="2400" dirty="0">
                <a:cs typeface="Arial" panose="020B0604020202020204" pitchFamily="34" charset="0"/>
                <a:hlinkClick r:id="rId4"/>
              </a:rPr>
              <a:t>bhendrix@usetinc.org</a:t>
            </a:r>
            <a:endParaRPr lang="da-DK" sz="2400" dirty="0">
              <a:cs typeface="Arial" panose="020B0604020202020204" pitchFamily="34" charset="0"/>
            </a:endParaRPr>
          </a:p>
          <a:p>
            <a:endParaRPr lang="en-US" dirty="0"/>
          </a:p>
        </p:txBody>
      </p:sp>
    </p:spTree>
    <p:extLst>
      <p:ext uri="{BB962C8B-B14F-4D97-AF65-F5344CB8AC3E}">
        <p14:creationId xmlns:p14="http://schemas.microsoft.com/office/powerpoint/2010/main" val="2794455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7E728-0697-4B4C-A74A-518842FE7CCA}"/>
              </a:ext>
            </a:extLst>
          </p:cNvPr>
          <p:cNvSpPr>
            <a:spLocks noGrp="1"/>
          </p:cNvSpPr>
          <p:nvPr>
            <p:ph type="title"/>
          </p:nvPr>
        </p:nvSpPr>
        <p:spPr/>
        <p:txBody>
          <a:bodyPr>
            <a:normAutofit/>
          </a:bodyPr>
          <a:lstStyle/>
          <a:p>
            <a:pPr algn="ctr"/>
            <a:r>
              <a:rPr lang="en-US" sz="3200" b="1" dirty="0">
                <a:latin typeface="Arial" panose="020B0604020202020204" pitchFamily="34" charset="0"/>
                <a:cs typeface="Arial" panose="020B0604020202020204" pitchFamily="34" charset="0"/>
              </a:rPr>
              <a:t>See you in May – Same time on the 4</a:t>
            </a:r>
            <a:r>
              <a:rPr lang="en-US" sz="3200" b="1" baseline="30000" dirty="0">
                <a:latin typeface="Arial" panose="020B0604020202020204" pitchFamily="34" charset="0"/>
                <a:cs typeface="Arial" panose="020B0604020202020204" pitchFamily="34" charset="0"/>
              </a:rPr>
              <a:t>th</a:t>
            </a:r>
            <a:r>
              <a:rPr lang="en-US" sz="3200" b="1" dirty="0">
                <a:latin typeface="Arial" panose="020B0604020202020204" pitchFamily="34" charset="0"/>
                <a:cs typeface="Arial" panose="020B0604020202020204" pitchFamily="34" charset="0"/>
              </a:rPr>
              <a:t> Tuesday</a:t>
            </a:r>
          </a:p>
        </p:txBody>
      </p:sp>
      <p:sp>
        <p:nvSpPr>
          <p:cNvPr id="3" name="TextBox 2">
            <a:extLst>
              <a:ext uri="{FF2B5EF4-FFF2-40B4-BE49-F238E27FC236}">
                <a16:creationId xmlns:a16="http://schemas.microsoft.com/office/drawing/2014/main" id="{DC5ED658-D122-4349-B6E0-12162FFD11BB}"/>
              </a:ext>
            </a:extLst>
          </p:cNvPr>
          <p:cNvSpPr txBox="1"/>
          <p:nvPr/>
        </p:nvSpPr>
        <p:spPr>
          <a:xfrm>
            <a:off x="2509722" y="2628781"/>
            <a:ext cx="7172555" cy="2215991"/>
          </a:xfrm>
          <a:prstGeom prst="rect">
            <a:avLst/>
          </a:prstGeom>
          <a:noFill/>
        </p:spPr>
        <p:txBody>
          <a:bodyPr wrap="square" rtlCol="0">
            <a:spAutoFit/>
          </a:bodyPr>
          <a:lstStyle/>
          <a:p>
            <a:pPr algn="ctr"/>
            <a:r>
              <a:rPr lang="en-US" sz="3200" b="1" i="1" dirty="0"/>
              <a:t>May 24, 2022 Topic:</a:t>
            </a:r>
          </a:p>
          <a:p>
            <a:pPr algn="ctr"/>
            <a:endParaRPr lang="en-US" sz="1200" b="1" i="1" dirty="0"/>
          </a:p>
          <a:p>
            <a:pPr algn="ctr"/>
            <a:r>
              <a:rPr lang="en-US" sz="4000" b="1" i="1" dirty="0">
                <a:solidFill>
                  <a:srgbClr val="741112"/>
                </a:solidFill>
              </a:rPr>
              <a:t>Native Trauma Layers</a:t>
            </a:r>
          </a:p>
          <a:p>
            <a:pPr algn="ctr"/>
            <a:r>
              <a:rPr lang="en-US" sz="4000" b="1" i="1" dirty="0">
                <a:solidFill>
                  <a:srgbClr val="741112"/>
                </a:solidFill>
              </a:rPr>
              <a:t>and Post Traumatic Growth</a:t>
            </a:r>
          </a:p>
          <a:p>
            <a:pPr algn="ctr"/>
            <a:endParaRPr lang="en-US" sz="1400" dirty="0"/>
          </a:p>
        </p:txBody>
      </p:sp>
    </p:spTree>
    <p:extLst>
      <p:ext uri="{BB962C8B-B14F-4D97-AF65-F5344CB8AC3E}">
        <p14:creationId xmlns:p14="http://schemas.microsoft.com/office/powerpoint/2010/main" val="2209903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A1AC4-EE14-4410-A055-38796B07AB16}"/>
              </a:ext>
            </a:extLst>
          </p:cNvPr>
          <p:cNvSpPr>
            <a:spLocks noGrp="1"/>
          </p:cNvSpPr>
          <p:nvPr>
            <p:ph type="title"/>
          </p:nvPr>
        </p:nvSpPr>
        <p:spPr>
          <a:xfrm>
            <a:off x="2152650" y="365127"/>
            <a:ext cx="7886700" cy="871563"/>
          </a:xfrm>
        </p:spPr>
        <p:txBody>
          <a:bodyPr>
            <a:normAutofit/>
          </a:bodyPr>
          <a:lstStyle/>
          <a:p>
            <a:pPr algn="ctr"/>
            <a:r>
              <a:rPr lang="en-US" b="1" dirty="0">
                <a:ea typeface="Arial"/>
                <a:cs typeface="Arial" panose="020B0604020202020204" pitchFamily="34" charset="0"/>
                <a:sym typeface="Arial"/>
              </a:rPr>
              <a:t>Audience Participation Tips</a:t>
            </a:r>
            <a:endParaRPr lang="en-US" sz="5400" dirty="0">
              <a:cs typeface="Arial" panose="020B0604020202020204" pitchFamily="34" charset="0"/>
            </a:endParaRPr>
          </a:p>
        </p:txBody>
      </p:sp>
      <p:sp>
        <p:nvSpPr>
          <p:cNvPr id="3" name="Content Placeholder 2">
            <a:extLst>
              <a:ext uri="{FF2B5EF4-FFF2-40B4-BE49-F238E27FC236}">
                <a16:creationId xmlns:a16="http://schemas.microsoft.com/office/drawing/2014/main" id="{36CBBEA7-43DD-4E7C-AB7E-72A6EA886503}"/>
              </a:ext>
            </a:extLst>
          </p:cNvPr>
          <p:cNvSpPr>
            <a:spLocks noGrp="1"/>
          </p:cNvSpPr>
          <p:nvPr>
            <p:ph idx="1"/>
          </p:nvPr>
        </p:nvSpPr>
        <p:spPr>
          <a:xfrm>
            <a:off x="857794" y="1915886"/>
            <a:ext cx="10476412" cy="3904026"/>
          </a:xfrm>
        </p:spPr>
        <p:txBody>
          <a:bodyPr>
            <a:normAutofit lnSpcReduction="10000"/>
          </a:bodyPr>
          <a:lstStyle/>
          <a:p>
            <a:r>
              <a:rPr lang="en-US" dirty="0">
                <a:cs typeface="Arial" panose="020B0604020202020204" pitchFamily="34" charset="0"/>
              </a:rPr>
              <a:t>We are building a community! Please introduce yourself in the Chat (select Everyone) and let your fellow participants know your name, Tribal Nation affiliation if applicable, job title, and organization.</a:t>
            </a:r>
          </a:p>
          <a:p>
            <a:pPr marL="0" indent="0">
              <a:buNone/>
            </a:pPr>
            <a:endParaRPr lang="en-US" sz="1100" dirty="0">
              <a:cs typeface="Arial" panose="020B0604020202020204" pitchFamily="34" charset="0"/>
            </a:endParaRPr>
          </a:p>
          <a:p>
            <a:r>
              <a:rPr lang="en-US" dirty="0">
                <a:cs typeface="Arial" panose="020B0604020202020204" pitchFamily="34" charset="0"/>
              </a:rPr>
              <a:t>Everyone will be muted until the Participant Reflections portion of the hour. During that segment, use the Raise my Hand icon on zoom, and the host will unmute you to offer your reflection.</a:t>
            </a:r>
          </a:p>
          <a:p>
            <a:endParaRPr lang="en-US" sz="1100" dirty="0">
              <a:cs typeface="Arial" panose="020B0604020202020204" pitchFamily="34" charset="0"/>
            </a:endParaRPr>
          </a:p>
          <a:p>
            <a:r>
              <a:rPr lang="en-US" dirty="0">
                <a:cs typeface="Arial" panose="020B0604020202020204" pitchFamily="34" charset="0"/>
              </a:rPr>
              <a:t>You will receive a link to the recording and presentation by the end of the week.</a:t>
            </a:r>
          </a:p>
        </p:txBody>
      </p:sp>
    </p:spTree>
    <p:extLst>
      <p:ext uri="{BB962C8B-B14F-4D97-AF65-F5344CB8AC3E}">
        <p14:creationId xmlns:p14="http://schemas.microsoft.com/office/powerpoint/2010/main" val="618186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4BDD93-EF23-41BB-88F6-EB05D5026365}"/>
              </a:ext>
            </a:extLst>
          </p:cNvPr>
          <p:cNvSpPr>
            <a:spLocks noGrp="1"/>
          </p:cNvSpPr>
          <p:nvPr>
            <p:ph sz="quarter" idx="4294967295"/>
          </p:nvPr>
        </p:nvSpPr>
        <p:spPr>
          <a:xfrm>
            <a:off x="860425" y="1487767"/>
            <a:ext cx="10471150" cy="4549775"/>
          </a:xfrm>
        </p:spPr>
        <p:txBody>
          <a:bodyPr lIns="41590" tIns="20795" rIns="41590" bIns="20795" anchor="t">
            <a:normAutofit/>
          </a:bodyPr>
          <a:lstStyle>
            <a:defPPr>
              <a:defRPr lang="en-US"/>
            </a:defPPr>
            <a:lvl1pPr marL="0" algn="l" defTabSz="465704" rtl="0" eaLnBrk="1" latinLnBrk="0" hangingPunct="1">
              <a:defRPr sz="917" kern="1200">
                <a:solidFill>
                  <a:schemeClr val="tx1"/>
                </a:solidFill>
                <a:latin typeface="+mn-lt"/>
                <a:ea typeface="+mn-ea"/>
                <a:cs typeface="+mn-cs"/>
              </a:defRPr>
            </a:lvl1pPr>
            <a:lvl2pPr marL="232852" algn="l" defTabSz="465704" rtl="0" eaLnBrk="1" latinLnBrk="0" hangingPunct="1">
              <a:defRPr sz="917" kern="1200">
                <a:solidFill>
                  <a:schemeClr val="tx1"/>
                </a:solidFill>
                <a:latin typeface="+mn-lt"/>
                <a:ea typeface="+mn-ea"/>
                <a:cs typeface="+mn-cs"/>
              </a:defRPr>
            </a:lvl2pPr>
            <a:lvl3pPr marL="465704" algn="l" defTabSz="465704" rtl="0" eaLnBrk="1" latinLnBrk="0" hangingPunct="1">
              <a:defRPr sz="917" kern="1200">
                <a:solidFill>
                  <a:schemeClr val="tx1"/>
                </a:solidFill>
                <a:latin typeface="+mn-lt"/>
                <a:ea typeface="+mn-ea"/>
                <a:cs typeface="+mn-cs"/>
              </a:defRPr>
            </a:lvl3pPr>
            <a:lvl4pPr marL="698556" algn="l" defTabSz="465704" rtl="0" eaLnBrk="1" latinLnBrk="0" hangingPunct="1">
              <a:defRPr sz="917" kern="1200">
                <a:solidFill>
                  <a:schemeClr val="tx1"/>
                </a:solidFill>
                <a:latin typeface="+mn-lt"/>
                <a:ea typeface="+mn-ea"/>
                <a:cs typeface="+mn-cs"/>
              </a:defRPr>
            </a:lvl4pPr>
            <a:lvl5pPr marL="931408" algn="l" defTabSz="465704" rtl="0" eaLnBrk="1" latinLnBrk="0" hangingPunct="1">
              <a:defRPr sz="917" kern="1200">
                <a:solidFill>
                  <a:schemeClr val="tx1"/>
                </a:solidFill>
                <a:latin typeface="+mn-lt"/>
                <a:ea typeface="+mn-ea"/>
                <a:cs typeface="+mn-cs"/>
              </a:defRPr>
            </a:lvl5pPr>
            <a:lvl6pPr marL="1164260" algn="l" defTabSz="465704" rtl="0" eaLnBrk="1" latinLnBrk="0" hangingPunct="1">
              <a:defRPr sz="917" kern="1200">
                <a:solidFill>
                  <a:schemeClr val="tx1"/>
                </a:solidFill>
                <a:latin typeface="+mn-lt"/>
                <a:ea typeface="+mn-ea"/>
                <a:cs typeface="+mn-cs"/>
              </a:defRPr>
            </a:lvl6pPr>
            <a:lvl7pPr marL="1397112" algn="l" defTabSz="465704" rtl="0" eaLnBrk="1" latinLnBrk="0" hangingPunct="1">
              <a:defRPr sz="917" kern="1200">
                <a:solidFill>
                  <a:schemeClr val="tx1"/>
                </a:solidFill>
                <a:latin typeface="+mn-lt"/>
                <a:ea typeface="+mn-ea"/>
                <a:cs typeface="+mn-cs"/>
              </a:defRPr>
            </a:lvl7pPr>
            <a:lvl8pPr marL="1629964" algn="l" defTabSz="465704" rtl="0" eaLnBrk="1" latinLnBrk="0" hangingPunct="1">
              <a:defRPr sz="917" kern="1200">
                <a:solidFill>
                  <a:schemeClr val="tx1"/>
                </a:solidFill>
                <a:latin typeface="+mn-lt"/>
                <a:ea typeface="+mn-ea"/>
                <a:cs typeface="+mn-cs"/>
              </a:defRPr>
            </a:lvl8pPr>
            <a:lvl9pPr marL="1862816" algn="l" defTabSz="465704" rtl="0" eaLnBrk="1" latinLnBrk="0" hangingPunct="1">
              <a:defRPr sz="917" kern="1200">
                <a:solidFill>
                  <a:schemeClr val="tx1"/>
                </a:solidFill>
                <a:latin typeface="+mn-lt"/>
                <a:ea typeface="+mn-ea"/>
                <a:cs typeface="+mn-cs"/>
              </a:defRPr>
            </a:lvl9pPr>
          </a:lstStyle>
          <a:p>
            <a:pPr indent="0" rtl="0" fontAlgn="base">
              <a:buNone/>
            </a:pPr>
            <a:r>
              <a:rPr lang="en-US" sz="2400" b="1" dirty="0">
                <a:cs typeface="Arial" panose="020B0604020202020204" pitchFamily="34" charset="0"/>
              </a:rPr>
              <a:t>This activity is jointly provided by United South and Eastern Tribes and Cardea Services</a:t>
            </a:r>
            <a:r>
              <a:rPr lang="en-US" sz="2400" dirty="0">
                <a:cs typeface="Arial" panose="020B0604020202020204" pitchFamily="34" charset="0"/>
              </a:rPr>
              <a:t>​​</a:t>
            </a:r>
          </a:p>
          <a:p>
            <a:pPr indent="0" rtl="0" fontAlgn="base">
              <a:buNone/>
            </a:pPr>
            <a:r>
              <a:rPr lang="en-US" sz="1800" dirty="0">
                <a:cs typeface="Arial" panose="020B0604020202020204" pitchFamily="34" charset="0"/>
              </a:rPr>
              <a:t>Cardea Services is approved as a provider of nursing continuing professional development by the Montana Nurses Association, an accredited approver with distinction by the American Nurses Credentialing Center’s Commission on Accreditation.​​</a:t>
            </a:r>
          </a:p>
          <a:p>
            <a:pPr indent="0" rtl="0" fontAlgn="base">
              <a:buNone/>
            </a:pPr>
            <a:endParaRPr lang="en-US" sz="1000" dirty="0">
              <a:cs typeface="Arial" panose="020B0604020202020204" pitchFamily="34" charset="0"/>
            </a:endParaRPr>
          </a:p>
          <a:p>
            <a:pPr indent="0" rtl="0" fontAlgn="base">
              <a:buNone/>
            </a:pPr>
            <a:r>
              <a:rPr lang="en-US" sz="1800" dirty="0">
                <a:cs typeface="Arial" panose="020B0604020202020204" pitchFamily="34" charset="0"/>
              </a:rPr>
              <a:t>This activity has been planned and implemented in accordance with the accreditation requirements and policies of the California Medical Association (CMA) through the joint providership of Cardea and </a:t>
            </a:r>
            <a:r>
              <a:rPr lang="en-US" sz="1800" b="1" dirty="0">
                <a:cs typeface="Arial" panose="020B0604020202020204" pitchFamily="34" charset="0"/>
              </a:rPr>
              <a:t>United South and Eastern Tribes</a:t>
            </a:r>
            <a:r>
              <a:rPr lang="en-US" sz="1800" dirty="0">
                <a:cs typeface="Arial" panose="020B0604020202020204" pitchFamily="34" charset="0"/>
              </a:rPr>
              <a:t>. Cardea is accredited by the CMA to provide continuing medical education for physicians.​​</a:t>
            </a:r>
          </a:p>
          <a:p>
            <a:pPr indent="0" rtl="0" fontAlgn="base">
              <a:buNone/>
            </a:pPr>
            <a:endParaRPr lang="en-US" sz="1000" dirty="0">
              <a:cs typeface="Arial" panose="020B0604020202020204" pitchFamily="34" charset="0"/>
            </a:endParaRPr>
          </a:p>
          <a:p>
            <a:pPr indent="0" rtl="0" fontAlgn="base">
              <a:buNone/>
            </a:pPr>
            <a:r>
              <a:rPr lang="en-US" sz="1800" dirty="0">
                <a:cs typeface="Arial" panose="020B0604020202020204" pitchFamily="34" charset="0"/>
              </a:rPr>
              <a:t>Cardea designates this live web-based training for a maximum of  </a:t>
            </a:r>
            <a:r>
              <a:rPr lang="en-US" sz="1800" b="1" dirty="0">
                <a:cs typeface="Arial" panose="020B0604020202020204" pitchFamily="34" charset="0"/>
              </a:rPr>
              <a:t>1</a:t>
            </a:r>
            <a:r>
              <a:rPr lang="en-US" sz="1800" dirty="0">
                <a:cs typeface="Arial" panose="020B0604020202020204" pitchFamily="34" charset="0"/>
              </a:rPr>
              <a:t> </a:t>
            </a:r>
            <a:r>
              <a:rPr lang="en-US" sz="1800" i="1" dirty="0">
                <a:cs typeface="Arial" panose="020B0604020202020204" pitchFamily="34" charset="0"/>
              </a:rPr>
              <a:t>AMA PRA Category 1 Credit(s)TM</a:t>
            </a:r>
            <a:r>
              <a:rPr lang="en-US" sz="1800" dirty="0">
                <a:cs typeface="Arial" panose="020B0604020202020204" pitchFamily="34" charset="0"/>
              </a:rPr>
              <a:t>, Physicians should claim credit commensurate with the extent of their participation in the activity.  </a:t>
            </a:r>
          </a:p>
        </p:txBody>
      </p:sp>
      <p:sp>
        <p:nvSpPr>
          <p:cNvPr id="3" name="Text Placeholder 2">
            <a:extLst>
              <a:ext uri="{FF2B5EF4-FFF2-40B4-BE49-F238E27FC236}">
                <a16:creationId xmlns:a16="http://schemas.microsoft.com/office/drawing/2014/main" id="{82F155B6-8E7A-4CA6-9062-8E83915452FA}"/>
              </a:ext>
            </a:extLst>
          </p:cNvPr>
          <p:cNvSpPr>
            <a:spLocks noGrp="1"/>
          </p:cNvSpPr>
          <p:nvPr>
            <p:ph type="body" sz="quarter" idx="4294967295"/>
          </p:nvPr>
        </p:nvSpPr>
        <p:spPr>
          <a:xfrm>
            <a:off x="1781175" y="383102"/>
            <a:ext cx="8629650" cy="874712"/>
          </a:xfrm>
        </p:spPr>
        <p:txBody>
          <a:bodyPr>
            <a:normAutofit/>
          </a:bodyPr>
          <a:lstStyle>
            <a:defPPr>
              <a:defRPr lang="en-US"/>
            </a:defPPr>
            <a:lvl1pPr marL="0" algn="l" defTabSz="465704" rtl="0" eaLnBrk="1" latinLnBrk="0" hangingPunct="1">
              <a:defRPr sz="917" kern="1200">
                <a:solidFill>
                  <a:schemeClr val="tx1"/>
                </a:solidFill>
                <a:latin typeface="+mn-lt"/>
                <a:ea typeface="+mn-ea"/>
                <a:cs typeface="+mn-cs"/>
              </a:defRPr>
            </a:lvl1pPr>
            <a:lvl2pPr marL="232852" algn="l" defTabSz="465704" rtl="0" eaLnBrk="1" latinLnBrk="0" hangingPunct="1">
              <a:defRPr sz="917" kern="1200">
                <a:solidFill>
                  <a:schemeClr val="tx1"/>
                </a:solidFill>
                <a:latin typeface="+mn-lt"/>
                <a:ea typeface="+mn-ea"/>
                <a:cs typeface="+mn-cs"/>
              </a:defRPr>
            </a:lvl2pPr>
            <a:lvl3pPr marL="465704" algn="l" defTabSz="465704" rtl="0" eaLnBrk="1" latinLnBrk="0" hangingPunct="1">
              <a:defRPr sz="917" kern="1200">
                <a:solidFill>
                  <a:schemeClr val="tx1"/>
                </a:solidFill>
                <a:latin typeface="+mn-lt"/>
                <a:ea typeface="+mn-ea"/>
                <a:cs typeface="+mn-cs"/>
              </a:defRPr>
            </a:lvl3pPr>
            <a:lvl4pPr marL="698556" algn="l" defTabSz="465704" rtl="0" eaLnBrk="1" latinLnBrk="0" hangingPunct="1">
              <a:defRPr sz="917" kern="1200">
                <a:solidFill>
                  <a:schemeClr val="tx1"/>
                </a:solidFill>
                <a:latin typeface="+mn-lt"/>
                <a:ea typeface="+mn-ea"/>
                <a:cs typeface="+mn-cs"/>
              </a:defRPr>
            </a:lvl4pPr>
            <a:lvl5pPr marL="931408" algn="l" defTabSz="465704" rtl="0" eaLnBrk="1" latinLnBrk="0" hangingPunct="1">
              <a:defRPr sz="917" kern="1200">
                <a:solidFill>
                  <a:schemeClr val="tx1"/>
                </a:solidFill>
                <a:latin typeface="+mn-lt"/>
                <a:ea typeface="+mn-ea"/>
                <a:cs typeface="+mn-cs"/>
              </a:defRPr>
            </a:lvl5pPr>
            <a:lvl6pPr marL="1164260" algn="l" defTabSz="465704" rtl="0" eaLnBrk="1" latinLnBrk="0" hangingPunct="1">
              <a:defRPr sz="917" kern="1200">
                <a:solidFill>
                  <a:schemeClr val="tx1"/>
                </a:solidFill>
                <a:latin typeface="+mn-lt"/>
                <a:ea typeface="+mn-ea"/>
                <a:cs typeface="+mn-cs"/>
              </a:defRPr>
            </a:lvl6pPr>
            <a:lvl7pPr marL="1397112" algn="l" defTabSz="465704" rtl="0" eaLnBrk="1" latinLnBrk="0" hangingPunct="1">
              <a:defRPr sz="917" kern="1200">
                <a:solidFill>
                  <a:schemeClr val="tx1"/>
                </a:solidFill>
                <a:latin typeface="+mn-lt"/>
                <a:ea typeface="+mn-ea"/>
                <a:cs typeface="+mn-cs"/>
              </a:defRPr>
            </a:lvl7pPr>
            <a:lvl8pPr marL="1629964" algn="l" defTabSz="465704" rtl="0" eaLnBrk="1" latinLnBrk="0" hangingPunct="1">
              <a:defRPr sz="917" kern="1200">
                <a:solidFill>
                  <a:schemeClr val="tx1"/>
                </a:solidFill>
                <a:latin typeface="+mn-lt"/>
                <a:ea typeface="+mn-ea"/>
                <a:cs typeface="+mn-cs"/>
              </a:defRPr>
            </a:lvl8pPr>
            <a:lvl9pPr marL="1862816" algn="l" defTabSz="465704" rtl="0" eaLnBrk="1" latinLnBrk="0" hangingPunct="1">
              <a:defRPr sz="917" kern="1200">
                <a:solidFill>
                  <a:schemeClr val="tx1"/>
                </a:solidFill>
                <a:latin typeface="+mn-lt"/>
                <a:ea typeface="+mn-ea"/>
                <a:cs typeface="+mn-cs"/>
              </a:defRPr>
            </a:lvl9pPr>
          </a:lstStyle>
          <a:p>
            <a:pPr indent="0" algn="ctr">
              <a:buNone/>
            </a:pPr>
            <a:r>
              <a:rPr lang="en-US" sz="4400" dirty="0">
                <a:latin typeface="+mj-lt"/>
                <a:cs typeface="Arial" panose="020B0604020202020204" pitchFamily="34" charset="0"/>
              </a:rPr>
              <a:t>Disclosures</a:t>
            </a:r>
            <a:r>
              <a:rPr lang="en-US" sz="4400" dirty="0">
                <a:latin typeface="+mj-lt"/>
              </a:rPr>
              <a:t> </a:t>
            </a:r>
          </a:p>
        </p:txBody>
      </p:sp>
      <p:sp>
        <p:nvSpPr>
          <p:cNvPr id="4" name="AutoShape 2">
            <a:extLst>
              <a:ext uri="{FF2B5EF4-FFF2-40B4-BE49-F238E27FC236}">
                <a16:creationId xmlns:a16="http://schemas.microsoft.com/office/drawing/2014/main" id="{E89F8F29-4A53-1E43-AF73-CE436875C500}"/>
              </a:ext>
            </a:extLst>
          </p:cNvPr>
          <p:cNvSpPr>
            <a:spLocks noChangeAspect="1" noChangeArrowheads="1"/>
          </p:cNvSpPr>
          <p:nvPr/>
        </p:nvSpPr>
        <p:spPr bwMode="auto">
          <a:xfrm>
            <a:off x="4882962" y="2215962"/>
            <a:ext cx="1282355" cy="12823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1590" tIns="20795" rIns="41590" bIns="20795" numCol="1" anchor="t" anchorCtr="0" compatLnSpc="1">
            <a:prstTxWarp prst="textNoShape">
              <a:avLst/>
            </a:prstTxWarp>
          </a:bodyPr>
          <a:lstStyle>
            <a:defPPr>
              <a:defRPr lang="en-US"/>
            </a:defPPr>
            <a:lvl1pPr marL="0" algn="l" defTabSz="465704" rtl="0" eaLnBrk="1" latinLnBrk="0" hangingPunct="1">
              <a:defRPr sz="917" kern="1200">
                <a:solidFill>
                  <a:schemeClr val="tx1"/>
                </a:solidFill>
                <a:latin typeface="+mn-lt"/>
                <a:ea typeface="+mn-ea"/>
                <a:cs typeface="+mn-cs"/>
              </a:defRPr>
            </a:lvl1pPr>
            <a:lvl2pPr marL="232852" algn="l" defTabSz="465704" rtl="0" eaLnBrk="1" latinLnBrk="0" hangingPunct="1">
              <a:defRPr sz="917" kern="1200">
                <a:solidFill>
                  <a:schemeClr val="tx1"/>
                </a:solidFill>
                <a:latin typeface="+mn-lt"/>
                <a:ea typeface="+mn-ea"/>
                <a:cs typeface="+mn-cs"/>
              </a:defRPr>
            </a:lvl2pPr>
            <a:lvl3pPr marL="465704" algn="l" defTabSz="465704" rtl="0" eaLnBrk="1" latinLnBrk="0" hangingPunct="1">
              <a:defRPr sz="917" kern="1200">
                <a:solidFill>
                  <a:schemeClr val="tx1"/>
                </a:solidFill>
                <a:latin typeface="+mn-lt"/>
                <a:ea typeface="+mn-ea"/>
                <a:cs typeface="+mn-cs"/>
              </a:defRPr>
            </a:lvl3pPr>
            <a:lvl4pPr marL="698556" algn="l" defTabSz="465704" rtl="0" eaLnBrk="1" latinLnBrk="0" hangingPunct="1">
              <a:defRPr sz="917" kern="1200">
                <a:solidFill>
                  <a:schemeClr val="tx1"/>
                </a:solidFill>
                <a:latin typeface="+mn-lt"/>
                <a:ea typeface="+mn-ea"/>
                <a:cs typeface="+mn-cs"/>
              </a:defRPr>
            </a:lvl4pPr>
            <a:lvl5pPr marL="931408" algn="l" defTabSz="465704" rtl="0" eaLnBrk="1" latinLnBrk="0" hangingPunct="1">
              <a:defRPr sz="917" kern="1200">
                <a:solidFill>
                  <a:schemeClr val="tx1"/>
                </a:solidFill>
                <a:latin typeface="+mn-lt"/>
                <a:ea typeface="+mn-ea"/>
                <a:cs typeface="+mn-cs"/>
              </a:defRPr>
            </a:lvl5pPr>
            <a:lvl6pPr marL="1164260" algn="l" defTabSz="465704" rtl="0" eaLnBrk="1" latinLnBrk="0" hangingPunct="1">
              <a:defRPr sz="917" kern="1200">
                <a:solidFill>
                  <a:schemeClr val="tx1"/>
                </a:solidFill>
                <a:latin typeface="+mn-lt"/>
                <a:ea typeface="+mn-ea"/>
                <a:cs typeface="+mn-cs"/>
              </a:defRPr>
            </a:lvl6pPr>
            <a:lvl7pPr marL="1397112" algn="l" defTabSz="465704" rtl="0" eaLnBrk="1" latinLnBrk="0" hangingPunct="1">
              <a:defRPr sz="917" kern="1200">
                <a:solidFill>
                  <a:schemeClr val="tx1"/>
                </a:solidFill>
                <a:latin typeface="+mn-lt"/>
                <a:ea typeface="+mn-ea"/>
                <a:cs typeface="+mn-cs"/>
              </a:defRPr>
            </a:lvl7pPr>
            <a:lvl8pPr marL="1629964" algn="l" defTabSz="465704" rtl="0" eaLnBrk="1" latinLnBrk="0" hangingPunct="1">
              <a:defRPr sz="917" kern="1200">
                <a:solidFill>
                  <a:schemeClr val="tx1"/>
                </a:solidFill>
                <a:latin typeface="+mn-lt"/>
                <a:ea typeface="+mn-ea"/>
                <a:cs typeface="+mn-cs"/>
              </a:defRPr>
            </a:lvl8pPr>
            <a:lvl9pPr marL="1862816" algn="l" defTabSz="465704" rtl="0" eaLnBrk="1" latinLnBrk="0" hangingPunct="1">
              <a:defRPr sz="917" kern="1200">
                <a:solidFill>
                  <a:schemeClr val="tx1"/>
                </a:solidFill>
                <a:latin typeface="+mn-lt"/>
                <a:ea typeface="+mn-ea"/>
                <a:cs typeface="+mn-cs"/>
              </a:defRPr>
            </a:lvl9pPr>
          </a:lstStyle>
          <a:p>
            <a:endParaRPr lang="en-US" sz="417"/>
          </a:p>
        </p:txBody>
      </p:sp>
      <p:pic>
        <p:nvPicPr>
          <p:cNvPr id="8" name="Picture 7" descr="Logo&#10;&#10;Description automatically generated">
            <a:extLst>
              <a:ext uri="{FF2B5EF4-FFF2-40B4-BE49-F238E27FC236}">
                <a16:creationId xmlns:a16="http://schemas.microsoft.com/office/drawing/2014/main" id="{FF01266B-6BC6-A841-877E-C298EC77BE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961" y="5757318"/>
            <a:ext cx="2409833" cy="790927"/>
          </a:xfrm>
          <a:prstGeom prst="rect">
            <a:avLst/>
          </a:prstGeom>
        </p:spPr>
      </p:pic>
    </p:spTree>
    <p:extLst>
      <p:ext uri="{BB962C8B-B14F-4D97-AF65-F5344CB8AC3E}">
        <p14:creationId xmlns:p14="http://schemas.microsoft.com/office/powerpoint/2010/main" val="3175951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27925BC9-14AA-1F48-B25C-61398275E704}"/>
              </a:ext>
            </a:extLst>
          </p:cNvPr>
          <p:cNvSpPr txBox="1">
            <a:spLocks/>
          </p:cNvSpPr>
          <p:nvPr/>
        </p:nvSpPr>
        <p:spPr>
          <a:xfrm>
            <a:off x="1049867" y="1577789"/>
            <a:ext cx="9770141" cy="4177552"/>
          </a:xfrm>
          <a:prstGeom prst="rect">
            <a:avLst/>
          </a:prstGeom>
        </p:spPr>
        <p:txBody>
          <a:bodyPr lIns="41590" tIns="20795" rIns="41590" bIns="20795" anchor="t"/>
          <a:lstStyle>
            <a:defPPr>
              <a:defRPr lang="en-US"/>
            </a:defPPr>
            <a:lvl1pPr marL="0" algn="l" defTabSz="465704" rtl="0" eaLnBrk="1" latinLnBrk="0" hangingPunct="1">
              <a:defRPr sz="917" kern="1200">
                <a:solidFill>
                  <a:schemeClr val="tx1"/>
                </a:solidFill>
                <a:latin typeface="+mn-lt"/>
                <a:ea typeface="+mn-ea"/>
                <a:cs typeface="+mn-cs"/>
              </a:defRPr>
            </a:lvl1pPr>
            <a:lvl2pPr marL="232852" algn="l" defTabSz="465704" rtl="0" eaLnBrk="1" latinLnBrk="0" hangingPunct="1">
              <a:defRPr sz="917" kern="1200">
                <a:solidFill>
                  <a:schemeClr val="tx1"/>
                </a:solidFill>
                <a:latin typeface="+mn-lt"/>
                <a:ea typeface="+mn-ea"/>
                <a:cs typeface="+mn-cs"/>
              </a:defRPr>
            </a:lvl2pPr>
            <a:lvl3pPr marL="465704" algn="l" defTabSz="465704" rtl="0" eaLnBrk="1" latinLnBrk="0" hangingPunct="1">
              <a:defRPr sz="917" kern="1200">
                <a:solidFill>
                  <a:schemeClr val="tx1"/>
                </a:solidFill>
                <a:latin typeface="+mn-lt"/>
                <a:ea typeface="+mn-ea"/>
                <a:cs typeface="+mn-cs"/>
              </a:defRPr>
            </a:lvl3pPr>
            <a:lvl4pPr marL="698556" algn="l" defTabSz="465704" rtl="0" eaLnBrk="1" latinLnBrk="0" hangingPunct="1">
              <a:defRPr sz="917" kern="1200">
                <a:solidFill>
                  <a:schemeClr val="tx1"/>
                </a:solidFill>
                <a:latin typeface="+mn-lt"/>
                <a:ea typeface="+mn-ea"/>
                <a:cs typeface="+mn-cs"/>
              </a:defRPr>
            </a:lvl4pPr>
            <a:lvl5pPr marL="931408" algn="l" defTabSz="465704" rtl="0" eaLnBrk="1" latinLnBrk="0" hangingPunct="1">
              <a:defRPr sz="917" kern="1200">
                <a:solidFill>
                  <a:schemeClr val="tx1"/>
                </a:solidFill>
                <a:latin typeface="+mn-lt"/>
                <a:ea typeface="+mn-ea"/>
                <a:cs typeface="+mn-cs"/>
              </a:defRPr>
            </a:lvl5pPr>
            <a:lvl6pPr marL="1164260" algn="l" defTabSz="465704" rtl="0" eaLnBrk="1" latinLnBrk="0" hangingPunct="1">
              <a:defRPr sz="917" kern="1200">
                <a:solidFill>
                  <a:schemeClr val="tx1"/>
                </a:solidFill>
                <a:latin typeface="+mn-lt"/>
                <a:ea typeface="+mn-ea"/>
                <a:cs typeface="+mn-cs"/>
              </a:defRPr>
            </a:lvl6pPr>
            <a:lvl7pPr marL="1397112" algn="l" defTabSz="465704" rtl="0" eaLnBrk="1" latinLnBrk="0" hangingPunct="1">
              <a:defRPr sz="917" kern="1200">
                <a:solidFill>
                  <a:schemeClr val="tx1"/>
                </a:solidFill>
                <a:latin typeface="+mn-lt"/>
                <a:ea typeface="+mn-ea"/>
                <a:cs typeface="+mn-cs"/>
              </a:defRPr>
            </a:lvl7pPr>
            <a:lvl8pPr marL="1629964" algn="l" defTabSz="465704" rtl="0" eaLnBrk="1" latinLnBrk="0" hangingPunct="1">
              <a:defRPr sz="917" kern="1200">
                <a:solidFill>
                  <a:schemeClr val="tx1"/>
                </a:solidFill>
                <a:latin typeface="+mn-lt"/>
                <a:ea typeface="+mn-ea"/>
                <a:cs typeface="+mn-cs"/>
              </a:defRPr>
            </a:lvl8pPr>
            <a:lvl9pPr marL="1862816" algn="l" defTabSz="465704" rtl="0" eaLnBrk="1" latinLnBrk="0" hangingPunct="1">
              <a:defRPr sz="917" kern="1200">
                <a:solidFill>
                  <a:schemeClr val="tx1"/>
                </a:solidFill>
                <a:latin typeface="+mn-lt"/>
                <a:ea typeface="+mn-ea"/>
                <a:cs typeface="+mn-cs"/>
              </a:defRPr>
            </a:lvl9pPr>
          </a:lstStyle>
          <a:p>
            <a:pPr rtl="0" fontAlgn="base"/>
            <a:r>
              <a:rPr lang="en-US" sz="2000" b="1" u="sng" kern="0" dirty="0">
                <a:solidFill>
                  <a:sysClr val="windowText" lastClr="000000"/>
                </a:solidFill>
                <a:cs typeface="Arial" panose="020B0604020202020204" pitchFamily="34" charset="0"/>
              </a:rPr>
              <a:t>COMPLETING THIS ACTIVITY</a:t>
            </a:r>
            <a:r>
              <a:rPr lang="en-US" sz="2000" kern="0" dirty="0">
                <a:solidFill>
                  <a:sysClr val="windowText" lastClr="000000"/>
                </a:solidFill>
                <a:cs typeface="Arial" panose="020B0604020202020204" pitchFamily="34" charset="0"/>
              </a:rPr>
              <a:t>​​</a:t>
            </a:r>
          </a:p>
          <a:p>
            <a:pPr rtl="0" fontAlgn="base"/>
            <a:endParaRPr lang="en-US" sz="1000" kern="0" dirty="0">
              <a:solidFill>
                <a:sysClr val="windowText" lastClr="000000"/>
              </a:solidFill>
              <a:cs typeface="Arial" panose="020B0604020202020204" pitchFamily="34" charset="0"/>
            </a:endParaRPr>
          </a:p>
          <a:p>
            <a:pPr rtl="0" fontAlgn="base"/>
            <a:r>
              <a:rPr lang="en-US" sz="2000" kern="0" dirty="0">
                <a:solidFill>
                  <a:sysClr val="windowText" lastClr="000000"/>
                </a:solidFill>
                <a:cs typeface="Arial" panose="020B0604020202020204" pitchFamily="34" charset="0"/>
              </a:rPr>
              <a:t>Upon successful completion of this activity 1 contact hour will be awarded​​</a:t>
            </a:r>
          </a:p>
          <a:p>
            <a:pPr rtl="0" fontAlgn="base"/>
            <a:r>
              <a:rPr lang="en-US" sz="2000" kern="0" dirty="0">
                <a:solidFill>
                  <a:sysClr val="windowText" lastClr="000000"/>
                </a:solidFill>
                <a:cs typeface="Arial" panose="020B0604020202020204" pitchFamily="34" charset="0"/>
              </a:rPr>
              <a:t>​</a:t>
            </a:r>
          </a:p>
          <a:p>
            <a:pPr rtl="0" fontAlgn="base"/>
            <a:r>
              <a:rPr lang="en-US" sz="2000" kern="0" dirty="0">
                <a:solidFill>
                  <a:sysClr val="windowText" lastClr="000000"/>
                </a:solidFill>
                <a:cs typeface="Arial" panose="020B0604020202020204" pitchFamily="34" charset="0"/>
              </a:rPr>
              <a:t>Successful completion of this continuing education activity includes the following: ​​</a:t>
            </a:r>
          </a:p>
          <a:p>
            <a:pPr marL="492770" lvl="1" indent="-259918" fontAlgn="base">
              <a:buFont typeface="Arial"/>
              <a:buChar char="•"/>
            </a:pPr>
            <a:r>
              <a:rPr lang="en-US" sz="2000" kern="0" dirty="0">
                <a:solidFill>
                  <a:sysClr val="windowText" lastClr="000000"/>
                </a:solidFill>
                <a:cs typeface="Arial" panose="020B0604020202020204" pitchFamily="34" charset="0"/>
              </a:rPr>
              <a:t>Attending the entire CE activity; ​​</a:t>
            </a:r>
          </a:p>
          <a:p>
            <a:pPr marL="492770" lvl="1" indent="-259918" fontAlgn="base">
              <a:buFont typeface="Arial"/>
              <a:buChar char="•"/>
            </a:pPr>
            <a:r>
              <a:rPr lang="en-US" sz="2000" b="1" kern="0" dirty="0">
                <a:solidFill>
                  <a:srgbClr val="741112"/>
                </a:solidFill>
                <a:cs typeface="Arial" panose="020B0604020202020204" pitchFamily="34" charset="0"/>
              </a:rPr>
              <a:t>Completing the online evaluation (available at the conclusion of the meeting in the chat)</a:t>
            </a:r>
            <a:r>
              <a:rPr lang="en-US" sz="2000" kern="0" dirty="0">
                <a:solidFill>
                  <a:srgbClr val="741112"/>
                </a:solidFill>
                <a:cs typeface="Arial" panose="020B0604020202020204" pitchFamily="34" charset="0"/>
              </a:rPr>
              <a:t>; ​​</a:t>
            </a:r>
          </a:p>
          <a:p>
            <a:pPr marL="492770" lvl="1" indent="-259918" fontAlgn="base">
              <a:buFont typeface="Arial"/>
              <a:buChar char="•"/>
            </a:pPr>
            <a:r>
              <a:rPr lang="en-US" sz="2000" kern="0" dirty="0">
                <a:solidFill>
                  <a:sysClr val="windowText" lastClr="000000"/>
                </a:solidFill>
                <a:cs typeface="Arial" panose="020B0604020202020204" pitchFamily="34" charset="0"/>
              </a:rPr>
              <a:t>Submitting an online CE request.​​</a:t>
            </a:r>
          </a:p>
          <a:p>
            <a:pPr rtl="0" fontAlgn="base"/>
            <a:r>
              <a:rPr lang="en-US" sz="2000" kern="0" dirty="0">
                <a:solidFill>
                  <a:sysClr val="windowText" lastClr="000000"/>
                </a:solidFill>
                <a:cs typeface="Arial" panose="020B0604020202020204" pitchFamily="34" charset="0"/>
              </a:rPr>
              <a:t>​</a:t>
            </a:r>
          </a:p>
          <a:p>
            <a:pPr fontAlgn="base"/>
            <a:r>
              <a:rPr lang="en-US" sz="2000" kern="0" dirty="0">
                <a:solidFill>
                  <a:sysClr val="windowText" lastClr="000000"/>
                </a:solidFill>
                <a:cs typeface="Arial" panose="020B0604020202020204" pitchFamily="34" charset="0"/>
              </a:rPr>
              <a:t>Your certificate will be sent via email. </a:t>
            </a:r>
            <a:r>
              <a:rPr lang="en-US" sz="2000" dirty="0">
                <a:cs typeface="Arial" panose="020B0604020202020204" pitchFamily="34" charset="0"/>
              </a:rPr>
              <a:t>If you have any questions about this CE activity, contact Paige O'Sullivan at </a:t>
            </a:r>
            <a:r>
              <a:rPr lang="en-US" sz="2000" dirty="0">
                <a:cs typeface="Arial" panose="020B0604020202020204" pitchFamily="34" charset="0"/>
                <a:hlinkClick r:id="rId3"/>
              </a:rPr>
              <a:t>posullivan@cardeaservices.org</a:t>
            </a:r>
            <a:r>
              <a:rPr lang="en-US" sz="2000" dirty="0">
                <a:cs typeface="Arial" panose="020B0604020202020204" pitchFamily="34" charset="0"/>
              </a:rPr>
              <a:t> or (206) 729-4773 </a:t>
            </a:r>
            <a:endParaRPr lang="en-US" sz="2000" u="sng" kern="0" dirty="0">
              <a:solidFill>
                <a:sysClr val="windowText" lastClr="000000"/>
              </a:solidFill>
              <a:cs typeface="Arial" panose="020B0604020202020204" pitchFamily="34" charset="0"/>
            </a:endParaRPr>
          </a:p>
        </p:txBody>
      </p:sp>
      <p:sp>
        <p:nvSpPr>
          <p:cNvPr id="6" name="Text Placeholder 2">
            <a:extLst>
              <a:ext uri="{FF2B5EF4-FFF2-40B4-BE49-F238E27FC236}">
                <a16:creationId xmlns:a16="http://schemas.microsoft.com/office/drawing/2014/main" id="{BF37E340-0512-4B62-A829-C057781E3C56}"/>
              </a:ext>
            </a:extLst>
          </p:cNvPr>
          <p:cNvSpPr txBox="1">
            <a:spLocks/>
          </p:cNvSpPr>
          <p:nvPr/>
        </p:nvSpPr>
        <p:spPr>
          <a:xfrm>
            <a:off x="1781049" y="309757"/>
            <a:ext cx="8629903" cy="874467"/>
          </a:xfrm>
          <a:prstGeom prst="rect">
            <a:avLst/>
          </a:prstGeom>
        </p:spPr>
        <p:txBody>
          <a:bodyPr vert="horz" lIns="91440" tIns="45720" rIns="91440" bIns="45720" rtlCol="0">
            <a:normAutofit/>
          </a:bodyPr>
          <a:lstStyle>
            <a:defPPr>
              <a:defRPr lang="en-US"/>
            </a:defPPr>
            <a:lvl1pPr marL="0" indent="-171450" algn="l" defTabSz="465704" rtl="0" eaLnBrk="1" latinLnBrk="0" hangingPunct="1">
              <a:lnSpc>
                <a:spcPct val="90000"/>
              </a:lnSpc>
              <a:spcBef>
                <a:spcPts val="750"/>
              </a:spcBef>
              <a:buFont typeface="Arial" panose="020B0604020202020204" pitchFamily="34" charset="0"/>
              <a:buChar char="•"/>
              <a:defRPr sz="917" b="1" i="0" kern="1200">
                <a:solidFill>
                  <a:schemeClr val="tx1"/>
                </a:solidFill>
                <a:latin typeface="+mn-lt"/>
                <a:ea typeface="+mn-ea"/>
                <a:cs typeface="+mn-cs"/>
              </a:defRPr>
            </a:lvl1pPr>
            <a:lvl2pPr marL="232852" indent="-171450" algn="l" defTabSz="465704" rtl="0" eaLnBrk="1" latinLnBrk="0" hangingPunct="1">
              <a:lnSpc>
                <a:spcPct val="90000"/>
              </a:lnSpc>
              <a:spcBef>
                <a:spcPts val="375"/>
              </a:spcBef>
              <a:buFont typeface="Arial" panose="020B0604020202020204" pitchFamily="34" charset="0"/>
              <a:buChar char="•"/>
              <a:defRPr sz="917" kern="1200">
                <a:solidFill>
                  <a:schemeClr val="tx1"/>
                </a:solidFill>
                <a:latin typeface="+mn-lt"/>
                <a:ea typeface="+mn-ea"/>
                <a:cs typeface="+mn-cs"/>
              </a:defRPr>
            </a:lvl2pPr>
            <a:lvl3pPr marL="465704" indent="-171450" algn="l" defTabSz="465704" rtl="0" eaLnBrk="1" latinLnBrk="0" hangingPunct="1">
              <a:lnSpc>
                <a:spcPct val="90000"/>
              </a:lnSpc>
              <a:spcBef>
                <a:spcPts val="375"/>
              </a:spcBef>
              <a:buFont typeface="Arial" panose="020B0604020202020204" pitchFamily="34" charset="0"/>
              <a:buChar char="•"/>
              <a:defRPr sz="917" kern="1200">
                <a:solidFill>
                  <a:schemeClr val="tx1"/>
                </a:solidFill>
                <a:latin typeface="+mn-lt"/>
                <a:ea typeface="+mn-ea"/>
                <a:cs typeface="+mn-cs"/>
              </a:defRPr>
            </a:lvl3pPr>
            <a:lvl4pPr marL="698556" indent="-171450" algn="l" defTabSz="465704" rtl="0" eaLnBrk="1" latinLnBrk="0" hangingPunct="1">
              <a:lnSpc>
                <a:spcPct val="90000"/>
              </a:lnSpc>
              <a:spcBef>
                <a:spcPts val="375"/>
              </a:spcBef>
              <a:buFont typeface="Arial" panose="020B0604020202020204" pitchFamily="34" charset="0"/>
              <a:buChar char="•"/>
              <a:defRPr sz="917" kern="1200">
                <a:solidFill>
                  <a:schemeClr val="tx1"/>
                </a:solidFill>
                <a:latin typeface="+mn-lt"/>
                <a:ea typeface="+mn-ea"/>
                <a:cs typeface="+mn-cs"/>
              </a:defRPr>
            </a:lvl4pPr>
            <a:lvl5pPr marL="931408" indent="-171450" algn="l" defTabSz="465704" rtl="0" eaLnBrk="1" latinLnBrk="0" hangingPunct="1">
              <a:lnSpc>
                <a:spcPct val="90000"/>
              </a:lnSpc>
              <a:spcBef>
                <a:spcPts val="375"/>
              </a:spcBef>
              <a:buFont typeface="Arial" panose="020B0604020202020204" pitchFamily="34" charset="0"/>
              <a:buChar char="•"/>
              <a:defRPr sz="917" kern="1200">
                <a:solidFill>
                  <a:schemeClr val="tx1"/>
                </a:solidFill>
                <a:latin typeface="+mn-lt"/>
                <a:ea typeface="+mn-ea"/>
                <a:cs typeface="+mn-cs"/>
              </a:defRPr>
            </a:lvl5pPr>
            <a:lvl6pPr marL="1164260" indent="-171450" algn="l" defTabSz="465704" rtl="0" eaLnBrk="1" latinLnBrk="0" hangingPunct="1">
              <a:lnSpc>
                <a:spcPct val="90000"/>
              </a:lnSpc>
              <a:spcBef>
                <a:spcPts val="375"/>
              </a:spcBef>
              <a:buFont typeface="Arial" panose="020B0604020202020204" pitchFamily="34" charset="0"/>
              <a:buChar char="•"/>
              <a:defRPr sz="917" kern="1200">
                <a:solidFill>
                  <a:schemeClr val="tx1"/>
                </a:solidFill>
                <a:latin typeface="+mn-lt"/>
                <a:ea typeface="+mn-ea"/>
                <a:cs typeface="+mn-cs"/>
              </a:defRPr>
            </a:lvl6pPr>
            <a:lvl7pPr marL="1397112" indent="-171450" algn="l" defTabSz="465704" rtl="0" eaLnBrk="1" latinLnBrk="0" hangingPunct="1">
              <a:lnSpc>
                <a:spcPct val="90000"/>
              </a:lnSpc>
              <a:spcBef>
                <a:spcPts val="375"/>
              </a:spcBef>
              <a:buFont typeface="Arial" panose="020B0604020202020204" pitchFamily="34" charset="0"/>
              <a:buChar char="•"/>
              <a:defRPr sz="917" kern="1200">
                <a:solidFill>
                  <a:schemeClr val="tx1"/>
                </a:solidFill>
                <a:latin typeface="+mn-lt"/>
                <a:ea typeface="+mn-ea"/>
                <a:cs typeface="+mn-cs"/>
              </a:defRPr>
            </a:lvl7pPr>
            <a:lvl8pPr marL="1629964" indent="-171450" algn="l" defTabSz="465704" rtl="0" eaLnBrk="1" latinLnBrk="0" hangingPunct="1">
              <a:lnSpc>
                <a:spcPct val="90000"/>
              </a:lnSpc>
              <a:spcBef>
                <a:spcPts val="375"/>
              </a:spcBef>
              <a:buFont typeface="Arial" panose="020B0604020202020204" pitchFamily="34" charset="0"/>
              <a:buChar char="•"/>
              <a:defRPr sz="917" kern="1200">
                <a:solidFill>
                  <a:schemeClr val="tx1"/>
                </a:solidFill>
                <a:latin typeface="+mn-lt"/>
                <a:ea typeface="+mn-ea"/>
                <a:cs typeface="+mn-cs"/>
              </a:defRPr>
            </a:lvl8pPr>
            <a:lvl9pPr marL="1862816" indent="-171450" algn="l" defTabSz="465704" rtl="0" eaLnBrk="1" latinLnBrk="0" hangingPunct="1">
              <a:lnSpc>
                <a:spcPct val="90000"/>
              </a:lnSpc>
              <a:spcBef>
                <a:spcPts val="375"/>
              </a:spcBef>
              <a:buFont typeface="Arial" panose="020B0604020202020204" pitchFamily="34" charset="0"/>
              <a:buChar char="•"/>
              <a:defRPr sz="917" kern="1200">
                <a:solidFill>
                  <a:schemeClr val="tx1"/>
                </a:solidFill>
                <a:latin typeface="+mn-lt"/>
                <a:ea typeface="+mn-ea"/>
                <a:cs typeface="+mn-cs"/>
              </a:defRPr>
            </a:lvl9pPr>
          </a:lstStyle>
          <a:p>
            <a:pPr indent="0" algn="ctr">
              <a:buFont typeface="Arial" panose="020B0604020202020204" pitchFamily="34" charset="0"/>
              <a:buNone/>
            </a:pPr>
            <a:r>
              <a:rPr lang="en-US" sz="3600" dirty="0">
                <a:latin typeface="+mj-lt"/>
                <a:cs typeface="Arial" panose="020B0604020202020204" pitchFamily="34" charset="0"/>
              </a:rPr>
              <a:t>Continuing Education Information</a:t>
            </a:r>
            <a:r>
              <a:rPr lang="en-US" sz="4000" dirty="0">
                <a:latin typeface="+mj-lt"/>
              </a:rPr>
              <a:t> </a:t>
            </a:r>
          </a:p>
        </p:txBody>
      </p:sp>
    </p:spTree>
    <p:extLst>
      <p:ext uri="{BB962C8B-B14F-4D97-AF65-F5344CB8AC3E}">
        <p14:creationId xmlns:p14="http://schemas.microsoft.com/office/powerpoint/2010/main" val="1320807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C223D0C0-A5CC-6A4B-B9CE-F2C77879EE5B}"/>
              </a:ext>
            </a:extLst>
          </p:cNvPr>
          <p:cNvSpPr txBox="1">
            <a:spLocks/>
          </p:cNvSpPr>
          <p:nvPr/>
        </p:nvSpPr>
        <p:spPr>
          <a:xfrm>
            <a:off x="1117600" y="2423911"/>
            <a:ext cx="9944847" cy="2841976"/>
          </a:xfrm>
          <a:prstGeom prst="rect">
            <a:avLst/>
          </a:prstGeom>
        </p:spPr>
        <p:txBody>
          <a:bodyPr lIns="41590" tIns="20795" rIns="41590" bIns="20795" anchor="t"/>
          <a:lstStyle>
            <a:defPPr>
              <a:defRPr lang="en-US"/>
            </a:defPPr>
            <a:lvl1pPr marL="0" algn="l" defTabSz="465704" rtl="0" eaLnBrk="1" latinLnBrk="0" hangingPunct="1">
              <a:defRPr sz="917" kern="1200">
                <a:solidFill>
                  <a:schemeClr val="tx1"/>
                </a:solidFill>
                <a:latin typeface="+mn-lt"/>
                <a:ea typeface="+mn-ea"/>
                <a:cs typeface="+mn-cs"/>
              </a:defRPr>
            </a:lvl1pPr>
            <a:lvl2pPr marL="232852" algn="l" defTabSz="465704" rtl="0" eaLnBrk="1" latinLnBrk="0" hangingPunct="1">
              <a:defRPr sz="917" kern="1200">
                <a:solidFill>
                  <a:schemeClr val="tx1"/>
                </a:solidFill>
                <a:latin typeface="+mn-lt"/>
                <a:ea typeface="+mn-ea"/>
                <a:cs typeface="+mn-cs"/>
              </a:defRPr>
            </a:lvl2pPr>
            <a:lvl3pPr marL="465704" algn="l" defTabSz="465704" rtl="0" eaLnBrk="1" latinLnBrk="0" hangingPunct="1">
              <a:defRPr sz="917" kern="1200">
                <a:solidFill>
                  <a:schemeClr val="tx1"/>
                </a:solidFill>
                <a:latin typeface="+mn-lt"/>
                <a:ea typeface="+mn-ea"/>
                <a:cs typeface="+mn-cs"/>
              </a:defRPr>
            </a:lvl3pPr>
            <a:lvl4pPr marL="698556" algn="l" defTabSz="465704" rtl="0" eaLnBrk="1" latinLnBrk="0" hangingPunct="1">
              <a:defRPr sz="917" kern="1200">
                <a:solidFill>
                  <a:schemeClr val="tx1"/>
                </a:solidFill>
                <a:latin typeface="+mn-lt"/>
                <a:ea typeface="+mn-ea"/>
                <a:cs typeface="+mn-cs"/>
              </a:defRPr>
            </a:lvl4pPr>
            <a:lvl5pPr marL="931408" algn="l" defTabSz="465704" rtl="0" eaLnBrk="1" latinLnBrk="0" hangingPunct="1">
              <a:defRPr sz="917" kern="1200">
                <a:solidFill>
                  <a:schemeClr val="tx1"/>
                </a:solidFill>
                <a:latin typeface="+mn-lt"/>
                <a:ea typeface="+mn-ea"/>
                <a:cs typeface="+mn-cs"/>
              </a:defRPr>
            </a:lvl5pPr>
            <a:lvl6pPr marL="1164260" algn="l" defTabSz="465704" rtl="0" eaLnBrk="1" latinLnBrk="0" hangingPunct="1">
              <a:defRPr sz="917" kern="1200">
                <a:solidFill>
                  <a:schemeClr val="tx1"/>
                </a:solidFill>
                <a:latin typeface="+mn-lt"/>
                <a:ea typeface="+mn-ea"/>
                <a:cs typeface="+mn-cs"/>
              </a:defRPr>
            </a:lvl6pPr>
            <a:lvl7pPr marL="1397112" algn="l" defTabSz="465704" rtl="0" eaLnBrk="1" latinLnBrk="0" hangingPunct="1">
              <a:defRPr sz="917" kern="1200">
                <a:solidFill>
                  <a:schemeClr val="tx1"/>
                </a:solidFill>
                <a:latin typeface="+mn-lt"/>
                <a:ea typeface="+mn-ea"/>
                <a:cs typeface="+mn-cs"/>
              </a:defRPr>
            </a:lvl7pPr>
            <a:lvl8pPr marL="1629964" algn="l" defTabSz="465704" rtl="0" eaLnBrk="1" latinLnBrk="0" hangingPunct="1">
              <a:defRPr sz="917" kern="1200">
                <a:solidFill>
                  <a:schemeClr val="tx1"/>
                </a:solidFill>
                <a:latin typeface="+mn-lt"/>
                <a:ea typeface="+mn-ea"/>
                <a:cs typeface="+mn-cs"/>
              </a:defRPr>
            </a:lvl8pPr>
            <a:lvl9pPr marL="1862816" algn="l" defTabSz="465704" rtl="0" eaLnBrk="1" latinLnBrk="0" hangingPunct="1">
              <a:defRPr sz="917" kern="1200">
                <a:solidFill>
                  <a:schemeClr val="tx1"/>
                </a:solidFill>
                <a:latin typeface="+mn-lt"/>
                <a:ea typeface="+mn-ea"/>
                <a:cs typeface="+mn-cs"/>
              </a:defRPr>
            </a:lvl9pPr>
          </a:lstStyle>
          <a:p>
            <a:pPr rtl="0" fontAlgn="base"/>
            <a:r>
              <a:rPr lang="en-US" sz="2400" kern="0" dirty="0">
                <a:solidFill>
                  <a:sysClr val="windowText" lastClr="000000"/>
                </a:solidFill>
                <a:latin typeface="Arial" panose="020B0604020202020204" pitchFamily="34" charset="0"/>
                <a:cs typeface="Arial" panose="020B0604020202020204" pitchFamily="34" charset="0"/>
              </a:rPr>
              <a:t>There are no relevant financial relationships with ineligible​ companies for those involved with the ability to control​ the content of this activity.​ ​</a:t>
            </a:r>
          </a:p>
          <a:p>
            <a:pPr rtl="0" fontAlgn="base"/>
            <a:r>
              <a:rPr lang="en-US" sz="1637" kern="0" dirty="0">
                <a:solidFill>
                  <a:sysClr val="windowText" lastClr="000000"/>
                </a:solidFill>
              </a:rPr>
              <a:t>​​</a:t>
            </a:r>
          </a:p>
          <a:p>
            <a:pPr rtl="0" fontAlgn="base"/>
            <a:r>
              <a:rPr lang="en-US" sz="417" kern="0" dirty="0">
                <a:solidFill>
                  <a:sysClr val="windowText" lastClr="000000"/>
                </a:solidFill>
              </a:rPr>
              <a:t>​</a:t>
            </a:r>
          </a:p>
          <a:p>
            <a:endParaRPr lang="en-US" sz="1728" u="sng" kern="0" dirty="0">
              <a:solidFill>
                <a:sysClr val="windowText" lastClr="000000"/>
              </a:solidFill>
            </a:endParaRPr>
          </a:p>
        </p:txBody>
      </p:sp>
      <p:sp>
        <p:nvSpPr>
          <p:cNvPr id="6" name="Text Placeholder 2">
            <a:extLst>
              <a:ext uri="{FF2B5EF4-FFF2-40B4-BE49-F238E27FC236}">
                <a16:creationId xmlns:a16="http://schemas.microsoft.com/office/drawing/2014/main" id="{3D0B30AC-9A58-419B-BEC4-432C83BF9527}"/>
              </a:ext>
            </a:extLst>
          </p:cNvPr>
          <p:cNvSpPr txBox="1">
            <a:spLocks/>
          </p:cNvSpPr>
          <p:nvPr/>
        </p:nvSpPr>
        <p:spPr>
          <a:xfrm>
            <a:off x="1781049" y="309757"/>
            <a:ext cx="8629903" cy="874467"/>
          </a:xfrm>
          <a:prstGeom prst="rect">
            <a:avLst/>
          </a:prstGeom>
        </p:spPr>
        <p:txBody>
          <a:bodyPr vert="horz" lIns="91440" tIns="45720" rIns="91440" bIns="45720" rtlCol="0">
            <a:normAutofit/>
          </a:bodyPr>
          <a:lstStyle>
            <a:defPPr>
              <a:defRPr lang="en-US"/>
            </a:defPPr>
            <a:lvl1pPr marL="0" indent="-171450" algn="l" defTabSz="465704" rtl="0" eaLnBrk="1" latinLnBrk="0" hangingPunct="1">
              <a:lnSpc>
                <a:spcPct val="90000"/>
              </a:lnSpc>
              <a:spcBef>
                <a:spcPts val="750"/>
              </a:spcBef>
              <a:buFont typeface="Arial" panose="020B0604020202020204" pitchFamily="34" charset="0"/>
              <a:buChar char="•"/>
              <a:defRPr sz="917" b="1" i="0" kern="1200">
                <a:solidFill>
                  <a:schemeClr val="tx1"/>
                </a:solidFill>
                <a:latin typeface="+mn-lt"/>
                <a:ea typeface="+mn-ea"/>
                <a:cs typeface="+mn-cs"/>
              </a:defRPr>
            </a:lvl1pPr>
            <a:lvl2pPr marL="232852" indent="-171450" algn="l" defTabSz="465704" rtl="0" eaLnBrk="1" latinLnBrk="0" hangingPunct="1">
              <a:lnSpc>
                <a:spcPct val="90000"/>
              </a:lnSpc>
              <a:spcBef>
                <a:spcPts val="375"/>
              </a:spcBef>
              <a:buFont typeface="Arial" panose="020B0604020202020204" pitchFamily="34" charset="0"/>
              <a:buChar char="•"/>
              <a:defRPr sz="917" kern="1200">
                <a:solidFill>
                  <a:schemeClr val="tx1"/>
                </a:solidFill>
                <a:latin typeface="+mn-lt"/>
                <a:ea typeface="+mn-ea"/>
                <a:cs typeface="+mn-cs"/>
              </a:defRPr>
            </a:lvl2pPr>
            <a:lvl3pPr marL="465704" indent="-171450" algn="l" defTabSz="465704" rtl="0" eaLnBrk="1" latinLnBrk="0" hangingPunct="1">
              <a:lnSpc>
                <a:spcPct val="90000"/>
              </a:lnSpc>
              <a:spcBef>
                <a:spcPts val="375"/>
              </a:spcBef>
              <a:buFont typeface="Arial" panose="020B0604020202020204" pitchFamily="34" charset="0"/>
              <a:buChar char="•"/>
              <a:defRPr sz="917" kern="1200">
                <a:solidFill>
                  <a:schemeClr val="tx1"/>
                </a:solidFill>
                <a:latin typeface="+mn-lt"/>
                <a:ea typeface="+mn-ea"/>
                <a:cs typeface="+mn-cs"/>
              </a:defRPr>
            </a:lvl3pPr>
            <a:lvl4pPr marL="698556" indent="-171450" algn="l" defTabSz="465704" rtl="0" eaLnBrk="1" latinLnBrk="0" hangingPunct="1">
              <a:lnSpc>
                <a:spcPct val="90000"/>
              </a:lnSpc>
              <a:spcBef>
                <a:spcPts val="375"/>
              </a:spcBef>
              <a:buFont typeface="Arial" panose="020B0604020202020204" pitchFamily="34" charset="0"/>
              <a:buChar char="•"/>
              <a:defRPr sz="917" kern="1200">
                <a:solidFill>
                  <a:schemeClr val="tx1"/>
                </a:solidFill>
                <a:latin typeface="+mn-lt"/>
                <a:ea typeface="+mn-ea"/>
                <a:cs typeface="+mn-cs"/>
              </a:defRPr>
            </a:lvl4pPr>
            <a:lvl5pPr marL="931408" indent="-171450" algn="l" defTabSz="465704" rtl="0" eaLnBrk="1" latinLnBrk="0" hangingPunct="1">
              <a:lnSpc>
                <a:spcPct val="90000"/>
              </a:lnSpc>
              <a:spcBef>
                <a:spcPts val="375"/>
              </a:spcBef>
              <a:buFont typeface="Arial" panose="020B0604020202020204" pitchFamily="34" charset="0"/>
              <a:buChar char="•"/>
              <a:defRPr sz="917" kern="1200">
                <a:solidFill>
                  <a:schemeClr val="tx1"/>
                </a:solidFill>
                <a:latin typeface="+mn-lt"/>
                <a:ea typeface="+mn-ea"/>
                <a:cs typeface="+mn-cs"/>
              </a:defRPr>
            </a:lvl5pPr>
            <a:lvl6pPr marL="1164260" indent="-171450" algn="l" defTabSz="465704" rtl="0" eaLnBrk="1" latinLnBrk="0" hangingPunct="1">
              <a:lnSpc>
                <a:spcPct val="90000"/>
              </a:lnSpc>
              <a:spcBef>
                <a:spcPts val="375"/>
              </a:spcBef>
              <a:buFont typeface="Arial" panose="020B0604020202020204" pitchFamily="34" charset="0"/>
              <a:buChar char="•"/>
              <a:defRPr sz="917" kern="1200">
                <a:solidFill>
                  <a:schemeClr val="tx1"/>
                </a:solidFill>
                <a:latin typeface="+mn-lt"/>
                <a:ea typeface="+mn-ea"/>
                <a:cs typeface="+mn-cs"/>
              </a:defRPr>
            </a:lvl6pPr>
            <a:lvl7pPr marL="1397112" indent="-171450" algn="l" defTabSz="465704" rtl="0" eaLnBrk="1" latinLnBrk="0" hangingPunct="1">
              <a:lnSpc>
                <a:spcPct val="90000"/>
              </a:lnSpc>
              <a:spcBef>
                <a:spcPts val="375"/>
              </a:spcBef>
              <a:buFont typeface="Arial" panose="020B0604020202020204" pitchFamily="34" charset="0"/>
              <a:buChar char="•"/>
              <a:defRPr sz="917" kern="1200">
                <a:solidFill>
                  <a:schemeClr val="tx1"/>
                </a:solidFill>
                <a:latin typeface="+mn-lt"/>
                <a:ea typeface="+mn-ea"/>
                <a:cs typeface="+mn-cs"/>
              </a:defRPr>
            </a:lvl7pPr>
            <a:lvl8pPr marL="1629964" indent="-171450" algn="l" defTabSz="465704" rtl="0" eaLnBrk="1" latinLnBrk="0" hangingPunct="1">
              <a:lnSpc>
                <a:spcPct val="90000"/>
              </a:lnSpc>
              <a:spcBef>
                <a:spcPts val="375"/>
              </a:spcBef>
              <a:buFont typeface="Arial" panose="020B0604020202020204" pitchFamily="34" charset="0"/>
              <a:buChar char="•"/>
              <a:defRPr sz="917" kern="1200">
                <a:solidFill>
                  <a:schemeClr val="tx1"/>
                </a:solidFill>
                <a:latin typeface="+mn-lt"/>
                <a:ea typeface="+mn-ea"/>
                <a:cs typeface="+mn-cs"/>
              </a:defRPr>
            </a:lvl8pPr>
            <a:lvl9pPr marL="1862816" indent="-171450" algn="l" defTabSz="465704" rtl="0" eaLnBrk="1" latinLnBrk="0" hangingPunct="1">
              <a:lnSpc>
                <a:spcPct val="90000"/>
              </a:lnSpc>
              <a:spcBef>
                <a:spcPts val="375"/>
              </a:spcBef>
              <a:buFont typeface="Arial" panose="020B0604020202020204" pitchFamily="34" charset="0"/>
              <a:buChar char="•"/>
              <a:defRPr sz="917" kern="1200">
                <a:solidFill>
                  <a:schemeClr val="tx1"/>
                </a:solidFill>
                <a:latin typeface="+mn-lt"/>
                <a:ea typeface="+mn-ea"/>
                <a:cs typeface="+mn-cs"/>
              </a:defRPr>
            </a:lvl9pPr>
          </a:lstStyle>
          <a:p>
            <a:pPr indent="0" algn="ctr">
              <a:buFont typeface="Arial" panose="020B0604020202020204" pitchFamily="34" charset="0"/>
              <a:buNone/>
            </a:pPr>
            <a:r>
              <a:rPr lang="en-US" sz="4400" dirty="0">
                <a:latin typeface="+mj-lt"/>
                <a:cs typeface="Arial" panose="020B0604020202020204" pitchFamily="34" charset="0"/>
              </a:rPr>
              <a:t>Disclosures</a:t>
            </a:r>
            <a:r>
              <a:rPr lang="en-US" sz="4400" dirty="0">
                <a:latin typeface="+mj-lt"/>
              </a:rPr>
              <a:t> </a:t>
            </a:r>
          </a:p>
        </p:txBody>
      </p:sp>
    </p:spTree>
    <p:extLst>
      <p:ext uri="{BB962C8B-B14F-4D97-AF65-F5344CB8AC3E}">
        <p14:creationId xmlns:p14="http://schemas.microsoft.com/office/powerpoint/2010/main" val="3807356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85000">
              <a:srgbClr val="A7B4C1"/>
            </a:gs>
            <a:gs pos="0">
              <a:srgbClr val="DDE2E7"/>
            </a:gs>
            <a:gs pos="100000">
              <a:srgbClr val="DDE2E7"/>
            </a:gs>
            <a:gs pos="45000">
              <a:srgbClr val="A7B4C1"/>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A1AC4-EE14-4410-A055-38796B07AB16}"/>
              </a:ext>
            </a:extLst>
          </p:cNvPr>
          <p:cNvSpPr>
            <a:spLocks noGrp="1"/>
          </p:cNvSpPr>
          <p:nvPr>
            <p:ph type="title"/>
          </p:nvPr>
        </p:nvSpPr>
        <p:spPr>
          <a:xfrm>
            <a:off x="2152650" y="220012"/>
            <a:ext cx="7886700" cy="2570813"/>
          </a:xfrm>
        </p:spPr>
        <p:txBody>
          <a:bodyPr>
            <a:normAutofit/>
          </a:bodyPr>
          <a:lstStyle/>
          <a:p>
            <a:pPr algn="ctr"/>
            <a:r>
              <a:rPr lang="en-US" sz="3600" b="1" dirty="0">
                <a:latin typeface="Arial" panose="020B0604020202020204" pitchFamily="34" charset="0"/>
                <a:ea typeface="+mn-ea"/>
                <a:cs typeface="Arial" panose="020B0604020202020204" pitchFamily="34" charset="0"/>
                <a:sym typeface="Arial"/>
              </a:rPr>
              <a:t>Welcome to All My Relations</a:t>
            </a:r>
            <a:br>
              <a:rPr lang="en-US" sz="3600" b="1" dirty="0">
                <a:latin typeface="Arial"/>
                <a:ea typeface="Arial"/>
                <a:cs typeface="Arial"/>
              </a:rPr>
            </a:br>
            <a:br>
              <a:rPr lang="en-US" sz="3200" b="1" dirty="0">
                <a:latin typeface="Arial"/>
                <a:ea typeface="Arial"/>
                <a:cs typeface="Arial"/>
              </a:rPr>
            </a:br>
            <a:r>
              <a:rPr lang="en-US" sz="2800" i="1" dirty="0">
                <a:solidFill>
                  <a:srgbClr val="242424"/>
                </a:solidFill>
                <a:latin typeface="Arial"/>
                <a:cs typeface="Arial"/>
              </a:rPr>
              <a:t>"</a:t>
            </a:r>
            <a:r>
              <a:rPr lang="en-US" sz="2800" b="1" dirty="0" err="1">
                <a:solidFill>
                  <a:srgbClr val="242424"/>
                </a:solidFill>
                <a:latin typeface="Arial"/>
                <a:cs typeface="Arial"/>
              </a:rPr>
              <a:t>Mitakuye</a:t>
            </a:r>
            <a:r>
              <a:rPr lang="en-US" sz="2800" b="1" dirty="0">
                <a:solidFill>
                  <a:srgbClr val="242424"/>
                </a:solidFill>
                <a:latin typeface="Arial"/>
                <a:cs typeface="Arial"/>
              </a:rPr>
              <a:t> </a:t>
            </a:r>
            <a:r>
              <a:rPr lang="en-US" sz="2800" b="1" i="0" dirty="0" err="1">
                <a:solidFill>
                  <a:srgbClr val="242424"/>
                </a:solidFill>
                <a:effectLst/>
                <a:latin typeface="Arial"/>
                <a:cs typeface="Arial"/>
              </a:rPr>
              <a:t>Oyasin</a:t>
            </a:r>
            <a:r>
              <a:rPr lang="en-US" sz="2800" b="1" dirty="0">
                <a:solidFill>
                  <a:srgbClr val="242424"/>
                </a:solidFill>
                <a:latin typeface="Arial"/>
                <a:cs typeface="Arial"/>
              </a:rPr>
              <a:t>"… We are all Related </a:t>
            </a:r>
            <a:r>
              <a:rPr lang="en-US" sz="2800" dirty="0">
                <a:solidFill>
                  <a:srgbClr val="242424"/>
                </a:solidFill>
                <a:latin typeface="Arial"/>
                <a:cs typeface="Arial"/>
              </a:rPr>
              <a:t>in the Sioux Language.</a:t>
            </a:r>
            <a:endParaRPr lang="en-US" sz="2800" dirty="0">
              <a:latin typeface="Arial"/>
              <a:cs typeface="Arial"/>
            </a:endParaRPr>
          </a:p>
          <a:p>
            <a:pPr algn="ctr"/>
            <a:endParaRPr lang="en-US" sz="3100" b="1" dirty="0">
              <a:solidFill>
                <a:srgbClr val="242424"/>
              </a:solidFill>
              <a:latin typeface="Segoe UI"/>
              <a:cs typeface="Segoe UI"/>
            </a:endParaRPr>
          </a:p>
        </p:txBody>
      </p:sp>
      <p:sp>
        <p:nvSpPr>
          <p:cNvPr id="3" name="Content Placeholder 2">
            <a:extLst>
              <a:ext uri="{FF2B5EF4-FFF2-40B4-BE49-F238E27FC236}">
                <a16:creationId xmlns:a16="http://schemas.microsoft.com/office/drawing/2014/main" id="{36CBBEA7-43DD-4E7C-AB7E-72A6EA886503}"/>
              </a:ext>
            </a:extLst>
          </p:cNvPr>
          <p:cNvSpPr>
            <a:spLocks noGrp="1"/>
          </p:cNvSpPr>
          <p:nvPr>
            <p:ph idx="1"/>
          </p:nvPr>
        </p:nvSpPr>
        <p:spPr>
          <a:xfrm>
            <a:off x="5391150" y="3444956"/>
            <a:ext cx="5705475" cy="1787363"/>
          </a:xfrm>
        </p:spPr>
        <p:txBody>
          <a:bodyPr vert="horz" lIns="91440" tIns="45720" rIns="91440" bIns="45720" rtlCol="0" anchor="t">
            <a:normAutofit/>
          </a:bodyPr>
          <a:lstStyle/>
          <a:p>
            <a:pPr marL="0" indent="0" algn="ctr">
              <a:spcBef>
                <a:spcPts val="0"/>
              </a:spcBef>
              <a:buNone/>
            </a:pPr>
            <a:r>
              <a:rPr lang="en-US" sz="2400" b="1" dirty="0"/>
              <a:t>Bernice Youpee-Jordan, </a:t>
            </a:r>
            <a:r>
              <a:rPr lang="en-US" sz="2400" b="1" i="1" dirty="0"/>
              <a:t>MPH</a:t>
            </a:r>
            <a:r>
              <a:rPr lang="en-US" sz="2400" b="1" dirty="0"/>
              <a:t> </a:t>
            </a:r>
            <a:endParaRPr lang="en-US" sz="2400" b="1" dirty="0">
              <a:cs typeface="Calibri" panose="020F0502020204030204"/>
            </a:endParaRPr>
          </a:p>
          <a:p>
            <a:pPr marL="0" indent="0" algn="ctr">
              <a:spcBef>
                <a:spcPts val="0"/>
              </a:spcBef>
              <a:buNone/>
            </a:pPr>
            <a:r>
              <a:rPr lang="en-US" sz="2400" dirty="0"/>
              <a:t>Citizen of the Fort Peck Sioux Nation</a:t>
            </a:r>
            <a:endParaRPr lang="en-US" dirty="0">
              <a:cs typeface="Calibri" panose="020F0502020204030204"/>
            </a:endParaRPr>
          </a:p>
          <a:p>
            <a:pPr marL="0" indent="0" algn="ctr">
              <a:spcBef>
                <a:spcPts val="0"/>
              </a:spcBef>
              <a:buNone/>
            </a:pPr>
            <a:r>
              <a:rPr lang="en-US" sz="2400" i="1" dirty="0">
                <a:solidFill>
                  <a:srgbClr val="201F1E"/>
                </a:solidFill>
                <a:effectLst/>
                <a:latin typeface="Calibri"/>
                <a:ea typeface="Calibri" panose="020F0502020204030204" pitchFamily="34" charset="0"/>
                <a:cs typeface="Calibri"/>
              </a:rPr>
              <a:t>Public Health Program </a:t>
            </a:r>
            <a:r>
              <a:rPr lang="en-US" sz="2400" i="1" dirty="0">
                <a:solidFill>
                  <a:srgbClr val="201F1E"/>
                </a:solidFill>
                <a:latin typeface="Calibri"/>
                <a:ea typeface="Calibri" panose="020F0502020204030204" pitchFamily="34" charset="0"/>
                <a:cs typeface="Calibri"/>
              </a:rPr>
              <a:t>Manager </a:t>
            </a:r>
            <a:endParaRPr lang="en-US" sz="2400" i="1" dirty="0">
              <a:solidFill>
                <a:srgbClr val="000000"/>
              </a:solidFill>
              <a:latin typeface="Calibri"/>
              <a:ea typeface="Calibri" panose="020F0502020204030204" pitchFamily="34" charset="0"/>
              <a:cs typeface="Calibri"/>
            </a:endParaRPr>
          </a:p>
          <a:p>
            <a:pPr marL="0" indent="0" algn="ctr">
              <a:spcBef>
                <a:spcPts val="0"/>
              </a:spcBef>
              <a:buNone/>
            </a:pPr>
            <a:r>
              <a:rPr lang="en-US" sz="2400" i="1" dirty="0">
                <a:solidFill>
                  <a:srgbClr val="201F1E"/>
                </a:solidFill>
                <a:latin typeface="Calibri"/>
                <a:ea typeface="Calibri" panose="020F0502020204030204" pitchFamily="34" charset="0"/>
                <a:cs typeface="Calibri"/>
              </a:rPr>
              <a:t>Tribal Health Program Support</a:t>
            </a:r>
            <a:r>
              <a:rPr lang="en-US" sz="2400" i="1" dirty="0">
                <a:solidFill>
                  <a:srgbClr val="201F1E"/>
                </a:solidFill>
                <a:effectLst/>
                <a:latin typeface="Calibri"/>
                <a:ea typeface="Calibri" panose="020F0502020204030204" pitchFamily="34" charset="0"/>
                <a:cs typeface="Calibri"/>
              </a:rPr>
              <a:t> </a:t>
            </a:r>
            <a:endParaRPr lang="en-US" sz="2400" i="1" dirty="0">
              <a:solidFill>
                <a:srgbClr val="000000"/>
              </a:solidFill>
              <a:latin typeface="Calibri" panose="020F0502020204030204" pitchFamily="34" charset="0"/>
              <a:ea typeface="Calibri" panose="020F0502020204030204" pitchFamily="34" charset="0"/>
              <a:cs typeface="Calibri"/>
            </a:endParaRPr>
          </a:p>
          <a:p>
            <a:pPr marL="0" indent="0" algn="ctr">
              <a:spcBef>
                <a:spcPts val="0"/>
              </a:spcBef>
              <a:buNone/>
            </a:pPr>
            <a:r>
              <a:rPr lang="en-US" sz="2400" i="1" dirty="0">
                <a:solidFill>
                  <a:srgbClr val="201F1E"/>
                </a:solidFill>
                <a:effectLst/>
                <a:latin typeface="Calibri"/>
                <a:ea typeface="Calibri" panose="020F0502020204030204" pitchFamily="34" charset="0"/>
                <a:cs typeface="Calibri"/>
              </a:rPr>
              <a:t>United South and Eastern Tribes, Inc. </a:t>
            </a:r>
            <a:endParaRPr lang="en-US" sz="2400" i="1" dirty="0">
              <a:latin typeface="Calibri"/>
              <a:cs typeface="Calibri"/>
            </a:endParaRPr>
          </a:p>
        </p:txBody>
      </p:sp>
      <p:pic>
        <p:nvPicPr>
          <p:cNvPr id="5" name="Picture 4" descr="A person wearing glasses&#10;&#10;Description automatically generated with low confidence">
            <a:extLst>
              <a:ext uri="{FF2B5EF4-FFF2-40B4-BE49-F238E27FC236}">
                <a16:creationId xmlns:a16="http://schemas.microsoft.com/office/drawing/2014/main" id="{5762BF1D-FDBE-4EEF-93D3-8A5660FFA3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375" y="2667000"/>
            <a:ext cx="3333750" cy="3333750"/>
          </a:xfrm>
          <a:prstGeom prst="rect">
            <a:avLst/>
          </a:prstGeom>
          <a:effectLst>
            <a:glow rad="101600">
              <a:schemeClr val="bg2">
                <a:lumMod val="10000"/>
                <a:alpha val="60000"/>
              </a:schemeClr>
            </a:glow>
          </a:effectLst>
        </p:spPr>
      </p:pic>
    </p:spTree>
    <p:extLst>
      <p:ext uri="{BB962C8B-B14F-4D97-AF65-F5344CB8AC3E}">
        <p14:creationId xmlns:p14="http://schemas.microsoft.com/office/powerpoint/2010/main" val="2877576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DDE2E7"/>
            </a:gs>
            <a:gs pos="48000">
              <a:srgbClr val="A7B4C1"/>
            </a:gs>
            <a:gs pos="90000">
              <a:srgbClr val="A7B4C1"/>
            </a:gs>
            <a:gs pos="100000">
              <a:srgbClr val="DDE2E7"/>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85A2FC-9511-4CF6-B385-ADA42431899C}"/>
              </a:ext>
            </a:extLst>
          </p:cNvPr>
          <p:cNvSpPr txBox="1"/>
          <p:nvPr/>
        </p:nvSpPr>
        <p:spPr>
          <a:xfrm>
            <a:off x="967510" y="3552497"/>
            <a:ext cx="6403109" cy="3305503"/>
          </a:xfrm>
          <a:prstGeom prst="rect">
            <a:avLst/>
          </a:prstGeom>
        </p:spPr>
        <p:txBody>
          <a:bodyPr vert="horz" lIns="91440" tIns="45720" rIns="91440" bIns="45720" rtlCol="0">
            <a:normAutofit/>
          </a:bodyPr>
          <a:lstStyle/>
          <a:p>
            <a:pPr>
              <a:lnSpc>
                <a:spcPct val="90000"/>
              </a:lnSpc>
              <a:spcAft>
                <a:spcPts val="600"/>
              </a:spcAft>
            </a:pPr>
            <a:r>
              <a:rPr lang="en-US" sz="2800" dirty="0"/>
              <a:t>To learn and acknowledge what Tribal Nation land you and your organization are standing on, go to </a:t>
            </a:r>
          </a:p>
          <a:p>
            <a:pPr>
              <a:lnSpc>
                <a:spcPct val="90000"/>
              </a:lnSpc>
              <a:spcAft>
                <a:spcPts val="600"/>
              </a:spcAft>
            </a:pPr>
            <a:r>
              <a:rPr lang="en-US" sz="2800" dirty="0">
                <a:hlinkClick r:id="rId3"/>
              </a:rPr>
              <a:t>https://native-land.ca/</a:t>
            </a:r>
            <a:r>
              <a:rPr lang="en-US" sz="2800" dirty="0"/>
              <a:t> </a:t>
            </a:r>
          </a:p>
          <a:p>
            <a:pPr>
              <a:lnSpc>
                <a:spcPct val="90000"/>
              </a:lnSpc>
              <a:spcAft>
                <a:spcPts val="600"/>
              </a:spcAft>
            </a:pPr>
            <a:r>
              <a:rPr lang="en-US" sz="2800" dirty="0"/>
              <a:t>or text your zip code or city to</a:t>
            </a:r>
          </a:p>
          <a:p>
            <a:pPr>
              <a:lnSpc>
                <a:spcPct val="90000"/>
              </a:lnSpc>
              <a:spcAft>
                <a:spcPts val="600"/>
              </a:spcAft>
            </a:pPr>
            <a:r>
              <a:rPr lang="en-US" sz="2800" dirty="0">
                <a:solidFill>
                  <a:srgbClr val="741112"/>
                </a:solidFill>
              </a:rPr>
              <a:t>(</a:t>
            </a:r>
            <a:r>
              <a:rPr lang="en-US" sz="2800" b="0" i="0" dirty="0">
                <a:solidFill>
                  <a:srgbClr val="741112"/>
                </a:solidFill>
                <a:effectLst/>
              </a:rPr>
              <a:t>907) 312-5085.</a:t>
            </a:r>
            <a:endParaRPr lang="en-US" sz="2800" dirty="0">
              <a:solidFill>
                <a:srgbClr val="741112"/>
              </a:solidFill>
            </a:endParaRPr>
          </a:p>
        </p:txBody>
      </p:sp>
      <p:pic>
        <p:nvPicPr>
          <p:cNvPr id="13" name="Picture 12" descr="Text&#10;&#10;Description automatically generated">
            <a:extLst>
              <a:ext uri="{FF2B5EF4-FFF2-40B4-BE49-F238E27FC236}">
                <a16:creationId xmlns:a16="http://schemas.microsoft.com/office/drawing/2014/main" id="{60740000-A118-4FEF-BDA7-695476180AAE}"/>
              </a:ext>
            </a:extLst>
          </p:cNvPr>
          <p:cNvPicPr>
            <a:picLocks noChangeAspect="1"/>
          </p:cNvPicPr>
          <p:nvPr/>
        </p:nvPicPr>
        <p:blipFill rotWithShape="1">
          <a:blip r:embed="rId4">
            <a:extLst>
              <a:ext uri="{28A0092B-C50C-407E-A947-70E740481C1C}">
                <a14:useLocalDpi xmlns:a14="http://schemas.microsoft.com/office/drawing/2010/main" val="0"/>
              </a:ext>
            </a:extLst>
          </a:blip>
          <a:srcRect l="-6735" t="-3" r="-25103" b="-13"/>
          <a:stretch/>
        </p:blipFill>
        <p:spPr>
          <a:xfrm>
            <a:off x="7370619" y="0"/>
            <a:ext cx="5966690"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687869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laiming NPB ppt template" id="{2FEB28D9-EC99-4688-87F6-851205FC1777}" vid="{7C1F0AF6-E0D3-43FE-B44E-2697ADB38D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Reclaiming NPB ppt template</Template>
  <TotalTime>14788</TotalTime>
  <Words>2293</Words>
  <Application>Microsoft Office PowerPoint</Application>
  <PresentationFormat>Widescreen</PresentationFormat>
  <Paragraphs>249</Paragraphs>
  <Slides>39</Slides>
  <Notes>11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Arial Black</vt:lpstr>
      <vt:lpstr>Baskerville Old Face</vt:lpstr>
      <vt:lpstr>Calibri</vt:lpstr>
      <vt:lpstr>Calibri Light</vt:lpstr>
      <vt:lpstr>Montserrat</vt:lpstr>
      <vt:lpstr>Segoe UI</vt:lpstr>
      <vt:lpstr>Wingdings</vt:lpstr>
      <vt:lpstr>Office Theme</vt:lpstr>
      <vt:lpstr>Welcome  to Reclaiming Native Psychological Brilliance Behavioral Health ECHO Series  While we are Gathering . . . enjoy this Native music video which we will start at 5 minutes before the hour.</vt:lpstr>
      <vt:lpstr>PowerPoint Presentation</vt:lpstr>
      <vt:lpstr>PowerPoint Presentation</vt:lpstr>
      <vt:lpstr>Audience Participation Tips</vt:lpstr>
      <vt:lpstr>PowerPoint Presentation</vt:lpstr>
      <vt:lpstr>PowerPoint Presentation</vt:lpstr>
      <vt:lpstr>PowerPoint Presentation</vt:lpstr>
      <vt:lpstr>Welcome to All My Relations  "Mitakuye Oyasin"… We are all Related in the Sioux Language. </vt:lpstr>
      <vt:lpstr>PowerPoint Presentation</vt:lpstr>
      <vt:lpstr>PowerPoint Presentation</vt:lpstr>
      <vt:lpstr>PowerPoint Presentation</vt:lpstr>
      <vt:lpstr>PowerPoint Presentation</vt:lpstr>
      <vt:lpstr> </vt:lpstr>
      <vt:lpstr> Sharing insights on  Native Help-Declining and Help-Seeking </vt:lpstr>
      <vt:lpstr>Mike Duncan - CEO Native Dads Network</vt:lpstr>
      <vt:lpstr>Native Dads Network </vt:lpstr>
      <vt:lpstr>PowerPoint Presentation</vt:lpstr>
      <vt:lpstr>Art Martinez, PhD Tribal Clinical Psychologist   </vt:lpstr>
      <vt:lpstr>Center for Native Child and Family Resilience Prevention. Intervention. Respect The Center works in partnership with Tribal communities to:</vt:lpstr>
      <vt:lpstr>PowerPoint Presentation</vt:lpstr>
      <vt:lpstr>PowerPoint Presentation</vt:lpstr>
      <vt:lpstr>Native Culture and Help Seeking</vt:lpstr>
      <vt:lpstr>Institutions and Agencies of Care</vt:lpstr>
      <vt:lpstr>Response to Trauma</vt:lpstr>
      <vt:lpstr>Trauma history influences how Native people approach potentially helpful relationships</vt:lpstr>
      <vt:lpstr>PowerPoint Presentation</vt:lpstr>
      <vt:lpstr>PowerPoint Presentation</vt:lpstr>
      <vt:lpstr>Some Motivators for Help-Seeking</vt:lpstr>
      <vt:lpstr> Staying on Path of Health and Wellness </vt:lpstr>
      <vt:lpstr>PowerPoint Presentation</vt:lpstr>
      <vt:lpstr>Native Female Perspective</vt:lpstr>
      <vt:lpstr>View of Native Women</vt:lpstr>
      <vt:lpstr>PowerPoint Presentation</vt:lpstr>
      <vt:lpstr>Reflections</vt:lpstr>
      <vt:lpstr>Summary Remarks</vt:lpstr>
      <vt:lpstr>Resources </vt:lpstr>
      <vt:lpstr>PowerPoint Presentation</vt:lpstr>
      <vt:lpstr>CEU Information</vt:lpstr>
      <vt:lpstr>See you in May – Same time on the 4th Tuesday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Hendrix</dc:creator>
  <cp:lastModifiedBy>Bryan Hendrix</cp:lastModifiedBy>
  <cp:revision>32</cp:revision>
  <dcterms:created xsi:type="dcterms:W3CDTF">2022-01-22T00:29:56Z</dcterms:created>
  <dcterms:modified xsi:type="dcterms:W3CDTF">2022-04-26T17:55:36Z</dcterms:modified>
</cp:coreProperties>
</file>