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1DD4-8FA8-4523-85B8-31BF5B153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26C6F-7D8F-40FD-AEA2-B7FBBE97A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1194A-7F7A-421B-9A9A-B25C45E49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0513D-4019-4E0A-8E71-B3FFF9A9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AA539-4F4E-4FA0-8517-9C0EB519A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9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42A55-881E-4837-B35D-7970DE28B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778D4-2D92-4B08-A50E-489EE704F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3D8E4-A5D4-4FF0-827D-BF027A6FA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37FC2-41F3-4974-A66D-3179C569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6D124-2AFF-4C9B-98AE-F34693BA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9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E07FA3-3D4F-4958-9E3D-B7C3F50D36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8CB56-0C0D-4383-AA3B-71241C29A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6A7D-4BFD-4208-B3C6-C4761DC57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0FC79-BC0D-4C76-B244-231923558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B0A3B-74E1-4755-B574-7D14090E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8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0705-D464-4006-9151-8BFA1FDA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80654-16F6-4207-AA72-B0BA2DC4E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60F3C-8107-4169-987E-12D47658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4DFB5-191E-4354-8FDF-5D010E1A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065DE-4A72-4F78-A223-E32D24EE9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6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96E0-71F8-47E4-BF07-87BE8E7DD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7AF10-2D24-4A62-8F40-DA4091166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47C40-18BB-4798-B510-3A6B613E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A0A7E-5F62-4E02-A1D3-32986F19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68E36-4B08-45CF-859F-7048C47D1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0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E382-2CD2-4E1E-AB8F-C4359E19C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3AFEA-493B-4946-8C0B-6FA0DEF87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145EC-E81D-4096-82D3-142893AB6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88AF9-2570-4C2C-8B93-8F4541DF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0EC02-5C7C-4C75-8CC0-18DBA66E2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2BA05-5CDC-4DEA-8A22-34D730E5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6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63C1-BD5B-4C2E-9995-3D9CECD36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0A0FB-B178-4E4D-AE78-AD320AAEA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C7B12-4BBE-42CE-AFE6-DAEC490CC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5D8A2E-B7EE-455E-B33E-599EA887D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E00C95-850D-47E5-A98F-81B9F27F8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D45D6D-5B1D-4C53-88C3-87F16D3D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1D2003-14FC-48F4-9E15-3F950AD1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903B4F-03E6-45D0-8778-080ECA26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1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74F3C-DCF8-4048-A717-0A7D6CCD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976CFC-CD7E-4795-BCBD-F226D452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F268D7-A158-429A-9C85-34FA3DA4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720E1F-F18C-4272-B28B-1C89D3A7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5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F40EEC-EA16-4C33-A137-83FF716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4B57C-EA15-4641-8B9A-E13C65A0E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51AC0-D6AA-4C52-A630-942AB57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2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1028D-B993-4A2C-BDE5-2BE14D75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F710-6D5B-484B-AE80-0E1009D6A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963A7-BE52-44D3-993F-724E427BC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C2D91-CE26-441D-B1D5-A4DE8AD8E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8810E-DEB0-441B-BB6F-E53D950D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3CE57-800F-4DC0-A024-D6FBE0C6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7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BD063-4AC1-4AEE-8319-E1A1274FE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2A7BE-D19D-4E73-BF0B-DC8A4EF73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58977-8F9D-4083-959B-3BAEBAC21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C9175-3CFF-4F8B-91B8-90082C664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08119-02F5-44A5-893A-A1ACA3397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D81B9-3C87-4C29-A1AA-00B78361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9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B2652-4CD4-4481-8297-D4C96ACDA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54373-F9D8-4E2F-97A1-009678A42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50300-D94C-42EF-AB9A-435D4B69A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E8A0C-F78C-4DED-A8CB-F00F88FE617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10848-7133-4001-AAEF-257A44377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91B40-9F1B-499F-89B7-30DA3B0D8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DFF67-D323-4E4E-9B21-0FD3BB322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5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CCC74-33AA-4993-A5D5-27D83D4EEC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Syphilis Case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2A83D3-A1FE-4369-ACD2-AF923FFC3A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2/17/22</a:t>
            </a:r>
          </a:p>
        </p:txBody>
      </p:sp>
    </p:spTree>
    <p:extLst>
      <p:ext uri="{BB962C8B-B14F-4D97-AF65-F5344CB8AC3E}">
        <p14:creationId xmlns:p14="http://schemas.microsoft.com/office/powerpoint/2010/main" val="425657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0E5E-E3F7-4865-A4C4-8F5AC8B67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B971-EEF5-4E73-AB8D-4113E341A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50yo F w DM (A1C 7.2), HTN, anterior uveitis 2018</a:t>
            </a:r>
          </a:p>
          <a:p>
            <a:endParaRPr lang="en-US" dirty="0"/>
          </a:p>
          <a:p>
            <a:r>
              <a:rPr lang="en-US" dirty="0"/>
              <a:t>Presented to optometry clinic with 1 day of R eye redness and light sensitivity</a:t>
            </a:r>
          </a:p>
          <a:p>
            <a:endParaRPr lang="en-US" dirty="0"/>
          </a:p>
          <a:p>
            <a:r>
              <a:rPr lang="en-US" dirty="0"/>
              <a:t>Was given prednisolone/atropine drops empirically and labs sent . . 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6" name="Picture 2" descr="Acute anterior uveitis. Severe ciliary injection is seen at initial... |  Download Scientific Diagram">
            <a:extLst>
              <a:ext uri="{FF2B5EF4-FFF2-40B4-BE49-F238E27FC236}">
                <a16:creationId xmlns:a16="http://schemas.microsoft.com/office/drawing/2014/main" id="{DCC2556C-285E-4281-BB8F-16478D665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2498" y="234208"/>
            <a:ext cx="1982269" cy="158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1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A9591A-4B67-4A94-AA64-7145F749E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EC13B-8580-433A-8027-6011F5CE5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PMH</a:t>
            </a:r>
          </a:p>
          <a:p>
            <a:pPr lvl="1"/>
            <a:r>
              <a:rPr lang="en-US" dirty="0"/>
              <a:t>Anterior Uveitis R eye 8/2018</a:t>
            </a:r>
          </a:p>
          <a:p>
            <a:pPr lvl="1"/>
            <a:r>
              <a:rPr lang="en-US" dirty="0"/>
              <a:t>DM</a:t>
            </a:r>
          </a:p>
          <a:p>
            <a:pPr lvl="1"/>
            <a:r>
              <a:rPr lang="en-US" dirty="0"/>
              <a:t>HTN</a:t>
            </a:r>
          </a:p>
          <a:p>
            <a:pPr lvl="1"/>
            <a:r>
              <a:rPr lang="en-US" dirty="0"/>
              <a:t>Hysterectomy for endometroid adenocarcinoma, 5/2020 </a:t>
            </a:r>
          </a:p>
          <a:p>
            <a:r>
              <a:rPr lang="en-US" dirty="0"/>
              <a:t>SH</a:t>
            </a:r>
          </a:p>
          <a:p>
            <a:pPr lvl="1"/>
            <a:r>
              <a:rPr lang="en-US" dirty="0"/>
              <a:t>Last sexual activity 2 years ago, had been diagnosed with chlamydia but does not think other labs checked</a:t>
            </a:r>
          </a:p>
          <a:p>
            <a:pPr lvl="1"/>
            <a:r>
              <a:rPr lang="en-US" dirty="0"/>
              <a:t>Lives with daughter</a:t>
            </a:r>
          </a:p>
          <a:p>
            <a:pPr lvl="1"/>
            <a:r>
              <a:rPr lang="en-US" dirty="0"/>
              <a:t>Works in administration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6571F1-5D82-4BA9-9171-99F54A2930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Meds</a:t>
            </a:r>
          </a:p>
          <a:p>
            <a:pPr lvl="1"/>
            <a:r>
              <a:rPr lang="en-US" dirty="0"/>
              <a:t>Aspirin 81mg</a:t>
            </a:r>
          </a:p>
          <a:p>
            <a:pPr lvl="1"/>
            <a:r>
              <a:rPr lang="en-US" dirty="0"/>
              <a:t>Glargine 25u daily</a:t>
            </a:r>
          </a:p>
          <a:p>
            <a:pPr lvl="1"/>
            <a:r>
              <a:rPr lang="en-US" dirty="0"/>
              <a:t>Lisinopril 10mg daily</a:t>
            </a:r>
          </a:p>
          <a:p>
            <a:pPr lvl="1"/>
            <a:r>
              <a:rPr lang="en-US" dirty="0"/>
              <a:t>Metformin 1g BID</a:t>
            </a:r>
          </a:p>
          <a:p>
            <a:pPr lvl="1"/>
            <a:r>
              <a:rPr lang="en-US" dirty="0"/>
              <a:t>Rosuvastatin 20mg </a:t>
            </a:r>
          </a:p>
        </p:txBody>
      </p:sp>
    </p:spTree>
    <p:extLst>
      <p:ext uri="{BB962C8B-B14F-4D97-AF65-F5344CB8AC3E}">
        <p14:creationId xmlns:p14="http://schemas.microsoft.com/office/powerpoint/2010/main" val="383355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9B53-F398-42A9-ACD2-9B5C55C30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E408B-4F80-4B06-8522-FE006A5A9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RPR 1:64</a:t>
            </a:r>
          </a:p>
          <a:p>
            <a:r>
              <a:rPr lang="en-US" dirty="0"/>
              <a:t>HLA B27 neg</a:t>
            </a:r>
          </a:p>
          <a:p>
            <a:r>
              <a:rPr lang="en-US" dirty="0"/>
              <a:t>ANA neg</a:t>
            </a:r>
          </a:p>
          <a:p>
            <a:r>
              <a:rPr lang="en-US" dirty="0"/>
              <a:t>Rheumatoid factor neg</a:t>
            </a:r>
          </a:p>
          <a:p>
            <a:endParaRPr lang="en-US" dirty="0"/>
          </a:p>
          <a:p>
            <a:r>
              <a:rPr lang="en-US" dirty="0"/>
              <a:t>Physical exam other than eye exam was normal</a:t>
            </a:r>
          </a:p>
          <a:p>
            <a:endParaRPr lang="en-US" dirty="0"/>
          </a:p>
          <a:p>
            <a:r>
              <a:rPr lang="en-US" dirty="0"/>
              <a:t>Next steps???</a:t>
            </a:r>
          </a:p>
        </p:txBody>
      </p:sp>
    </p:spTree>
    <p:extLst>
      <p:ext uri="{BB962C8B-B14F-4D97-AF65-F5344CB8AC3E}">
        <p14:creationId xmlns:p14="http://schemas.microsoft.com/office/powerpoint/2010/main" val="336458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70360-064B-4C10-8F4A-13CF9F1D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A5CA4-FD97-44D6-B6A0-1A811BF34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Admitted to start PCN G MU IV every 4 hours </a:t>
            </a:r>
          </a:p>
          <a:p>
            <a:r>
              <a:rPr lang="en-US" dirty="0"/>
              <a:t>Had LP</a:t>
            </a:r>
          </a:p>
          <a:p>
            <a:pPr lvl="1"/>
            <a:r>
              <a:rPr lang="en-US" dirty="0"/>
              <a:t>WBC 153 (97% </a:t>
            </a:r>
            <a:r>
              <a:rPr lang="en-US" dirty="0" err="1"/>
              <a:t>monos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RBC 0</a:t>
            </a:r>
          </a:p>
          <a:p>
            <a:pPr lvl="1"/>
            <a:r>
              <a:rPr lang="en-US" dirty="0"/>
              <a:t>Protein 79</a:t>
            </a:r>
          </a:p>
          <a:p>
            <a:pPr lvl="1"/>
            <a:r>
              <a:rPr lang="en-US" dirty="0"/>
              <a:t>Glucose 97</a:t>
            </a:r>
          </a:p>
          <a:p>
            <a:pPr lvl="1"/>
            <a:r>
              <a:rPr lang="en-US" dirty="0"/>
              <a:t>CSF VDRL 1:32</a:t>
            </a:r>
          </a:p>
          <a:p>
            <a:r>
              <a:rPr lang="en-US" dirty="0"/>
              <a:t>GC/CT urine: neg</a:t>
            </a:r>
          </a:p>
          <a:p>
            <a:r>
              <a:rPr lang="en-US" dirty="0"/>
              <a:t>HIV neg</a:t>
            </a:r>
          </a:p>
        </p:txBody>
      </p:sp>
    </p:spTree>
    <p:extLst>
      <p:ext uri="{BB962C8B-B14F-4D97-AF65-F5344CB8AC3E}">
        <p14:creationId xmlns:p14="http://schemas.microsoft.com/office/powerpoint/2010/main" val="1897941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4630B-ECD4-47F9-B956-8FC4FE4E3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89D4-E2C3-48C4-BB76-C4227F99E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After 5 days was changed to</a:t>
            </a:r>
          </a:p>
          <a:p>
            <a:pPr lvl="1"/>
            <a:r>
              <a:rPr lang="en-US" dirty="0"/>
              <a:t>procaine penicillin G 2.4 units daily</a:t>
            </a:r>
          </a:p>
          <a:p>
            <a:pPr lvl="1"/>
            <a:r>
              <a:rPr lang="en-US" dirty="0"/>
              <a:t>probenecid 500mg 4x/day</a:t>
            </a:r>
          </a:p>
          <a:p>
            <a:pPr marL="0" indent="0">
              <a:buNone/>
            </a:pPr>
            <a:r>
              <a:rPr lang="en-US" dirty="0"/>
              <a:t>	for 14 day course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9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184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Syphilis Case</vt:lpstr>
      <vt:lpstr>Case</vt:lpstr>
      <vt:lpstr>Case</vt:lpstr>
      <vt:lpstr>Case</vt:lpstr>
      <vt:lpstr>Case</vt:lpstr>
      <vt:lpstr>Case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Syphilis Case</dc:title>
  <dc:creator>Stewart, Leslie (IHS/NAV)</dc:creator>
  <cp:lastModifiedBy>Stewart, Leslie (IHS/NAV)</cp:lastModifiedBy>
  <cp:revision>6</cp:revision>
  <dcterms:created xsi:type="dcterms:W3CDTF">2022-02-15T20:45:47Z</dcterms:created>
  <dcterms:modified xsi:type="dcterms:W3CDTF">2022-02-15T21:20:38Z</dcterms:modified>
</cp:coreProperties>
</file>