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1044965" rtl="0" eaLnBrk="1" latinLnBrk="0" hangingPunct="1">
      <a:defRPr sz="2083" kern="1200">
        <a:solidFill>
          <a:schemeClr val="tx1"/>
        </a:solidFill>
        <a:latin typeface="+mn-lt"/>
        <a:ea typeface="+mn-ea"/>
        <a:cs typeface="+mn-cs"/>
      </a:defRPr>
    </a:lvl1pPr>
    <a:lvl2pPr marL="522482" algn="l" defTabSz="1044965" rtl="0" eaLnBrk="1" latinLnBrk="0" hangingPunct="1">
      <a:defRPr sz="2083" kern="1200">
        <a:solidFill>
          <a:schemeClr val="tx1"/>
        </a:solidFill>
        <a:latin typeface="+mn-lt"/>
        <a:ea typeface="+mn-ea"/>
        <a:cs typeface="+mn-cs"/>
      </a:defRPr>
    </a:lvl2pPr>
    <a:lvl3pPr marL="1044965" algn="l" defTabSz="1044965" rtl="0" eaLnBrk="1" latinLnBrk="0" hangingPunct="1">
      <a:defRPr sz="2083" kern="1200">
        <a:solidFill>
          <a:schemeClr val="tx1"/>
        </a:solidFill>
        <a:latin typeface="+mn-lt"/>
        <a:ea typeface="+mn-ea"/>
        <a:cs typeface="+mn-cs"/>
      </a:defRPr>
    </a:lvl3pPr>
    <a:lvl4pPr marL="1567447" algn="l" defTabSz="1044965" rtl="0" eaLnBrk="1" latinLnBrk="0" hangingPunct="1">
      <a:defRPr sz="2083" kern="1200">
        <a:solidFill>
          <a:schemeClr val="tx1"/>
        </a:solidFill>
        <a:latin typeface="+mn-lt"/>
        <a:ea typeface="+mn-ea"/>
        <a:cs typeface="+mn-cs"/>
      </a:defRPr>
    </a:lvl4pPr>
    <a:lvl5pPr marL="2089930" algn="l" defTabSz="1044965" rtl="0" eaLnBrk="1" latinLnBrk="0" hangingPunct="1">
      <a:defRPr sz="2083" kern="1200">
        <a:solidFill>
          <a:schemeClr val="tx1"/>
        </a:solidFill>
        <a:latin typeface="+mn-lt"/>
        <a:ea typeface="+mn-ea"/>
        <a:cs typeface="+mn-cs"/>
      </a:defRPr>
    </a:lvl5pPr>
    <a:lvl6pPr marL="2612412" algn="l" defTabSz="1044965" rtl="0" eaLnBrk="1" latinLnBrk="0" hangingPunct="1">
      <a:defRPr sz="2083" kern="1200">
        <a:solidFill>
          <a:schemeClr val="tx1"/>
        </a:solidFill>
        <a:latin typeface="+mn-lt"/>
        <a:ea typeface="+mn-ea"/>
        <a:cs typeface="+mn-cs"/>
      </a:defRPr>
    </a:lvl6pPr>
    <a:lvl7pPr marL="3134895" algn="l" defTabSz="1044965" rtl="0" eaLnBrk="1" latinLnBrk="0" hangingPunct="1">
      <a:defRPr sz="2083" kern="1200">
        <a:solidFill>
          <a:schemeClr val="tx1"/>
        </a:solidFill>
        <a:latin typeface="+mn-lt"/>
        <a:ea typeface="+mn-ea"/>
        <a:cs typeface="+mn-cs"/>
      </a:defRPr>
    </a:lvl7pPr>
    <a:lvl8pPr marL="3657378" algn="l" defTabSz="1044965" rtl="0" eaLnBrk="1" latinLnBrk="0" hangingPunct="1">
      <a:defRPr sz="2083" kern="1200">
        <a:solidFill>
          <a:schemeClr val="tx1"/>
        </a:solidFill>
        <a:latin typeface="+mn-lt"/>
        <a:ea typeface="+mn-ea"/>
        <a:cs typeface="+mn-cs"/>
      </a:defRPr>
    </a:lvl8pPr>
    <a:lvl9pPr marL="4179860" algn="l" defTabSz="1044965" rtl="0" eaLnBrk="1" latinLnBrk="0" hangingPunct="1">
      <a:defRPr sz="208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240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  <p15:guide id="4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B4FF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22"/>
    <p:restoredTop sz="94635"/>
  </p:normalViewPr>
  <p:slideViewPr>
    <p:cSldViewPr>
      <p:cViewPr varScale="1">
        <p:scale>
          <a:sx n="79" d="100"/>
          <a:sy n="79" d="100"/>
        </p:scale>
        <p:origin x="2496" y="114"/>
      </p:cViewPr>
      <p:guideLst>
        <p:guide orient="horz" pos="1800"/>
        <p:guide pos="2400"/>
        <p:guide orient="horz" pos="288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40568"/>
            <a:ext cx="77724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81600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24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4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7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99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2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4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7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98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515D-BEFB-48FA-A629-841CA3635A07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4F8C-AA8D-438F-ACE6-93D46532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307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515D-BEFB-48FA-A629-841CA3635A07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4F8C-AA8D-438F-ACE6-93D46532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49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515D-BEFB-48FA-A629-841CA3635A07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4F8C-AA8D-438F-ACE6-93D46532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302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515D-BEFB-48FA-A629-841CA3635A07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4F8C-AA8D-438F-ACE6-93D46532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70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875868"/>
            <a:ext cx="7772400" cy="1816100"/>
          </a:xfrm>
        </p:spPr>
        <p:txBody>
          <a:bodyPr anchor="t"/>
          <a:lstStyle>
            <a:lvl1pPr algn="l">
              <a:defRPr sz="458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75619"/>
            <a:ext cx="7772400" cy="2000249"/>
          </a:xfrm>
        </p:spPr>
        <p:txBody>
          <a:bodyPr anchor="b"/>
          <a:lstStyle>
            <a:lvl1pPr marL="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1pPr>
            <a:lvl2pPr marL="522482" indent="0">
              <a:buNone/>
              <a:defRPr sz="2083">
                <a:solidFill>
                  <a:schemeClr val="tx1">
                    <a:tint val="75000"/>
                  </a:schemeClr>
                </a:solidFill>
              </a:defRPr>
            </a:lvl2pPr>
            <a:lvl3pPr marL="1044965" indent="0">
              <a:buNone/>
              <a:defRPr sz="1833">
                <a:solidFill>
                  <a:schemeClr val="tx1">
                    <a:tint val="75000"/>
                  </a:schemeClr>
                </a:solidFill>
              </a:defRPr>
            </a:lvl3pPr>
            <a:lvl4pPr marL="1567447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4pPr>
            <a:lvl5pPr marL="2089930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5pPr>
            <a:lvl6pPr marL="2612412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6pPr>
            <a:lvl7pPr marL="3134895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7pPr>
            <a:lvl8pPr marL="3657378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8pPr>
            <a:lvl9pPr marL="4179860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515D-BEFB-48FA-A629-841CA3635A07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4F8C-AA8D-438F-ACE6-93D46532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458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8"/>
          </a:xfrm>
        </p:spPr>
        <p:txBody>
          <a:bodyPr/>
          <a:lstStyle>
            <a:lvl1pPr>
              <a:defRPr sz="3167"/>
            </a:lvl1pPr>
            <a:lvl2pPr>
              <a:defRPr sz="2750"/>
            </a:lvl2pPr>
            <a:lvl3pPr>
              <a:defRPr sz="2250"/>
            </a:lvl3pPr>
            <a:lvl4pPr>
              <a:defRPr sz="2083"/>
            </a:lvl4pPr>
            <a:lvl5pPr>
              <a:defRPr sz="2083"/>
            </a:lvl5pPr>
            <a:lvl6pPr>
              <a:defRPr sz="2083"/>
            </a:lvl6pPr>
            <a:lvl7pPr>
              <a:defRPr sz="2083"/>
            </a:lvl7pPr>
            <a:lvl8pPr>
              <a:defRPr sz="2083"/>
            </a:lvl8pPr>
            <a:lvl9pPr>
              <a:defRPr sz="20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8"/>
          </a:xfrm>
        </p:spPr>
        <p:txBody>
          <a:bodyPr/>
          <a:lstStyle>
            <a:lvl1pPr>
              <a:defRPr sz="3167"/>
            </a:lvl1pPr>
            <a:lvl2pPr>
              <a:defRPr sz="2750"/>
            </a:lvl2pPr>
            <a:lvl3pPr>
              <a:defRPr sz="2250"/>
            </a:lvl3pPr>
            <a:lvl4pPr>
              <a:defRPr sz="2083"/>
            </a:lvl4pPr>
            <a:lvl5pPr>
              <a:defRPr sz="2083"/>
            </a:lvl5pPr>
            <a:lvl6pPr>
              <a:defRPr sz="2083"/>
            </a:lvl6pPr>
            <a:lvl7pPr>
              <a:defRPr sz="2083"/>
            </a:lvl7pPr>
            <a:lvl8pPr>
              <a:defRPr sz="2083"/>
            </a:lvl8pPr>
            <a:lvl9pPr>
              <a:defRPr sz="20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515D-BEFB-48FA-A629-841CA3635A07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4F8C-AA8D-438F-ACE6-93D46532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11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8"/>
            <a:ext cx="4040188" cy="853016"/>
          </a:xfrm>
        </p:spPr>
        <p:txBody>
          <a:bodyPr anchor="b"/>
          <a:lstStyle>
            <a:lvl1pPr marL="0" indent="0">
              <a:buNone/>
              <a:defRPr sz="2750" b="1"/>
            </a:lvl1pPr>
            <a:lvl2pPr marL="522482" indent="0">
              <a:buNone/>
              <a:defRPr sz="2250" b="1"/>
            </a:lvl2pPr>
            <a:lvl3pPr marL="1044965" indent="0">
              <a:buNone/>
              <a:defRPr sz="2083" b="1"/>
            </a:lvl3pPr>
            <a:lvl4pPr marL="1567447" indent="0">
              <a:buNone/>
              <a:defRPr sz="1833" b="1"/>
            </a:lvl4pPr>
            <a:lvl5pPr marL="2089930" indent="0">
              <a:buNone/>
              <a:defRPr sz="1833" b="1"/>
            </a:lvl5pPr>
            <a:lvl6pPr marL="2612412" indent="0">
              <a:buNone/>
              <a:defRPr sz="1833" b="1"/>
            </a:lvl6pPr>
            <a:lvl7pPr marL="3134895" indent="0">
              <a:buNone/>
              <a:defRPr sz="1833" b="1"/>
            </a:lvl7pPr>
            <a:lvl8pPr marL="3657378" indent="0">
              <a:buNone/>
              <a:defRPr sz="1833" b="1"/>
            </a:lvl8pPr>
            <a:lvl9pPr marL="4179860" indent="0">
              <a:buNone/>
              <a:defRPr sz="18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99834"/>
            <a:ext cx="4040188" cy="5268384"/>
          </a:xfrm>
        </p:spPr>
        <p:txBody>
          <a:bodyPr/>
          <a:lstStyle>
            <a:lvl1pPr>
              <a:defRPr sz="2750"/>
            </a:lvl1pPr>
            <a:lvl2pPr>
              <a:defRPr sz="2250"/>
            </a:lvl2pPr>
            <a:lvl3pPr>
              <a:defRPr sz="2083"/>
            </a:lvl3pPr>
            <a:lvl4pPr>
              <a:defRPr sz="1833"/>
            </a:lvl4pPr>
            <a:lvl5pPr>
              <a:defRPr sz="1833"/>
            </a:lvl5pPr>
            <a:lvl6pPr>
              <a:defRPr sz="1833"/>
            </a:lvl6pPr>
            <a:lvl7pPr>
              <a:defRPr sz="1833"/>
            </a:lvl7pPr>
            <a:lvl8pPr>
              <a:defRPr sz="1833"/>
            </a:lvl8pPr>
            <a:lvl9pPr>
              <a:defRPr sz="18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2046818"/>
            <a:ext cx="4041775" cy="853016"/>
          </a:xfrm>
        </p:spPr>
        <p:txBody>
          <a:bodyPr anchor="b"/>
          <a:lstStyle>
            <a:lvl1pPr marL="0" indent="0">
              <a:buNone/>
              <a:defRPr sz="2750" b="1"/>
            </a:lvl1pPr>
            <a:lvl2pPr marL="522482" indent="0">
              <a:buNone/>
              <a:defRPr sz="2250" b="1"/>
            </a:lvl2pPr>
            <a:lvl3pPr marL="1044965" indent="0">
              <a:buNone/>
              <a:defRPr sz="2083" b="1"/>
            </a:lvl3pPr>
            <a:lvl4pPr marL="1567447" indent="0">
              <a:buNone/>
              <a:defRPr sz="1833" b="1"/>
            </a:lvl4pPr>
            <a:lvl5pPr marL="2089930" indent="0">
              <a:buNone/>
              <a:defRPr sz="1833" b="1"/>
            </a:lvl5pPr>
            <a:lvl6pPr marL="2612412" indent="0">
              <a:buNone/>
              <a:defRPr sz="1833" b="1"/>
            </a:lvl6pPr>
            <a:lvl7pPr marL="3134895" indent="0">
              <a:buNone/>
              <a:defRPr sz="1833" b="1"/>
            </a:lvl7pPr>
            <a:lvl8pPr marL="3657378" indent="0">
              <a:buNone/>
              <a:defRPr sz="1833" b="1"/>
            </a:lvl8pPr>
            <a:lvl9pPr marL="4179860" indent="0">
              <a:buNone/>
              <a:defRPr sz="18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899834"/>
            <a:ext cx="4041775" cy="5268384"/>
          </a:xfrm>
        </p:spPr>
        <p:txBody>
          <a:bodyPr/>
          <a:lstStyle>
            <a:lvl1pPr>
              <a:defRPr sz="2750"/>
            </a:lvl1pPr>
            <a:lvl2pPr>
              <a:defRPr sz="2250"/>
            </a:lvl2pPr>
            <a:lvl3pPr>
              <a:defRPr sz="2083"/>
            </a:lvl3pPr>
            <a:lvl4pPr>
              <a:defRPr sz="1833"/>
            </a:lvl4pPr>
            <a:lvl5pPr>
              <a:defRPr sz="1833"/>
            </a:lvl5pPr>
            <a:lvl6pPr>
              <a:defRPr sz="1833"/>
            </a:lvl6pPr>
            <a:lvl7pPr>
              <a:defRPr sz="1833"/>
            </a:lvl7pPr>
            <a:lvl8pPr>
              <a:defRPr sz="1833"/>
            </a:lvl8pPr>
            <a:lvl9pPr>
              <a:defRPr sz="18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515D-BEFB-48FA-A629-841CA3635A07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4F8C-AA8D-438F-ACE6-93D46532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900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515D-BEFB-48FA-A629-841CA3635A07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4F8C-AA8D-438F-ACE6-93D46532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7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515D-BEFB-48FA-A629-841CA3635A07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4F8C-AA8D-438F-ACE6-93D46532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918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3008313" cy="1549400"/>
          </a:xfrm>
        </p:spPr>
        <p:txBody>
          <a:bodyPr anchor="b"/>
          <a:lstStyle>
            <a:lvl1pPr algn="l">
              <a:defRPr sz="225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64068"/>
            <a:ext cx="5111750" cy="7804151"/>
          </a:xfrm>
        </p:spPr>
        <p:txBody>
          <a:bodyPr/>
          <a:lstStyle>
            <a:lvl1pPr>
              <a:defRPr sz="3667"/>
            </a:lvl1pPr>
            <a:lvl2pPr>
              <a:defRPr sz="3167"/>
            </a:lvl2pPr>
            <a:lvl3pPr>
              <a:defRPr sz="275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13468"/>
            <a:ext cx="3008313" cy="6254751"/>
          </a:xfrm>
        </p:spPr>
        <p:txBody>
          <a:bodyPr/>
          <a:lstStyle>
            <a:lvl1pPr marL="0" indent="0">
              <a:buNone/>
              <a:defRPr sz="1583"/>
            </a:lvl1pPr>
            <a:lvl2pPr marL="522482" indent="0">
              <a:buNone/>
              <a:defRPr sz="1333"/>
            </a:lvl2pPr>
            <a:lvl3pPr marL="1044965" indent="0">
              <a:buNone/>
              <a:defRPr sz="1167"/>
            </a:lvl3pPr>
            <a:lvl4pPr marL="1567447" indent="0">
              <a:buNone/>
              <a:defRPr sz="1000"/>
            </a:lvl4pPr>
            <a:lvl5pPr marL="2089930" indent="0">
              <a:buNone/>
              <a:defRPr sz="1000"/>
            </a:lvl5pPr>
            <a:lvl6pPr marL="2612412" indent="0">
              <a:buNone/>
              <a:defRPr sz="1000"/>
            </a:lvl6pPr>
            <a:lvl7pPr marL="3134895" indent="0">
              <a:buNone/>
              <a:defRPr sz="1000"/>
            </a:lvl7pPr>
            <a:lvl8pPr marL="3657378" indent="0">
              <a:buNone/>
              <a:defRPr sz="1000"/>
            </a:lvl8pPr>
            <a:lvl9pPr marL="417986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515D-BEFB-48FA-A629-841CA3635A07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4F8C-AA8D-438F-ACE6-93D46532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06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6400800"/>
            <a:ext cx="5486400" cy="755651"/>
          </a:xfrm>
        </p:spPr>
        <p:txBody>
          <a:bodyPr anchor="b"/>
          <a:lstStyle>
            <a:lvl1pPr algn="l">
              <a:defRPr sz="225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17033"/>
            <a:ext cx="5486400" cy="5486400"/>
          </a:xfrm>
        </p:spPr>
        <p:txBody>
          <a:bodyPr/>
          <a:lstStyle>
            <a:lvl1pPr marL="0" indent="0">
              <a:buNone/>
              <a:defRPr sz="3667"/>
            </a:lvl1pPr>
            <a:lvl2pPr marL="522482" indent="0">
              <a:buNone/>
              <a:defRPr sz="3167"/>
            </a:lvl2pPr>
            <a:lvl3pPr marL="1044965" indent="0">
              <a:buNone/>
              <a:defRPr sz="2750"/>
            </a:lvl3pPr>
            <a:lvl4pPr marL="1567447" indent="0">
              <a:buNone/>
              <a:defRPr sz="2250"/>
            </a:lvl4pPr>
            <a:lvl5pPr marL="2089930" indent="0">
              <a:buNone/>
              <a:defRPr sz="2250"/>
            </a:lvl5pPr>
            <a:lvl6pPr marL="2612412" indent="0">
              <a:buNone/>
              <a:defRPr sz="2250"/>
            </a:lvl6pPr>
            <a:lvl7pPr marL="3134895" indent="0">
              <a:buNone/>
              <a:defRPr sz="2250"/>
            </a:lvl7pPr>
            <a:lvl8pPr marL="3657378" indent="0">
              <a:buNone/>
              <a:defRPr sz="2250"/>
            </a:lvl8pPr>
            <a:lvl9pPr marL="4179860" indent="0">
              <a:buNone/>
              <a:defRPr sz="225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7156451"/>
            <a:ext cx="5486400" cy="1073149"/>
          </a:xfrm>
        </p:spPr>
        <p:txBody>
          <a:bodyPr/>
          <a:lstStyle>
            <a:lvl1pPr marL="0" indent="0">
              <a:buNone/>
              <a:defRPr sz="1583"/>
            </a:lvl1pPr>
            <a:lvl2pPr marL="522482" indent="0">
              <a:buNone/>
              <a:defRPr sz="1333"/>
            </a:lvl2pPr>
            <a:lvl3pPr marL="1044965" indent="0">
              <a:buNone/>
              <a:defRPr sz="1167"/>
            </a:lvl3pPr>
            <a:lvl4pPr marL="1567447" indent="0">
              <a:buNone/>
              <a:defRPr sz="1000"/>
            </a:lvl4pPr>
            <a:lvl5pPr marL="2089930" indent="0">
              <a:buNone/>
              <a:defRPr sz="1000"/>
            </a:lvl5pPr>
            <a:lvl6pPr marL="2612412" indent="0">
              <a:buNone/>
              <a:defRPr sz="1000"/>
            </a:lvl6pPr>
            <a:lvl7pPr marL="3134895" indent="0">
              <a:buNone/>
              <a:defRPr sz="1000"/>
            </a:lvl7pPr>
            <a:lvl8pPr marL="3657378" indent="0">
              <a:buNone/>
              <a:defRPr sz="1000"/>
            </a:lvl8pPr>
            <a:lvl9pPr marL="417986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515D-BEFB-48FA-A629-841CA3635A07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4F8C-AA8D-438F-ACE6-93D46532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847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lIns="125401" tIns="62700" rIns="125401" bIns="6270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33601"/>
            <a:ext cx="8229600" cy="6034618"/>
          </a:xfrm>
          <a:prstGeom prst="rect">
            <a:avLst/>
          </a:prstGeom>
        </p:spPr>
        <p:txBody>
          <a:bodyPr vert="horz" lIns="125401" tIns="62700" rIns="125401" bIns="6270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8475134"/>
            <a:ext cx="2133600" cy="486833"/>
          </a:xfrm>
          <a:prstGeom prst="rect">
            <a:avLst/>
          </a:prstGeom>
        </p:spPr>
        <p:txBody>
          <a:bodyPr vert="horz" lIns="125401" tIns="62700" rIns="125401" bIns="62700" rtlCol="0" anchor="ctr"/>
          <a:lstStyle>
            <a:lvl1pPr algn="l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B515D-BEFB-48FA-A629-841CA3635A07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8475134"/>
            <a:ext cx="2895600" cy="486833"/>
          </a:xfrm>
          <a:prstGeom prst="rect">
            <a:avLst/>
          </a:prstGeom>
        </p:spPr>
        <p:txBody>
          <a:bodyPr vert="horz" lIns="125401" tIns="62700" rIns="125401" bIns="62700" rtlCol="0" anchor="ctr"/>
          <a:lstStyle>
            <a:lvl1pPr algn="ctr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8475134"/>
            <a:ext cx="2133600" cy="486833"/>
          </a:xfrm>
          <a:prstGeom prst="rect">
            <a:avLst/>
          </a:prstGeom>
        </p:spPr>
        <p:txBody>
          <a:bodyPr vert="horz" lIns="125401" tIns="62700" rIns="125401" bIns="62700" rtlCol="0" anchor="ctr"/>
          <a:lstStyle>
            <a:lvl1pPr algn="r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24F8C-AA8D-438F-ACE6-93D46532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147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4965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862" indent="-391862" algn="l" defTabSz="1044965" rtl="0" eaLnBrk="1" latinLnBrk="0" hangingPunct="1">
        <a:spcBef>
          <a:spcPct val="20000"/>
        </a:spcBef>
        <a:buFont typeface="Arial" panose="020B0604020202020204" pitchFamily="34" charset="0"/>
        <a:buChar char="•"/>
        <a:defRPr sz="3667" kern="1200">
          <a:solidFill>
            <a:schemeClr val="tx1"/>
          </a:solidFill>
          <a:latin typeface="+mn-lt"/>
          <a:ea typeface="+mn-ea"/>
          <a:cs typeface="+mn-cs"/>
        </a:defRPr>
      </a:lvl1pPr>
      <a:lvl2pPr marL="849034" indent="-326552" algn="l" defTabSz="1044965" rtl="0" eaLnBrk="1" latinLnBrk="0" hangingPunct="1">
        <a:spcBef>
          <a:spcPct val="20000"/>
        </a:spcBef>
        <a:buFont typeface="Arial" panose="020B0604020202020204" pitchFamily="34" charset="0"/>
        <a:buChar char="–"/>
        <a:defRPr sz="3167" kern="1200">
          <a:solidFill>
            <a:schemeClr val="tx1"/>
          </a:solidFill>
          <a:latin typeface="+mn-lt"/>
          <a:ea typeface="+mn-ea"/>
          <a:cs typeface="+mn-cs"/>
        </a:defRPr>
      </a:lvl2pPr>
      <a:lvl3pPr marL="1306206" indent="-261241" algn="l" defTabSz="10449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5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89" indent="-261241" algn="l" defTabSz="1044965" rtl="0" eaLnBrk="1" latinLnBrk="0" hangingPunct="1">
        <a:spcBef>
          <a:spcPct val="20000"/>
        </a:spcBef>
        <a:buFont typeface="Arial" panose="020B0604020202020204" pitchFamily="34" charset="0"/>
        <a:buChar char="–"/>
        <a:defRPr sz="2250" kern="1200">
          <a:solidFill>
            <a:schemeClr val="tx1"/>
          </a:solidFill>
          <a:latin typeface="+mn-lt"/>
          <a:ea typeface="+mn-ea"/>
          <a:cs typeface="+mn-cs"/>
        </a:defRPr>
      </a:lvl4pPr>
      <a:lvl5pPr marL="2351171" indent="-261241" algn="l" defTabSz="1044965" rtl="0" eaLnBrk="1" latinLnBrk="0" hangingPunct="1">
        <a:spcBef>
          <a:spcPct val="20000"/>
        </a:spcBef>
        <a:buFont typeface="Arial" panose="020B0604020202020204" pitchFamily="34" charset="0"/>
        <a:buChar char="»"/>
        <a:defRPr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2873653" indent="-261241" algn="l" defTabSz="10449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6pPr>
      <a:lvl7pPr marL="3396137" indent="-261241" algn="l" defTabSz="10449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7pPr>
      <a:lvl8pPr marL="3918619" indent="-261241" algn="l" defTabSz="10449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8pPr>
      <a:lvl9pPr marL="4441102" indent="-261241" algn="l" defTabSz="10449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4965" rtl="0" eaLnBrk="1" latinLnBrk="0" hangingPunct="1">
        <a:defRPr sz="2083" kern="1200">
          <a:solidFill>
            <a:schemeClr val="tx1"/>
          </a:solidFill>
          <a:latin typeface="+mn-lt"/>
          <a:ea typeface="+mn-ea"/>
          <a:cs typeface="+mn-cs"/>
        </a:defRPr>
      </a:lvl1pPr>
      <a:lvl2pPr marL="522482" algn="l" defTabSz="1044965" rtl="0" eaLnBrk="1" latinLnBrk="0" hangingPunct="1">
        <a:defRPr sz="2083" kern="1200">
          <a:solidFill>
            <a:schemeClr val="tx1"/>
          </a:solidFill>
          <a:latin typeface="+mn-lt"/>
          <a:ea typeface="+mn-ea"/>
          <a:cs typeface="+mn-cs"/>
        </a:defRPr>
      </a:lvl2pPr>
      <a:lvl3pPr marL="1044965" algn="l" defTabSz="1044965" rtl="0" eaLnBrk="1" latinLnBrk="0" hangingPunct="1">
        <a:defRPr sz="2083" kern="1200">
          <a:solidFill>
            <a:schemeClr val="tx1"/>
          </a:solidFill>
          <a:latin typeface="+mn-lt"/>
          <a:ea typeface="+mn-ea"/>
          <a:cs typeface="+mn-cs"/>
        </a:defRPr>
      </a:lvl3pPr>
      <a:lvl4pPr marL="1567447" algn="l" defTabSz="1044965" rtl="0" eaLnBrk="1" latinLnBrk="0" hangingPunct="1">
        <a:defRPr sz="2083" kern="1200">
          <a:solidFill>
            <a:schemeClr val="tx1"/>
          </a:solidFill>
          <a:latin typeface="+mn-lt"/>
          <a:ea typeface="+mn-ea"/>
          <a:cs typeface="+mn-cs"/>
        </a:defRPr>
      </a:lvl4pPr>
      <a:lvl5pPr marL="2089930" algn="l" defTabSz="1044965" rtl="0" eaLnBrk="1" latinLnBrk="0" hangingPunct="1">
        <a:defRPr sz="2083" kern="1200">
          <a:solidFill>
            <a:schemeClr val="tx1"/>
          </a:solidFill>
          <a:latin typeface="+mn-lt"/>
          <a:ea typeface="+mn-ea"/>
          <a:cs typeface="+mn-cs"/>
        </a:defRPr>
      </a:lvl5pPr>
      <a:lvl6pPr marL="2612412" algn="l" defTabSz="1044965" rtl="0" eaLnBrk="1" latinLnBrk="0" hangingPunct="1">
        <a:defRPr sz="2083" kern="1200">
          <a:solidFill>
            <a:schemeClr val="tx1"/>
          </a:solidFill>
          <a:latin typeface="+mn-lt"/>
          <a:ea typeface="+mn-ea"/>
          <a:cs typeface="+mn-cs"/>
        </a:defRPr>
      </a:lvl6pPr>
      <a:lvl7pPr marL="3134895" algn="l" defTabSz="1044965" rtl="0" eaLnBrk="1" latinLnBrk="0" hangingPunct="1">
        <a:defRPr sz="2083" kern="1200">
          <a:solidFill>
            <a:schemeClr val="tx1"/>
          </a:solidFill>
          <a:latin typeface="+mn-lt"/>
          <a:ea typeface="+mn-ea"/>
          <a:cs typeface="+mn-cs"/>
        </a:defRPr>
      </a:lvl7pPr>
      <a:lvl8pPr marL="3657378" algn="l" defTabSz="1044965" rtl="0" eaLnBrk="1" latinLnBrk="0" hangingPunct="1">
        <a:defRPr sz="2083" kern="1200">
          <a:solidFill>
            <a:schemeClr val="tx1"/>
          </a:solidFill>
          <a:latin typeface="+mn-lt"/>
          <a:ea typeface="+mn-ea"/>
          <a:cs typeface="+mn-cs"/>
        </a:defRPr>
      </a:lvl8pPr>
      <a:lvl9pPr marL="4179860" algn="l" defTabSz="1044965" rtl="0" eaLnBrk="1" latinLnBrk="0" hangingPunct="1">
        <a:defRPr sz="20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587500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sz="6666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Pre-Arrival Team Brief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9525" y="1833639"/>
            <a:ext cx="9153525" cy="1335314"/>
          </a:xfrm>
          <a:solidFill>
            <a:srgbClr val="9DB4FF"/>
          </a:solidFill>
        </p:spPr>
        <p:txBody>
          <a:bodyPr anchor="ctr">
            <a:noAutofit/>
          </a:bodyPr>
          <a:lstStyle/>
          <a:p>
            <a:pPr marL="761970" indent="-761970" algn="l">
              <a:buAutoNum type="arabicPeriod"/>
            </a:pPr>
            <a:r>
              <a:rPr lang="en-US" sz="37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we KNOW? </a:t>
            </a:r>
          </a:p>
          <a:p>
            <a:pPr algn="l">
              <a:spcBef>
                <a:spcPts val="0"/>
              </a:spcBef>
            </a:pPr>
            <a:r>
              <a:rPr lang="en-US" sz="3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(vitals, mechanism)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-24191" y="4874381"/>
            <a:ext cx="9174165" cy="1333500"/>
          </a:xfrm>
          <a:prstGeom prst="rect">
            <a:avLst/>
          </a:prstGeom>
          <a:solidFill>
            <a:srgbClr val="9DB4FF"/>
          </a:solidFill>
        </p:spPr>
        <p:txBody>
          <a:bodyPr vert="horz" lIns="104501" tIns="52250" rIns="104501" bIns="5225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7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 What do we NEED? </a:t>
            </a:r>
          </a:p>
          <a:p>
            <a:pPr algn="l">
              <a:spcBef>
                <a:spcPts val="0"/>
              </a:spcBef>
            </a:pPr>
            <a:r>
              <a:rPr lang="en-US" sz="3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(2U RBCs or MHP, equipment)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211" y="3380015"/>
            <a:ext cx="9148764" cy="1297214"/>
          </a:xfrm>
          <a:prstGeom prst="rect">
            <a:avLst/>
          </a:prstGeom>
          <a:solidFill>
            <a:srgbClr val="9DB4FF"/>
          </a:solidFill>
        </p:spPr>
        <p:txBody>
          <a:bodyPr vert="horz" lIns="104501" tIns="52250" rIns="104501" bIns="5225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761970" indent="-761970" algn="l">
              <a:buAutoNum type="arabicPeriod" startAt="2"/>
            </a:pPr>
            <a:r>
              <a:rPr lang="en-US" sz="37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are our anticipated     </a:t>
            </a:r>
          </a:p>
          <a:p>
            <a:pPr algn="l"/>
            <a:r>
              <a:rPr lang="en-US" sz="37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PRIORITIES?  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-9525" y="6405033"/>
            <a:ext cx="9159499" cy="1278467"/>
          </a:xfrm>
          <a:prstGeom prst="rect">
            <a:avLst/>
          </a:prstGeom>
          <a:solidFill>
            <a:srgbClr val="9DB4FF"/>
          </a:solidFill>
        </p:spPr>
        <p:txBody>
          <a:bodyPr vert="horz" lIns="104501" tIns="52250" rIns="104501" bIns="52250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7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  ROLE ASSIGNMENT and PPE 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-9525" y="7880653"/>
            <a:ext cx="9159498" cy="1263348"/>
          </a:xfrm>
          <a:prstGeom prst="rect">
            <a:avLst/>
          </a:prstGeom>
          <a:solidFill>
            <a:srgbClr val="9DB4FF"/>
          </a:solidFill>
        </p:spPr>
        <p:txBody>
          <a:bodyPr vert="horz" lIns="104501" tIns="52250" rIns="104501" bIns="52250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7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  Consider </a:t>
            </a:r>
            <a:r>
              <a:rPr lang="en-US" sz="375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FiiRST-2</a:t>
            </a:r>
          </a:p>
        </p:txBody>
      </p:sp>
    </p:spTree>
    <p:extLst>
      <p:ext uri="{BB962C8B-B14F-4D97-AF65-F5344CB8AC3E}">
        <p14:creationId xmlns:p14="http://schemas.microsoft.com/office/powerpoint/2010/main" val="397071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48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   Pre-Arrival Team Brief</vt:lpstr>
    </vt:vector>
  </TitlesOfParts>
  <Company>St. Michael's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Pre-Arrival   Team Briefing</dc:title>
  <dc:creator>Melissa McGowan</dc:creator>
  <cp:lastModifiedBy>Melissa McGowan</cp:lastModifiedBy>
  <cp:revision>15</cp:revision>
  <dcterms:created xsi:type="dcterms:W3CDTF">2019-12-30T20:05:52Z</dcterms:created>
  <dcterms:modified xsi:type="dcterms:W3CDTF">2021-11-17T12:50:19Z</dcterms:modified>
</cp:coreProperties>
</file>