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sldIdLst>
    <p:sldId id="305" r:id="rId5"/>
    <p:sldId id="306" r:id="rId6"/>
    <p:sldId id="307" r:id="rId7"/>
    <p:sldId id="308" r:id="rId8"/>
    <p:sldId id="312" r:id="rId9"/>
    <p:sldId id="309" r:id="rId10"/>
    <p:sldId id="310" r:id="rId11"/>
    <p:sldId id="311" r:id="rId12"/>
    <p:sldId id="315" r:id="rId13"/>
    <p:sldId id="316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CD2CD-117E-48A1-9B72-D5EFBE3538D4}" v="579" dt="2020-09-24T06:28:29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19" autoAdjust="0"/>
  </p:normalViewPr>
  <p:slideViewPr>
    <p:cSldViewPr snapToGrid="0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Bigelow" userId="967b4973e260915c" providerId="LiveId" clId="{814CD2CD-117E-48A1-9B72-D5EFBE3538D4}"/>
    <pc:docChg chg="undo custSel mod addSld delSld modSld sldOrd">
      <pc:chgData name="debra Bigelow" userId="967b4973e260915c" providerId="LiveId" clId="{814CD2CD-117E-48A1-9B72-D5EFBE3538D4}" dt="2020-09-24T06:49:07.989" v="4334" actId="12"/>
      <pc:docMkLst>
        <pc:docMk/>
      </pc:docMkLst>
      <pc:sldChg chg="addSp delSp modSp mod setBg delDesignElem">
        <pc:chgData name="debra Bigelow" userId="967b4973e260915c" providerId="LiveId" clId="{814CD2CD-117E-48A1-9B72-D5EFBE3538D4}" dt="2020-09-23T06:22:05.132" v="3118" actId="255"/>
        <pc:sldMkLst>
          <pc:docMk/>
          <pc:sldMk cId="1946576508" sldId="305"/>
        </pc:sldMkLst>
        <pc:spChg chg="mo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2" creationId="{0D1F047C-C727-42A7-85C5-68C5AA1B1A93}"/>
          </ac:spMkLst>
        </pc:spChg>
        <pc:spChg chg="mod">
          <ac:chgData name="debra Bigelow" userId="967b4973e260915c" providerId="LiveId" clId="{814CD2CD-117E-48A1-9B72-D5EFBE3538D4}" dt="2020-09-23T06:22:05.132" v="3118" actId="255"/>
          <ac:spMkLst>
            <pc:docMk/>
            <pc:sldMk cId="1946576508" sldId="305"/>
            <ac:spMk id="3" creationId="{DB93FB3F-A8D4-46D3-A1C6-C79C64563729}"/>
          </ac:spMkLst>
        </pc:spChg>
        <pc:spChg chg="add del">
          <ac:chgData name="debra Bigelow" userId="967b4973e260915c" providerId="LiveId" clId="{814CD2CD-117E-48A1-9B72-D5EFBE3538D4}" dt="2020-09-23T05:59:06.370" v="2948" actId="26606"/>
          <ac:spMkLst>
            <pc:docMk/>
            <pc:sldMk cId="1946576508" sldId="305"/>
            <ac:spMk id="11" creationId="{1D5176F5-672E-4095-B177-BF242A897F3A}"/>
          </ac:spMkLst>
        </pc:spChg>
        <pc:spChg chg="add del">
          <ac:chgData name="debra Bigelow" userId="967b4973e260915c" providerId="LiveId" clId="{814CD2CD-117E-48A1-9B72-D5EFBE3538D4}" dt="2020-09-23T05:59:06.370" v="2948" actId="26606"/>
          <ac:spMkLst>
            <pc:docMk/>
            <pc:sldMk cId="1946576508" sldId="305"/>
            <ac:spMk id="13" creationId="{AA1B0F4F-7E72-4B60-A40A-5FBDF4E4BC61}"/>
          </ac:spMkLst>
        </pc:spChg>
        <pc:spChg chg="add del">
          <ac:chgData name="debra Bigelow" userId="967b4973e260915c" providerId="LiveId" clId="{814CD2CD-117E-48A1-9B72-D5EFBE3538D4}" dt="2020-09-23T05:59:06.370" v="2948" actId="26606"/>
          <ac:spMkLst>
            <pc:docMk/>
            <pc:sldMk cId="1946576508" sldId="305"/>
            <ac:spMk id="15" creationId="{630BC26D-B0C4-450B-AFF3-7EB356DB5EA1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22" creationId="{37F739D6-3BEB-4B03-BAED-4D7F3CB99D9B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26" creationId="{EC0D6CAD-25C0-4FB5-8F20-71B40BEEE514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28" creationId="{B2A6F859-B05F-4D2B-900D-0E549098697C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30" creationId="{5A80E09C-DA83-46C1-B3D2-16C6FD74CABF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34" creationId="{6B3B8734-C653-4E5A-8452-F72EC6973C80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36" creationId="{4D577BCA-A776-415A-BFD9-CDBE9C48CE27}"/>
          </ac:spMkLst>
        </pc:spChg>
        <pc:spChg chg="add del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41" creationId="{8C4AFE5F-5CFE-49A9-9475-D3EB57414BE4}"/>
          </ac:spMkLst>
        </pc:spChg>
        <pc:spChg chg="ad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51" creationId="{DE34A09B-EF49-479F-B4E4-C920ECA151E7}"/>
          </ac:spMkLst>
        </pc:spChg>
        <pc:spChg chg="ad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55" creationId="{AA893521-8B8B-4BE1-AC9E-A5D85CD24EDB}"/>
          </ac:spMkLst>
        </pc:spChg>
        <pc:spChg chg="ad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57" creationId="{5BE1772C-2599-41E1-B9BF-EAD3D50D10AE}"/>
          </ac:spMkLst>
        </pc:spChg>
        <pc:spChg chg="ad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61" creationId="{7EE52EB3-027B-411C-997C-24D4C5C3ADD0}"/>
          </ac:spMkLst>
        </pc:spChg>
        <pc:spChg chg="del">
          <ac:chgData name="debra Bigelow" userId="967b4973e260915c" providerId="LiveId" clId="{814CD2CD-117E-48A1-9B72-D5EFBE3538D4}" dt="2020-09-23T05:54:19.156" v="2927"/>
          <ac:spMkLst>
            <pc:docMk/>
            <pc:sldMk cId="1946576508" sldId="305"/>
            <ac:spMk id="83" creationId="{608EAA06-5488-416B-B2B2-E55213011012}"/>
          </ac:spMkLst>
        </pc:spChg>
        <pc:grpChg chg="add del">
          <ac:chgData name="debra Bigelow" userId="967b4973e260915c" providerId="LiveId" clId="{814CD2CD-117E-48A1-9B72-D5EFBE3538D4}" dt="2020-09-23T06:09:31.221" v="3023" actId="26606"/>
          <ac:grpSpMkLst>
            <pc:docMk/>
            <pc:sldMk cId="1946576508" sldId="305"/>
            <ac:grpSpMk id="43" creationId="{89C4C094-5E91-471D-9F54-6582CB8BAEF3}"/>
          </ac:grpSpMkLst>
        </pc:grpChg>
        <pc:picChg chg="add mod">
          <ac:chgData name="debra Bigelow" userId="967b4973e260915c" providerId="LiveId" clId="{814CD2CD-117E-48A1-9B72-D5EFBE3538D4}" dt="2020-09-23T06:11:32.596" v="3030" actId="1076"/>
          <ac:picMkLst>
            <pc:docMk/>
            <pc:sldMk cId="1946576508" sldId="305"/>
            <ac:picMk id="5" creationId="{0E49187B-888C-4E2D-BE22-BB1821B5CBD6}"/>
          </ac:picMkLst>
        </pc:picChg>
        <pc:picChg chg="del mod ord">
          <ac:chgData name="debra Bigelow" userId="967b4973e260915c" providerId="LiveId" clId="{814CD2CD-117E-48A1-9B72-D5EFBE3538D4}" dt="2020-09-23T06:11:11.963" v="3027" actId="21"/>
          <ac:picMkLst>
            <pc:docMk/>
            <pc:sldMk cId="1946576508" sldId="305"/>
            <ac:picMk id="6" creationId="{CA05AC74-6838-4CD9-B157-B3BB3E2F5415}"/>
          </ac:picMkLst>
        </pc:picChg>
        <pc:picChg chg="add del">
          <ac:chgData name="debra Bigelow" userId="967b4973e260915c" providerId="LiveId" clId="{814CD2CD-117E-48A1-9B72-D5EFBE3538D4}" dt="2020-09-23T06:03:06.794" v="3003" actId="26606"/>
          <ac:picMkLst>
            <pc:docMk/>
            <pc:sldMk cId="1946576508" sldId="305"/>
            <ac:picMk id="24" creationId="{A8CAD0FB-5338-4002-8331-0249413703F1}"/>
          </ac:picMkLst>
        </pc:picChg>
        <pc:picChg chg="add">
          <ac:chgData name="debra Bigelow" userId="967b4973e260915c" providerId="LiveId" clId="{814CD2CD-117E-48A1-9B72-D5EFBE3538D4}" dt="2020-09-23T06:09:31.221" v="3023" actId="26606"/>
          <ac:picMkLst>
            <pc:docMk/>
            <pc:sldMk cId="1946576508" sldId="305"/>
            <ac:picMk id="53" creationId="{1D0F83F5-4F46-4F8A-B2CF-5912FBBDD359}"/>
          </ac:picMkLst>
        </pc:picChg>
        <pc:cxnChg chg="add del">
          <ac:chgData name="debra Bigelow" userId="967b4973e260915c" providerId="LiveId" clId="{814CD2CD-117E-48A1-9B72-D5EFBE3538D4}" dt="2020-09-23T05:59:06.370" v="2948" actId="26606"/>
          <ac:cxnSpMkLst>
            <pc:docMk/>
            <pc:sldMk cId="1946576508" sldId="305"/>
            <ac:cxnSpMk id="17" creationId="{CD98575A-559E-4B27-9C9E-CCC6EE2BD471}"/>
          </ac:cxnSpMkLst>
        </pc:cxnChg>
        <pc:cxnChg chg="add del">
          <ac:chgData name="debra Bigelow" userId="967b4973e260915c" providerId="LiveId" clId="{814CD2CD-117E-48A1-9B72-D5EFBE3538D4}" dt="2020-09-23T06:03:06.794" v="3003" actId="26606"/>
          <ac:cxnSpMkLst>
            <pc:docMk/>
            <pc:sldMk cId="1946576508" sldId="305"/>
            <ac:cxnSpMk id="32" creationId="{6FECFF8C-DE24-4AD6-AC07-315D61EEBBDE}"/>
          </ac:cxnSpMkLst>
        </pc:cxnChg>
        <pc:cxnChg chg="add">
          <ac:chgData name="debra Bigelow" userId="967b4973e260915c" providerId="LiveId" clId="{814CD2CD-117E-48A1-9B72-D5EFBE3538D4}" dt="2020-09-23T06:09:31.221" v="3023" actId="26606"/>
          <ac:cxnSpMkLst>
            <pc:docMk/>
            <pc:sldMk cId="1946576508" sldId="305"/>
            <ac:cxnSpMk id="59" creationId="{69DFA1E9-4670-41CE-8750-2D790BCCE5B6}"/>
          </ac:cxnSpMkLst>
        </pc:cxnChg>
      </pc:sldChg>
      <pc:sldChg chg="addSp delSp modSp mod setBg setClrOvrMap delDesignElem">
        <pc:chgData name="debra Bigelow" userId="967b4973e260915c" providerId="LiveId" clId="{814CD2CD-117E-48A1-9B72-D5EFBE3538D4}" dt="2020-09-23T06:15:29.826" v="3074" actId="26606"/>
        <pc:sldMkLst>
          <pc:docMk/>
          <pc:sldMk cId="2921218101" sldId="306"/>
        </pc:sldMkLst>
        <pc:spChg chg="mod">
          <ac:chgData name="debra Bigelow" userId="967b4973e260915c" providerId="LiveId" clId="{814CD2CD-117E-48A1-9B72-D5EFBE3538D4}" dt="2020-09-23T06:15:08.797" v="3073" actId="20577"/>
          <ac:spMkLst>
            <pc:docMk/>
            <pc:sldMk cId="2921218101" sldId="306"/>
            <ac:spMk id="2" creationId="{EFAB88DD-1547-4245-8844-B31A61B85A02}"/>
          </ac:spMkLst>
        </pc:spChg>
        <pc:spChg chg="del">
          <ac:chgData name="debra Bigelow" userId="967b4973e260915c" providerId="LiveId" clId="{814CD2CD-117E-48A1-9B72-D5EFBE3538D4}" dt="2020-09-23T05:42:15.682" v="2898" actId="26606"/>
          <ac:spMkLst>
            <pc:docMk/>
            <pc:sldMk cId="2921218101" sldId="306"/>
            <ac:spMk id="3" creationId="{7B54C17C-B331-4175-9FAE-2B8B81E1CA56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2921218101" sldId="306"/>
            <ac:spMk id="10" creationId="{5BAB7C38-AF9A-43A2-9B1C-F1DEBC80BC7B}"/>
          </ac:spMkLst>
        </pc:spChg>
        <pc:graphicFrameChg chg="add del mod modGraphic">
          <ac:chgData name="debra Bigelow" userId="967b4973e260915c" providerId="LiveId" clId="{814CD2CD-117E-48A1-9B72-D5EFBE3538D4}" dt="2020-09-23T06:14:48.775" v="3048" actId="26606"/>
          <ac:graphicFrameMkLst>
            <pc:docMk/>
            <pc:sldMk cId="2921218101" sldId="306"/>
            <ac:graphicFrameMk id="5" creationId="{8C3B836E-8AB3-4A29-A639-06E2B8BC1480}"/>
          </ac:graphicFrameMkLst>
        </pc:graphicFrameChg>
        <pc:graphicFrameChg chg="add mod modGraphic">
          <ac:chgData name="debra Bigelow" userId="967b4973e260915c" providerId="LiveId" clId="{814CD2CD-117E-48A1-9B72-D5EFBE3538D4}" dt="2020-09-23T06:15:29.826" v="3074" actId="26606"/>
          <ac:graphicFrameMkLst>
            <pc:docMk/>
            <pc:sldMk cId="2921218101" sldId="306"/>
            <ac:graphicFrameMk id="7" creationId="{2F210E18-94D6-40FA-8858-8031BFF9C873}"/>
          </ac:graphicFrameMkLst>
        </pc:graphicFrameChg>
        <pc:picChg chg="add del">
          <ac:chgData name="debra Bigelow" userId="967b4973e260915c" providerId="LiveId" clId="{814CD2CD-117E-48A1-9B72-D5EFBE3538D4}" dt="2020-09-23T05:54:19.156" v="2927"/>
          <ac:picMkLst>
            <pc:docMk/>
            <pc:sldMk cId="2921218101" sldId="306"/>
            <ac:picMk id="12" creationId="{A8D526D7-C782-4F65-A21F-A6B40D869B47}"/>
          </ac:picMkLst>
        </pc:picChg>
      </pc:sldChg>
      <pc:sldChg chg="addSp delSp modSp new mod setBg setClrOvrMap delDesignElem">
        <pc:chgData name="debra Bigelow" userId="967b4973e260915c" providerId="LiveId" clId="{814CD2CD-117E-48A1-9B72-D5EFBE3538D4}" dt="2020-09-24T06:36:25.057" v="4313" actId="26606"/>
        <pc:sldMkLst>
          <pc:docMk/>
          <pc:sldMk cId="3820596653" sldId="307"/>
        </pc:sldMkLst>
        <pc:spChg chg="mod">
          <ac:chgData name="debra Bigelow" userId="967b4973e260915c" providerId="LiveId" clId="{814CD2CD-117E-48A1-9B72-D5EFBE3538D4}" dt="2020-09-24T06:36:25.057" v="4313" actId="26606"/>
          <ac:spMkLst>
            <pc:docMk/>
            <pc:sldMk cId="3820596653" sldId="307"/>
            <ac:spMk id="2" creationId="{51D6EDE1-6312-404C-9A0A-6CA61D72D5D6}"/>
          </ac:spMkLst>
        </pc:spChg>
        <pc:spChg chg="del mod">
          <ac:chgData name="debra Bigelow" userId="967b4973e260915c" providerId="LiveId" clId="{814CD2CD-117E-48A1-9B72-D5EFBE3538D4}" dt="2020-09-23T05:42:42.846" v="2899" actId="26606"/>
          <ac:spMkLst>
            <pc:docMk/>
            <pc:sldMk cId="3820596653" sldId="307"/>
            <ac:spMk id="3" creationId="{E8485403-9F34-40CB-952E-163B8513E9B0}"/>
          </ac:spMkLst>
        </pc:spChg>
        <pc:spChg chg="add">
          <ac:chgData name="debra Bigelow" userId="967b4973e260915c" providerId="LiveId" clId="{814CD2CD-117E-48A1-9B72-D5EFBE3538D4}" dt="2020-09-24T06:36:25.057" v="4313" actId="26606"/>
          <ac:spMkLst>
            <pc:docMk/>
            <pc:sldMk cId="3820596653" sldId="307"/>
            <ac:spMk id="7" creationId="{8307893A-9361-4AD3-A98C-AB26519D54AD}"/>
          </ac:spMkLst>
        </pc:spChg>
        <pc:spChg chg="add del">
          <ac:chgData name="debra Bigelow" userId="967b4973e260915c" providerId="LiveId" clId="{814CD2CD-117E-48A1-9B72-D5EFBE3538D4}" dt="2020-09-23T05:48:19.714" v="2902" actId="26606"/>
          <ac:spMkLst>
            <pc:docMk/>
            <pc:sldMk cId="3820596653" sldId="307"/>
            <ac:spMk id="10" creationId="{5BAB7C38-AF9A-43A2-9B1C-F1DEBC80BC7B}"/>
          </ac:spMkLst>
        </pc:spChg>
        <pc:spChg chg="add del">
          <ac:chgData name="debra Bigelow" userId="967b4973e260915c" providerId="LiveId" clId="{814CD2CD-117E-48A1-9B72-D5EFBE3538D4}" dt="2020-09-23T05:49:34.601" v="2904" actId="26606"/>
          <ac:spMkLst>
            <pc:docMk/>
            <pc:sldMk cId="3820596653" sldId="307"/>
            <ac:spMk id="17" creationId="{E702B083-54F7-41CA-9C6D-B87D35683988}"/>
          </ac:spMkLst>
        </pc:spChg>
        <pc:spChg chg="add del">
          <ac:chgData name="debra Bigelow" userId="967b4973e260915c" providerId="LiveId" clId="{814CD2CD-117E-48A1-9B72-D5EFBE3538D4}" dt="2020-09-23T05:49:34.601" v="2904" actId="26606"/>
          <ac:spMkLst>
            <pc:docMk/>
            <pc:sldMk cId="3820596653" sldId="307"/>
            <ac:spMk id="19" creationId="{92AA17E1-8D32-49FA-8C33-D57631B4EB41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3820596653" sldId="307"/>
            <ac:spMk id="24" creationId="{94AB646F-3BE3-47A3-B14F-9CB84F6BF5BD}"/>
          </ac:spMkLst>
        </pc:spChg>
        <pc:graphicFrameChg chg="add mod modGraphic">
          <ac:chgData name="debra Bigelow" userId="967b4973e260915c" providerId="LiveId" clId="{814CD2CD-117E-48A1-9B72-D5EFBE3538D4}" dt="2020-09-24T06:36:25.057" v="4313" actId="26606"/>
          <ac:graphicFrameMkLst>
            <pc:docMk/>
            <pc:sldMk cId="3820596653" sldId="307"/>
            <ac:graphicFrameMk id="5" creationId="{0B1493CC-665B-43FC-BF2D-EF377921CB09}"/>
          </ac:graphicFrameMkLst>
        </pc:graphicFrameChg>
        <pc:picChg chg="add del">
          <ac:chgData name="debra Bigelow" userId="967b4973e260915c" providerId="LiveId" clId="{814CD2CD-117E-48A1-9B72-D5EFBE3538D4}" dt="2020-09-23T05:48:19.714" v="2902" actId="26606"/>
          <ac:picMkLst>
            <pc:docMk/>
            <pc:sldMk cId="3820596653" sldId="307"/>
            <ac:picMk id="12" creationId="{A8D526D7-C782-4F65-A21F-A6B40D869B47}"/>
          </ac:picMkLst>
        </pc:picChg>
        <pc:picChg chg="add del">
          <ac:chgData name="debra Bigelow" userId="967b4973e260915c" providerId="LiveId" clId="{814CD2CD-117E-48A1-9B72-D5EFBE3538D4}" dt="2020-09-23T05:54:19.156" v="2927"/>
          <ac:picMkLst>
            <pc:docMk/>
            <pc:sldMk cId="3820596653" sldId="307"/>
            <ac:picMk id="26" creationId="{E0BE7827-5B1A-4F37-BF70-19F7C5C6BDEB}"/>
          </ac:picMkLst>
        </pc:picChg>
        <pc:cxnChg chg="add">
          <ac:chgData name="debra Bigelow" userId="967b4973e260915c" providerId="LiveId" clId="{814CD2CD-117E-48A1-9B72-D5EFBE3538D4}" dt="2020-09-24T06:36:25.057" v="4313" actId="26606"/>
          <ac:cxnSpMkLst>
            <pc:docMk/>
            <pc:sldMk cId="3820596653" sldId="307"/>
            <ac:cxnSpMk id="8" creationId="{F1534FA6-97DA-4524-BBD3-450AE51EF930}"/>
          </ac:cxnSpMkLst>
        </pc:cxnChg>
      </pc:sldChg>
      <pc:sldChg chg="addSp delSp modSp new mod setBg setClrOvrMap delDesignElem">
        <pc:chgData name="debra Bigelow" userId="967b4973e260915c" providerId="LiveId" clId="{814CD2CD-117E-48A1-9B72-D5EFBE3538D4}" dt="2020-09-24T06:43:46.380" v="4324" actId="5793"/>
        <pc:sldMkLst>
          <pc:docMk/>
          <pc:sldMk cId="941105577" sldId="308"/>
        </pc:sldMkLst>
        <pc:spChg chg="mod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2" creationId="{E07994B0-2467-4E30-8993-1AC15FAF5268}"/>
          </ac:spMkLst>
        </pc:spChg>
        <pc:spChg chg="mod">
          <ac:chgData name="debra Bigelow" userId="967b4973e260915c" providerId="LiveId" clId="{814CD2CD-117E-48A1-9B72-D5EFBE3538D4}" dt="2020-09-24T06:43:46.380" v="4324" actId="5793"/>
          <ac:spMkLst>
            <pc:docMk/>
            <pc:sldMk cId="941105577" sldId="308"/>
            <ac:spMk id="3" creationId="{E2CD48D6-10FC-468B-9B79-E4CEA9F220EC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5" creationId="{E3DB6FEF-2505-46DD-98AA-E6F0013EDD4F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6" creationId="{8A450A7B-228C-4101-8701-8725F6D48B3D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7" creationId="{7A601649-7DA5-4AA2-8711-0963D83A11C6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941105577" sldId="308"/>
            <ac:spMk id="8" creationId="{1C3D9BD5-A493-4B97-963D-60135D533822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941105577" sldId="308"/>
            <ac:spMk id="10" creationId="{1F759AF4-E342-4E60-8A32-C44A328F2F42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14" creationId="{4BF06320-21C2-4178-97BE-A72378A8A20E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16" creationId="{78DB0209-038A-4BBB-846F-FF25A7C1688C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23" creationId="{46A0238B-7919-4C52-882E-344BBBF0D27F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25" creationId="{1C19C803-5DD2-4587-9488-A3938282DE36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27" creationId="{653E5E44-01E8-4485-9970-B1CFA30491A4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29" creationId="{C3425D87-5A37-4324-87B2-0C408B11A04F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31" creationId="{5585A755-0CAB-454D-A480-9DA14C309ADD}"/>
          </ac:spMkLst>
        </pc:spChg>
        <pc:spChg chg="add del">
          <ac:chgData name="debra Bigelow" userId="967b4973e260915c" providerId="LiveId" clId="{814CD2CD-117E-48A1-9B72-D5EFBE3538D4}" dt="2020-09-24T06:43:28.395" v="4321" actId="26606"/>
          <ac:spMkLst>
            <pc:docMk/>
            <pc:sldMk cId="941105577" sldId="308"/>
            <ac:spMk id="33" creationId="{1B7980EA-F904-4003-B61B-85D715ECD3DA}"/>
          </ac:spMkLst>
        </pc:spChg>
        <pc:spChg chg="add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37" creationId="{7E0DAF15-8AF2-4607-BC7D-008DDFA2955F}"/>
          </ac:spMkLst>
        </pc:spChg>
        <pc:spChg chg="add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38" creationId="{60023F75-BD2E-4177-8FA1-1EB9F3E45D6C}"/>
          </ac:spMkLst>
        </pc:spChg>
        <pc:spChg chg="add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39" creationId="{8C31B5C6-9592-4D8F-923A-791E5EF95F22}"/>
          </ac:spMkLst>
        </pc:spChg>
        <pc:grpChg chg="add del">
          <ac:chgData name="debra Bigelow" userId="967b4973e260915c" providerId="LiveId" clId="{814CD2CD-117E-48A1-9B72-D5EFBE3538D4}" dt="2020-09-24T06:43:28.395" v="4321" actId="26606"/>
          <ac:grpSpMkLst>
            <pc:docMk/>
            <pc:sldMk cId="941105577" sldId="308"/>
            <ac:grpSpMk id="34" creationId="{D04B3AAD-B980-4347-8FEA-1B8B5B6DEF24}"/>
          </ac:grpSpMkLst>
        </pc:grpChg>
        <pc:graphicFrameChg chg="add del modGraphic">
          <ac:chgData name="debra Bigelow" userId="967b4973e260915c" providerId="LiveId" clId="{814CD2CD-117E-48A1-9B72-D5EFBE3538D4}" dt="2020-09-24T06:38:01.675" v="4315" actId="1032"/>
          <ac:graphicFrameMkLst>
            <pc:docMk/>
            <pc:sldMk cId="941105577" sldId="308"/>
            <ac:graphicFrameMk id="4" creationId="{73609E00-FCB5-4C93-A094-A81A10B8B28B}"/>
          </ac:graphicFrameMkLst>
        </pc:graphicFrameChg>
        <pc:graphicFrameChg chg="add del modGraphic">
          <ac:chgData name="debra Bigelow" userId="967b4973e260915c" providerId="LiveId" clId="{814CD2CD-117E-48A1-9B72-D5EFBE3538D4}" dt="2020-09-24T06:41:24.671" v="4317" actId="1032"/>
          <ac:graphicFrameMkLst>
            <pc:docMk/>
            <pc:sldMk cId="941105577" sldId="308"/>
            <ac:graphicFrameMk id="8" creationId="{1F0742D7-513F-413A-8FC0-8FEE322657E3}"/>
          </ac:graphicFrameMkLst>
        </pc:graphicFrameChg>
        <pc:cxnChg chg="add del">
          <ac:chgData name="debra Bigelow" userId="967b4973e260915c" providerId="LiveId" clId="{814CD2CD-117E-48A1-9B72-D5EFBE3538D4}" dt="2020-09-23T05:54:19.156" v="2927"/>
          <ac:cxnSpMkLst>
            <pc:docMk/>
            <pc:sldMk cId="941105577" sldId="308"/>
            <ac:cxnSpMk id="12" creationId="{A49B2805-6469-407A-A68A-BB85AC8A8596}"/>
          </ac:cxnSpMkLst>
        </pc:cxnChg>
        <pc:cxnChg chg="add del">
          <ac:chgData name="debra Bigelow" userId="967b4973e260915c" providerId="LiveId" clId="{814CD2CD-117E-48A1-9B72-D5EFBE3538D4}" dt="2020-09-24T06:43:28.411" v="4322" actId="26606"/>
          <ac:cxnSpMkLst>
            <pc:docMk/>
            <pc:sldMk cId="941105577" sldId="308"/>
            <ac:cxnSpMk id="18" creationId="{1B896C34-214C-4AF6-8B1F-ACB10F0BF0BC}"/>
          </ac:cxnSpMkLst>
        </pc:cxnChg>
      </pc:sldChg>
      <pc:sldChg chg="addSp delSp modSp new mod setBg setClrOvrMap">
        <pc:chgData name="debra Bigelow" userId="967b4973e260915c" providerId="LiveId" clId="{814CD2CD-117E-48A1-9B72-D5EFBE3538D4}" dt="2020-09-24T05:23:50.891" v="3379" actId="20577"/>
        <pc:sldMkLst>
          <pc:docMk/>
          <pc:sldMk cId="3290621260" sldId="309"/>
        </pc:sldMkLst>
        <pc:spChg chg="mod">
          <ac:chgData name="debra Bigelow" userId="967b4973e260915c" providerId="LiveId" clId="{814CD2CD-117E-48A1-9B72-D5EFBE3538D4}" dt="2020-09-23T06:06:58.296" v="3013" actId="26606"/>
          <ac:spMkLst>
            <pc:docMk/>
            <pc:sldMk cId="3290621260" sldId="309"/>
            <ac:spMk id="2" creationId="{71F171F2-D8F2-48C9-BC9B-73A29241D7A0}"/>
          </ac:spMkLst>
        </pc:spChg>
        <pc:spChg chg="add del mod">
          <ac:chgData name="debra Bigelow" userId="967b4973e260915c" providerId="LiveId" clId="{814CD2CD-117E-48A1-9B72-D5EFBE3538D4}" dt="2020-09-23T05:51:12.645" v="2915" actId="26606"/>
          <ac:spMkLst>
            <pc:docMk/>
            <pc:sldMk cId="3290621260" sldId="309"/>
            <ac:spMk id="3" creationId="{87A04327-E690-4E81-8FCF-EFF2CCE392C9}"/>
          </ac:spMkLst>
        </pc:spChg>
        <pc:spChg chg="add del">
          <ac:chgData name="debra Bigelow" userId="967b4973e260915c" providerId="LiveId" clId="{814CD2CD-117E-48A1-9B72-D5EFBE3538D4}" dt="2020-09-23T05:51:12.613" v="2914" actId="26606"/>
          <ac:spMkLst>
            <pc:docMk/>
            <pc:sldMk cId="3290621260" sldId="309"/>
            <ac:spMk id="8" creationId="{56B051A4-96A7-4A11-9DAD-063A9C577F83}"/>
          </ac:spMkLst>
        </pc:spChg>
        <pc:spChg chg="add del">
          <ac:chgData name="debra Bigelow" userId="967b4973e260915c" providerId="LiveId" clId="{814CD2CD-117E-48A1-9B72-D5EFBE3538D4}" dt="2020-09-23T05:51:12.613" v="2914" actId="26606"/>
          <ac:spMkLst>
            <pc:docMk/>
            <pc:sldMk cId="3290621260" sldId="309"/>
            <ac:spMk id="10" creationId="{45B67B9C-9B45-4084-9BB5-187071EE9A61}"/>
          </ac:spMkLst>
        </pc:spChg>
        <pc:spChg chg="add del">
          <ac:chgData name="debra Bigelow" userId="967b4973e260915c" providerId="LiveId" clId="{814CD2CD-117E-48A1-9B72-D5EFBE3538D4}" dt="2020-09-23T05:51:12.613" v="2914" actId="26606"/>
          <ac:spMkLst>
            <pc:docMk/>
            <pc:sldMk cId="3290621260" sldId="309"/>
            <ac:spMk id="18" creationId="{87A04327-E690-4E81-8FCF-EFF2CCE392C9}"/>
          </ac:spMkLst>
        </pc:spChg>
        <pc:graphicFrameChg chg="add del">
          <ac:chgData name="debra Bigelow" userId="967b4973e260915c" providerId="LiveId" clId="{814CD2CD-117E-48A1-9B72-D5EFBE3538D4}" dt="2020-09-23T05:50:56.356" v="2906" actId="26606"/>
          <ac:graphicFrameMkLst>
            <pc:docMk/>
            <pc:sldMk cId="3290621260" sldId="309"/>
            <ac:graphicFrameMk id="5" creationId="{325B4FC5-663B-48D4-8049-E3E601D1B99B}"/>
          </ac:graphicFrameMkLst>
        </pc:graphicFrameChg>
        <pc:graphicFrameChg chg="add del">
          <ac:chgData name="debra Bigelow" userId="967b4973e260915c" providerId="LiveId" clId="{814CD2CD-117E-48A1-9B72-D5EFBE3538D4}" dt="2020-09-23T05:50:58.883" v="2908" actId="26606"/>
          <ac:graphicFrameMkLst>
            <pc:docMk/>
            <pc:sldMk cId="3290621260" sldId="309"/>
            <ac:graphicFrameMk id="11" creationId="{B8AD573A-6408-4229-9741-52187A8F5E22}"/>
          </ac:graphicFrameMkLst>
        </pc:graphicFrameChg>
        <pc:graphicFrameChg chg="add del">
          <ac:chgData name="debra Bigelow" userId="967b4973e260915c" providerId="LiveId" clId="{814CD2CD-117E-48A1-9B72-D5EFBE3538D4}" dt="2020-09-23T05:51:06.949" v="2910" actId="26606"/>
          <ac:graphicFrameMkLst>
            <pc:docMk/>
            <pc:sldMk cId="3290621260" sldId="309"/>
            <ac:graphicFrameMk id="13" creationId="{24DDFB35-1651-46CE-9C35-B96E31CB6706}"/>
          </ac:graphicFrameMkLst>
        </pc:graphicFrameChg>
        <pc:graphicFrameChg chg="add del">
          <ac:chgData name="debra Bigelow" userId="967b4973e260915c" providerId="LiveId" clId="{814CD2CD-117E-48A1-9B72-D5EFBE3538D4}" dt="2020-09-23T05:51:08.723" v="2912" actId="26606"/>
          <ac:graphicFrameMkLst>
            <pc:docMk/>
            <pc:sldMk cId="3290621260" sldId="309"/>
            <ac:graphicFrameMk id="16" creationId="{325B4FC5-663B-48D4-8049-E3E601D1B99B}"/>
          </ac:graphicFrameMkLst>
        </pc:graphicFrameChg>
        <pc:graphicFrameChg chg="add mod modGraphic">
          <ac:chgData name="debra Bigelow" userId="967b4973e260915c" providerId="LiveId" clId="{814CD2CD-117E-48A1-9B72-D5EFBE3538D4}" dt="2020-09-24T05:23:50.891" v="3379" actId="20577"/>
          <ac:graphicFrameMkLst>
            <pc:docMk/>
            <pc:sldMk cId="3290621260" sldId="309"/>
            <ac:graphicFrameMk id="20" creationId="{24DDFB35-1651-46CE-9C35-B96E31CB6706}"/>
          </ac:graphicFrameMkLst>
        </pc:graphicFrameChg>
        <pc:picChg chg="add del">
          <ac:chgData name="debra Bigelow" userId="967b4973e260915c" providerId="LiveId" clId="{814CD2CD-117E-48A1-9B72-D5EFBE3538D4}" dt="2020-09-23T05:50:56.356" v="2906" actId="26606"/>
          <ac:picMkLst>
            <pc:docMk/>
            <pc:sldMk cId="3290621260" sldId="309"/>
            <ac:picMk id="9" creationId="{82AABC82-C2D1-4340-A6DF-6E73DF06FCAC}"/>
          </ac:picMkLst>
        </pc:picChg>
        <pc:picChg chg="add del">
          <ac:chgData name="debra Bigelow" userId="967b4973e260915c" providerId="LiveId" clId="{814CD2CD-117E-48A1-9B72-D5EFBE3538D4}" dt="2020-09-23T05:51:08.723" v="2912" actId="26606"/>
          <ac:picMkLst>
            <pc:docMk/>
            <pc:sldMk cId="3290621260" sldId="309"/>
            <ac:picMk id="15" creationId="{82AABC82-C2D1-4340-A6DF-6E73DF06FCAC}"/>
          </ac:picMkLst>
        </pc:picChg>
      </pc:sldChg>
      <pc:sldChg chg="addSp delSp modSp new mod setBg setClrOvrMap delDesignElem">
        <pc:chgData name="debra Bigelow" userId="967b4973e260915c" providerId="LiveId" clId="{814CD2CD-117E-48A1-9B72-D5EFBE3538D4}" dt="2020-09-24T06:46:01.407" v="4329" actId="20577"/>
        <pc:sldMkLst>
          <pc:docMk/>
          <pc:sldMk cId="2556348354" sldId="310"/>
        </pc:sldMkLst>
        <pc:spChg chg="mod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" creationId="{21A3335A-0FC6-4B89-9A19-0546FC2BB680}"/>
          </ac:spMkLst>
        </pc:spChg>
        <pc:spChg chg="mod">
          <ac:chgData name="debra Bigelow" userId="967b4973e260915c" providerId="LiveId" clId="{814CD2CD-117E-48A1-9B72-D5EFBE3538D4}" dt="2020-09-24T06:46:01.407" v="4329" actId="20577"/>
          <ac:spMkLst>
            <pc:docMk/>
            <pc:sldMk cId="2556348354" sldId="310"/>
            <ac:spMk id="3" creationId="{90558666-D504-48FC-AEC6-0EC8A676F32C}"/>
          </ac:spMkLst>
        </pc:spChg>
        <pc:spChg chg="add del">
          <ac:chgData name="debra Bigelow" userId="967b4973e260915c" providerId="LiveId" clId="{814CD2CD-117E-48A1-9B72-D5EFBE3538D4}" dt="2020-09-23T06:08:52.218" v="3022" actId="26606"/>
          <ac:spMkLst>
            <pc:docMk/>
            <pc:sldMk cId="2556348354" sldId="310"/>
            <ac:spMk id="5" creationId="{375FB81F-7561-4EE5-A20D-9BA5571AE64B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2556348354" sldId="310"/>
            <ac:spMk id="8" creationId="{D0525BA9-A43C-4507-B537-1C1FE195F580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2556348354" sldId="310"/>
            <ac:spMk id="10" creationId="{D6FD794E-584A-4E6D-9325-2FCF354F0C7A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2556348354" sldId="310"/>
            <ac:spMk id="12" creationId="{3D3863AD-F582-4E34-9459-372ECD5EA7C1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19" creationId="{E3DB6FEF-2505-46DD-98AA-E6F0013EDD4F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1" creationId="{8A450A7B-228C-4101-8701-8725F6D48B3D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3" creationId="{7A601649-7DA5-4AA2-8711-0963D83A11C6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5" creationId="{4BF06320-21C2-4178-97BE-A72378A8A20E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7" creationId="{78DB0209-038A-4BBB-846F-FF25A7C1688C}"/>
          </ac:spMkLst>
        </pc:spChg>
        <pc:spChg chg="add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34" creationId="{1B7980EA-F904-4003-B61B-85D715ECD3DA}"/>
          </ac:spMkLst>
        </pc:spChg>
        <pc:grpChg chg="add del">
          <ac:chgData name="debra Bigelow" userId="967b4973e260915c" providerId="LiveId" clId="{814CD2CD-117E-48A1-9B72-D5EFBE3538D4}" dt="2020-09-23T06:08:52.218" v="3022" actId="26606"/>
          <ac:grpSpMkLst>
            <pc:docMk/>
            <pc:sldMk cId="2556348354" sldId="310"/>
            <ac:grpSpMk id="6" creationId="{E1DDA5A4-7121-4889-B82C-64E3A38BC4AE}"/>
          </ac:grpSpMkLst>
        </pc:grpChg>
        <pc:grpChg chg="add">
          <ac:chgData name="debra Bigelow" userId="967b4973e260915c" providerId="LiveId" clId="{814CD2CD-117E-48A1-9B72-D5EFBE3538D4}" dt="2020-09-23T06:19:32.592" v="3108" actId="26606"/>
          <ac:grpSpMkLst>
            <pc:docMk/>
            <pc:sldMk cId="2556348354" sldId="310"/>
            <ac:grpSpMk id="36" creationId="{D04B3AAD-B980-4347-8FEA-1B8B5B6DEF24}"/>
          </ac:grpSpMkLst>
        </pc:grpChg>
        <pc:cxnChg chg="add del">
          <ac:chgData name="debra Bigelow" userId="967b4973e260915c" providerId="LiveId" clId="{814CD2CD-117E-48A1-9B72-D5EFBE3538D4}" dt="2020-09-23T06:08:52.218" v="3022" actId="26606"/>
          <ac:cxnSpMkLst>
            <pc:docMk/>
            <pc:sldMk cId="2556348354" sldId="310"/>
            <ac:cxnSpMk id="14" creationId="{787EF4F8-F48D-44B0-8670-501DB546B9ED}"/>
          </ac:cxnSpMkLst>
        </pc:cxnChg>
        <pc:cxnChg chg="add del">
          <ac:chgData name="debra Bigelow" userId="967b4973e260915c" providerId="LiveId" clId="{814CD2CD-117E-48A1-9B72-D5EFBE3538D4}" dt="2020-09-23T06:19:32.592" v="3108" actId="26606"/>
          <ac:cxnSpMkLst>
            <pc:docMk/>
            <pc:sldMk cId="2556348354" sldId="310"/>
            <ac:cxnSpMk id="29" creationId="{1B896C34-214C-4AF6-8B1F-ACB10F0BF0BC}"/>
          </ac:cxnSpMkLst>
        </pc:cxnChg>
      </pc:sldChg>
      <pc:sldChg chg="addSp delSp modSp new mod setBg setClrOvrMap delDesignElem">
        <pc:chgData name="debra Bigelow" userId="967b4973e260915c" providerId="LiveId" clId="{814CD2CD-117E-48A1-9B72-D5EFBE3538D4}" dt="2020-09-24T06:45:13.731" v="4327" actId="26606"/>
        <pc:sldMkLst>
          <pc:docMk/>
          <pc:sldMk cId="3176915556" sldId="311"/>
        </pc:sldMkLst>
        <pc:spChg chg="mo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2" creationId="{A95963FF-E169-478C-A2E2-B4C6B07BDA39}"/>
          </ac:spMkLst>
        </pc:spChg>
        <pc:spChg chg="mo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3" creationId="{BEE916E3-B391-4B70-B24F-AC13C8372DAA}"/>
          </ac:spMkLst>
        </pc:spChg>
        <pc:spChg chg="add del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5" creationId="{375FB81F-7561-4EE5-A20D-9BA5571AE64B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3176915556" sldId="311"/>
            <ac:spMk id="8" creationId="{AC224410-FF86-4FBB-A05E-61232D4B1368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3176915556" sldId="311"/>
            <ac:spMk id="10" creationId="{F3BDD110-869E-4A8C-9250-C7AE5C840842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19" creationId="{E3DB6FEF-2505-46DD-98AA-E6F0013EDD4F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21" creationId="{8A450A7B-228C-4101-8701-8725F6D48B3D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23" creationId="{7A601649-7DA5-4AA2-8711-0963D83A11C6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25" creationId="{4BF06320-21C2-4178-97BE-A72378A8A20E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27" creationId="{78DB0209-038A-4BBB-846F-FF25A7C1688C}"/>
          </ac:spMkLst>
        </pc:spChg>
        <pc:spChg chg="ad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31" creationId="{7E0DAF15-8AF2-4607-BC7D-008DDFA2955F}"/>
          </ac:spMkLst>
        </pc:spChg>
        <pc:spChg chg="ad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32" creationId="{60023F75-BD2E-4177-8FA1-1EB9F3E45D6C}"/>
          </ac:spMkLst>
        </pc:spChg>
        <pc:spChg chg="ad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33" creationId="{8C31B5C6-9592-4D8F-923A-791E5EF95F22}"/>
          </ac:spMkLst>
        </pc:spChg>
        <pc:grpChg chg="add del">
          <ac:chgData name="debra Bigelow" userId="967b4973e260915c" providerId="LiveId" clId="{814CD2CD-117E-48A1-9B72-D5EFBE3538D4}" dt="2020-09-24T06:45:13.731" v="4327" actId="26606"/>
          <ac:grpSpMkLst>
            <pc:docMk/>
            <pc:sldMk cId="3176915556" sldId="311"/>
            <ac:grpSpMk id="6" creationId="{E1DDA5A4-7121-4889-B82C-64E3A38BC4AE}"/>
          </ac:grpSpMkLst>
        </pc:grpChg>
        <pc:cxnChg chg="add del">
          <ac:chgData name="debra Bigelow" userId="967b4973e260915c" providerId="LiveId" clId="{814CD2CD-117E-48A1-9B72-D5EFBE3538D4}" dt="2020-09-24T06:45:13.731" v="4327" actId="26606"/>
          <ac:cxnSpMkLst>
            <pc:docMk/>
            <pc:sldMk cId="3176915556" sldId="311"/>
            <ac:cxnSpMk id="14" creationId="{787EF4F8-F48D-44B0-8670-501DB546B9ED}"/>
          </ac:cxnSpMkLst>
        </pc:cxnChg>
        <pc:cxnChg chg="add del">
          <ac:chgData name="debra Bigelow" userId="967b4973e260915c" providerId="LiveId" clId="{814CD2CD-117E-48A1-9B72-D5EFBE3538D4}" dt="2020-09-24T06:45:13.716" v="4326" actId="26606"/>
          <ac:cxnSpMkLst>
            <pc:docMk/>
            <pc:sldMk cId="3176915556" sldId="311"/>
            <ac:cxnSpMk id="29" creationId="{1B896C34-214C-4AF6-8B1F-ACB10F0BF0BC}"/>
          </ac:cxnSpMkLst>
        </pc:cxnChg>
      </pc:sldChg>
      <pc:sldChg chg="addSp delSp modSp new mod ord setBg delDesignElem">
        <pc:chgData name="debra Bigelow" userId="967b4973e260915c" providerId="LiveId" clId="{814CD2CD-117E-48A1-9B72-D5EFBE3538D4}" dt="2020-09-24T06:13:14.691" v="3830"/>
        <pc:sldMkLst>
          <pc:docMk/>
          <pc:sldMk cId="919002030" sldId="312"/>
        </pc:sldMkLst>
        <pc:spChg chg="mod">
          <ac:chgData name="debra Bigelow" userId="967b4973e260915c" providerId="LiveId" clId="{814CD2CD-117E-48A1-9B72-D5EFBE3538D4}" dt="2020-09-23T05:22:34.504" v="1778" actId="255"/>
          <ac:spMkLst>
            <pc:docMk/>
            <pc:sldMk cId="919002030" sldId="312"/>
            <ac:spMk id="2" creationId="{14AD33F0-3E81-464D-A186-0A27E77D9786}"/>
          </ac:spMkLst>
        </pc:spChg>
        <pc:spChg chg="add del">
          <ac:chgData name="debra Bigelow" userId="967b4973e260915c" providerId="LiveId" clId="{814CD2CD-117E-48A1-9B72-D5EFBE3538D4}" dt="2020-09-23T05:21:28.304" v="1747" actId="931"/>
          <ac:spMkLst>
            <pc:docMk/>
            <pc:sldMk cId="919002030" sldId="312"/>
            <ac:spMk id="3" creationId="{3C175EBE-F64D-4BDC-923F-EA7262CBB9A1}"/>
          </ac:spMkLst>
        </pc:spChg>
        <pc:spChg chg="add del mod">
          <ac:chgData name="debra Bigelow" userId="967b4973e260915c" providerId="LiveId" clId="{814CD2CD-117E-48A1-9B72-D5EFBE3538D4}" dt="2020-09-23T05:14:27.914" v="1721" actId="931"/>
          <ac:spMkLst>
            <pc:docMk/>
            <pc:sldMk cId="919002030" sldId="312"/>
            <ac:spMk id="6" creationId="{4FABC9E7-1A4B-4A48-AEA0-4D1A39D34E24}"/>
          </ac:spMkLst>
        </pc:spChg>
        <pc:spChg chg="add del mod">
          <ac:chgData name="debra Bigelow" userId="967b4973e260915c" providerId="LiveId" clId="{814CD2CD-117E-48A1-9B72-D5EFBE3538D4}" dt="2020-09-23T05:20:05.831" v="1746" actId="931"/>
          <ac:spMkLst>
            <pc:docMk/>
            <pc:sldMk cId="919002030" sldId="312"/>
            <ac:spMk id="9" creationId="{49B31B60-C511-4B23-B938-C78AFE4D7B11}"/>
          </ac:spMkLst>
        </pc:spChg>
        <pc:spChg chg="add del">
          <ac:chgData name="debra Bigelow" userId="967b4973e260915c" providerId="LiveId" clId="{814CD2CD-117E-48A1-9B72-D5EFBE3538D4}" dt="2020-09-23T05:20:04.706" v="1744" actId="26606"/>
          <ac:spMkLst>
            <pc:docMk/>
            <pc:sldMk cId="919002030" sldId="312"/>
            <ac:spMk id="14" creationId="{1E70A317-DCED-4E80-AA2D-467D8702E5CB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919002030" sldId="312"/>
            <ac:spMk id="16" creationId="{1E70A317-DCED-4E80-AA2D-467D8702E5CB}"/>
          </ac:spMkLst>
        </pc:spChg>
        <pc:spChg chg="add del">
          <ac:chgData name="debra Bigelow" userId="967b4973e260915c" providerId="LiveId" clId="{814CD2CD-117E-48A1-9B72-D5EFBE3538D4}" dt="2020-09-23T05:18:49.404" v="1731" actId="26606"/>
          <ac:spMkLst>
            <pc:docMk/>
            <pc:sldMk cId="919002030" sldId="312"/>
            <ac:spMk id="18" creationId="{379BEA57-3B25-4DB1-9C34-C7D01B06DCA8}"/>
          </ac:spMkLst>
        </pc:spChg>
        <pc:spChg chg="add del">
          <ac:chgData name="debra Bigelow" userId="967b4973e260915c" providerId="LiveId" clId="{814CD2CD-117E-48A1-9B72-D5EFBE3538D4}" dt="2020-09-23T05:20:01.912" v="1741" actId="26606"/>
          <ac:spMkLst>
            <pc:docMk/>
            <pc:sldMk cId="919002030" sldId="312"/>
            <ac:spMk id="19" creationId="{1E70A317-DCED-4E80-AA2D-467D8702E5CB}"/>
          </ac:spMkLst>
        </pc:spChg>
        <pc:spChg chg="add del">
          <ac:chgData name="debra Bigelow" userId="967b4973e260915c" providerId="LiveId" clId="{814CD2CD-117E-48A1-9B72-D5EFBE3538D4}" dt="2020-09-23T05:18:49.404" v="1731" actId="26606"/>
          <ac:spMkLst>
            <pc:docMk/>
            <pc:sldMk cId="919002030" sldId="312"/>
            <ac:spMk id="21" creationId="{A98FD4FC-479A-4C2B-84A5-CF81E055FBC0}"/>
          </ac:spMkLst>
        </pc:spChg>
        <pc:spChg chg="add del">
          <ac:chgData name="debra Bigelow" userId="967b4973e260915c" providerId="LiveId" clId="{814CD2CD-117E-48A1-9B72-D5EFBE3538D4}" dt="2020-09-23T05:18:49.404" v="1731" actId="26606"/>
          <ac:spMkLst>
            <pc:docMk/>
            <pc:sldMk cId="919002030" sldId="312"/>
            <ac:spMk id="23" creationId="{37D54B6C-87D0-4C03-8335-3955179D2B5B}"/>
          </ac:spMkLst>
        </pc:spChg>
        <pc:spChg chg="add del">
          <ac:chgData name="debra Bigelow" userId="967b4973e260915c" providerId="LiveId" clId="{814CD2CD-117E-48A1-9B72-D5EFBE3538D4}" dt="2020-09-23T05:20:01.912" v="1741" actId="26606"/>
          <ac:spMkLst>
            <pc:docMk/>
            <pc:sldMk cId="919002030" sldId="312"/>
            <ac:spMk id="25" creationId="{A6D87845-294F-40CB-BC48-46455460D292}"/>
          </ac:spMkLst>
        </pc:spChg>
        <pc:picChg chg="add del mod">
          <ac:chgData name="debra Bigelow" userId="967b4973e260915c" providerId="LiveId" clId="{814CD2CD-117E-48A1-9B72-D5EFBE3538D4}" dt="2020-09-23T05:14:27.914" v="1721" actId="931"/>
          <ac:picMkLst>
            <pc:docMk/>
            <pc:sldMk cId="919002030" sldId="312"/>
            <ac:picMk id="5" creationId="{ADE904C3-A300-48ED-891D-26BC16786AA2}"/>
          </ac:picMkLst>
        </pc:picChg>
        <pc:picChg chg="add del mod">
          <ac:chgData name="debra Bigelow" userId="967b4973e260915c" providerId="LiveId" clId="{814CD2CD-117E-48A1-9B72-D5EFBE3538D4}" dt="2020-09-23T05:20:05.831" v="1746" actId="931"/>
          <ac:picMkLst>
            <pc:docMk/>
            <pc:sldMk cId="919002030" sldId="312"/>
            <ac:picMk id="8" creationId="{C698E189-1945-4173-923E-8CC448DECD42}"/>
          </ac:picMkLst>
        </pc:picChg>
        <pc:picChg chg="add mod">
          <ac:chgData name="debra Bigelow" userId="967b4973e260915c" providerId="LiveId" clId="{814CD2CD-117E-48A1-9B72-D5EFBE3538D4}" dt="2020-09-23T05:21:41.904" v="1750" actId="26606"/>
          <ac:picMkLst>
            <pc:docMk/>
            <pc:sldMk cId="919002030" sldId="312"/>
            <ac:picMk id="11" creationId="{FD1C07B8-9717-408B-90FF-364F2EBE6231}"/>
          </ac:picMkLst>
        </pc:picChg>
      </pc:sldChg>
      <pc:sldChg chg="modSp new mod">
        <pc:chgData name="debra Bigelow" userId="967b4973e260915c" providerId="LiveId" clId="{814CD2CD-117E-48A1-9B72-D5EFBE3538D4}" dt="2020-09-24T06:48:34.417" v="4332" actId="12"/>
        <pc:sldMkLst>
          <pc:docMk/>
          <pc:sldMk cId="533521076" sldId="313"/>
        </pc:sldMkLst>
        <pc:spChg chg="mod">
          <ac:chgData name="debra Bigelow" userId="967b4973e260915c" providerId="LiveId" clId="{814CD2CD-117E-48A1-9B72-D5EFBE3538D4}" dt="2020-09-23T05:57:45.678" v="2938" actId="14100"/>
          <ac:spMkLst>
            <pc:docMk/>
            <pc:sldMk cId="533521076" sldId="313"/>
            <ac:spMk id="2" creationId="{037DEC9F-C090-41E4-AC20-D3D5340B9300}"/>
          </ac:spMkLst>
        </pc:spChg>
        <pc:spChg chg="mod">
          <ac:chgData name="debra Bigelow" userId="967b4973e260915c" providerId="LiveId" clId="{814CD2CD-117E-48A1-9B72-D5EFBE3538D4}" dt="2020-09-24T06:32:10.355" v="4300" actId="14100"/>
          <ac:spMkLst>
            <pc:docMk/>
            <pc:sldMk cId="533521076" sldId="313"/>
            <ac:spMk id="3" creationId="{5B4CBB51-DADE-4B60-8EB2-E157EAFF053E}"/>
          </ac:spMkLst>
        </pc:spChg>
        <pc:spChg chg="mod">
          <ac:chgData name="debra Bigelow" userId="967b4973e260915c" providerId="LiveId" clId="{814CD2CD-117E-48A1-9B72-D5EFBE3538D4}" dt="2020-09-24T06:48:16.559" v="4331" actId="12"/>
          <ac:spMkLst>
            <pc:docMk/>
            <pc:sldMk cId="533521076" sldId="313"/>
            <ac:spMk id="4" creationId="{1AF49D49-595A-4BEC-8B8D-1EB8A2CF4517}"/>
          </ac:spMkLst>
        </pc:spChg>
        <pc:spChg chg="mod">
          <ac:chgData name="debra Bigelow" userId="967b4973e260915c" providerId="LiveId" clId="{814CD2CD-117E-48A1-9B72-D5EFBE3538D4}" dt="2020-09-24T06:32:28.745" v="4304" actId="14100"/>
          <ac:spMkLst>
            <pc:docMk/>
            <pc:sldMk cId="533521076" sldId="313"/>
            <ac:spMk id="5" creationId="{A40EB97C-0197-419F-BB37-EE0F56420728}"/>
          </ac:spMkLst>
        </pc:spChg>
        <pc:spChg chg="mod">
          <ac:chgData name="debra Bigelow" userId="967b4973e260915c" providerId="LiveId" clId="{814CD2CD-117E-48A1-9B72-D5EFBE3538D4}" dt="2020-09-24T06:48:34.417" v="4332" actId="12"/>
          <ac:spMkLst>
            <pc:docMk/>
            <pc:sldMk cId="533521076" sldId="313"/>
            <ac:spMk id="6" creationId="{5392D6C3-02DE-43A6-9426-42E9B039FE6B}"/>
          </ac:spMkLst>
        </pc:spChg>
      </pc:sldChg>
      <pc:sldChg chg="modSp new mod">
        <pc:chgData name="debra Bigelow" userId="967b4973e260915c" providerId="LiveId" clId="{814CD2CD-117E-48A1-9B72-D5EFBE3538D4}" dt="2020-09-24T06:49:07.989" v="4334" actId="12"/>
        <pc:sldMkLst>
          <pc:docMk/>
          <pc:sldMk cId="2840667551" sldId="314"/>
        </pc:sldMkLst>
        <pc:spChg chg="mod">
          <ac:chgData name="debra Bigelow" userId="967b4973e260915c" providerId="LiveId" clId="{814CD2CD-117E-48A1-9B72-D5EFBE3538D4}" dt="2020-09-23T05:54:19.156" v="2927"/>
          <ac:spMkLst>
            <pc:docMk/>
            <pc:sldMk cId="2840667551" sldId="314"/>
            <ac:spMk id="2" creationId="{74C1F6FA-F019-47F2-B736-991A87B3D477}"/>
          </ac:spMkLst>
        </pc:spChg>
        <pc:spChg chg="mod">
          <ac:chgData name="debra Bigelow" userId="967b4973e260915c" providerId="LiveId" clId="{814CD2CD-117E-48A1-9B72-D5EFBE3538D4}" dt="2020-09-24T06:32:37.743" v="4307" actId="115"/>
          <ac:spMkLst>
            <pc:docMk/>
            <pc:sldMk cId="2840667551" sldId="314"/>
            <ac:spMk id="3" creationId="{462C46D0-C96C-407C-97D5-92946C0A44BF}"/>
          </ac:spMkLst>
        </pc:spChg>
        <pc:spChg chg="mod">
          <ac:chgData name="debra Bigelow" userId="967b4973e260915c" providerId="LiveId" clId="{814CD2CD-117E-48A1-9B72-D5EFBE3538D4}" dt="2020-09-24T06:48:55.941" v="4333" actId="12"/>
          <ac:spMkLst>
            <pc:docMk/>
            <pc:sldMk cId="2840667551" sldId="314"/>
            <ac:spMk id="4" creationId="{0859CBAB-7265-4881-9A61-320F8A8DF5DD}"/>
          </ac:spMkLst>
        </pc:spChg>
        <pc:spChg chg="mod">
          <ac:chgData name="debra Bigelow" userId="967b4973e260915c" providerId="LiveId" clId="{814CD2CD-117E-48A1-9B72-D5EFBE3538D4}" dt="2020-09-24T06:32:45.291" v="4310" actId="115"/>
          <ac:spMkLst>
            <pc:docMk/>
            <pc:sldMk cId="2840667551" sldId="314"/>
            <ac:spMk id="5" creationId="{C13F8823-051B-4C91-ABC7-E0D90DDD4C8C}"/>
          </ac:spMkLst>
        </pc:spChg>
        <pc:spChg chg="mod">
          <ac:chgData name="debra Bigelow" userId="967b4973e260915c" providerId="LiveId" clId="{814CD2CD-117E-48A1-9B72-D5EFBE3538D4}" dt="2020-09-24T06:49:07.989" v="4334" actId="12"/>
          <ac:spMkLst>
            <pc:docMk/>
            <pc:sldMk cId="2840667551" sldId="314"/>
            <ac:spMk id="6" creationId="{D66A2AA4-54C4-429B-BE9F-D7CDCA8398BE}"/>
          </ac:spMkLst>
        </pc:spChg>
      </pc:sldChg>
      <pc:sldChg chg="addSp delSp modSp new mod setBg">
        <pc:chgData name="debra Bigelow" userId="967b4973e260915c" providerId="LiveId" clId="{814CD2CD-117E-48A1-9B72-D5EFBE3538D4}" dt="2020-09-24T06:16:53.547" v="3898" actId="26606"/>
        <pc:sldMkLst>
          <pc:docMk/>
          <pc:sldMk cId="858139974" sldId="315"/>
        </pc:sldMkLst>
        <pc:spChg chg="mod">
          <ac:chgData name="debra Bigelow" userId="967b4973e260915c" providerId="LiveId" clId="{814CD2CD-117E-48A1-9B72-D5EFBE3538D4}" dt="2020-09-24T06:16:53.547" v="3898" actId="26606"/>
          <ac:spMkLst>
            <pc:docMk/>
            <pc:sldMk cId="858139974" sldId="315"/>
            <ac:spMk id="2" creationId="{6BD7C189-5621-4285-AD2F-CF588FF59C5B}"/>
          </ac:spMkLst>
        </pc:spChg>
        <pc:spChg chg="del">
          <ac:chgData name="debra Bigelow" userId="967b4973e260915c" providerId="LiveId" clId="{814CD2CD-117E-48A1-9B72-D5EFBE3538D4}" dt="2020-09-24T06:15:24.214" v="3849" actId="1032"/>
          <ac:spMkLst>
            <pc:docMk/>
            <pc:sldMk cId="858139974" sldId="315"/>
            <ac:spMk id="3" creationId="{9B34428E-901A-43CE-AE73-009814606908}"/>
          </ac:spMkLst>
        </pc:spChg>
        <pc:spChg chg="add">
          <ac:chgData name="debra Bigelow" userId="967b4973e260915c" providerId="LiveId" clId="{814CD2CD-117E-48A1-9B72-D5EFBE3538D4}" dt="2020-09-24T06:16:53.547" v="3898" actId="26606"/>
          <ac:spMkLst>
            <pc:docMk/>
            <pc:sldMk cId="858139974" sldId="315"/>
            <ac:spMk id="9" creationId="{8307893A-9361-4AD3-A98C-AB26519D54AD}"/>
          </ac:spMkLst>
        </pc:spChg>
        <pc:graphicFrameChg chg="add mod modGraphic">
          <ac:chgData name="debra Bigelow" userId="967b4973e260915c" providerId="LiveId" clId="{814CD2CD-117E-48A1-9B72-D5EFBE3538D4}" dt="2020-09-24T06:16:53.547" v="3898" actId="26606"/>
          <ac:graphicFrameMkLst>
            <pc:docMk/>
            <pc:sldMk cId="858139974" sldId="315"/>
            <ac:graphicFrameMk id="4" creationId="{82DCC168-E233-4431-9986-52DB27720A64}"/>
          </ac:graphicFrameMkLst>
        </pc:graphicFrameChg>
        <pc:cxnChg chg="add">
          <ac:chgData name="debra Bigelow" userId="967b4973e260915c" providerId="LiveId" clId="{814CD2CD-117E-48A1-9B72-D5EFBE3538D4}" dt="2020-09-24T06:16:53.547" v="3898" actId="26606"/>
          <ac:cxnSpMkLst>
            <pc:docMk/>
            <pc:sldMk cId="858139974" sldId="315"/>
            <ac:cxnSpMk id="11" creationId="{F1534FA6-97DA-4524-BBD3-450AE51EF930}"/>
          </ac:cxnSpMkLst>
        </pc:cxnChg>
      </pc:sldChg>
      <pc:sldChg chg="addSp delSp modSp new del mod">
        <pc:chgData name="debra Bigelow" userId="967b4973e260915c" providerId="LiveId" clId="{814CD2CD-117E-48A1-9B72-D5EFBE3538D4}" dt="2020-09-24T06:00:35.783" v="3828" actId="2696"/>
        <pc:sldMkLst>
          <pc:docMk/>
          <pc:sldMk cId="2015855831" sldId="315"/>
        </pc:sldMkLst>
        <pc:spChg chg="mod">
          <ac:chgData name="debra Bigelow" userId="967b4973e260915c" providerId="LiveId" clId="{814CD2CD-117E-48A1-9B72-D5EFBE3538D4}" dt="2020-09-24T05:40:14.139" v="3685" actId="20577"/>
          <ac:spMkLst>
            <pc:docMk/>
            <pc:sldMk cId="2015855831" sldId="315"/>
            <ac:spMk id="2" creationId="{6D46B8FD-8CC0-4F72-B606-B115469EB707}"/>
          </ac:spMkLst>
        </pc:spChg>
        <pc:spChg chg="add del">
          <ac:chgData name="debra Bigelow" userId="967b4973e260915c" providerId="LiveId" clId="{814CD2CD-117E-48A1-9B72-D5EFBE3538D4}" dt="2020-09-24T05:40:44.585" v="3686" actId="1032"/>
          <ac:spMkLst>
            <pc:docMk/>
            <pc:sldMk cId="2015855831" sldId="315"/>
            <ac:spMk id="3" creationId="{44CFF148-DCB9-49F1-A3B8-E05CEA91AE8E}"/>
          </ac:spMkLst>
        </pc:spChg>
        <pc:spChg chg="add del mod">
          <ac:chgData name="debra Bigelow" userId="967b4973e260915c" providerId="LiveId" clId="{814CD2CD-117E-48A1-9B72-D5EFBE3538D4}" dt="2020-09-24T05:39:46.583" v="3659" actId="478"/>
          <ac:spMkLst>
            <pc:docMk/>
            <pc:sldMk cId="2015855831" sldId="315"/>
            <ac:spMk id="7" creationId="{C4852307-8499-4474-9E71-AB8457194DA0}"/>
          </ac:spMkLst>
        </pc:spChg>
        <pc:graphicFrameChg chg="add del mod modGraphic">
          <ac:chgData name="debra Bigelow" userId="967b4973e260915c" providerId="LiveId" clId="{814CD2CD-117E-48A1-9B72-D5EFBE3538D4}" dt="2020-09-24T05:39:54.378" v="3663" actId="1032"/>
          <ac:graphicFrameMkLst>
            <pc:docMk/>
            <pc:sldMk cId="2015855831" sldId="315"/>
            <ac:graphicFrameMk id="4" creationId="{C10ECD8E-DE53-4E75-88AC-62195E49EF58}"/>
          </ac:graphicFrameMkLst>
        </pc:graphicFrameChg>
        <pc:graphicFrameChg chg="add del modGraphic">
          <ac:chgData name="debra Bigelow" userId="967b4973e260915c" providerId="LiveId" clId="{814CD2CD-117E-48A1-9B72-D5EFBE3538D4}" dt="2020-09-24T05:39:47.302" v="3660" actId="1032"/>
          <ac:graphicFrameMkLst>
            <pc:docMk/>
            <pc:sldMk cId="2015855831" sldId="315"/>
            <ac:graphicFrameMk id="5" creationId="{66014E1A-7DD8-45A0-9FC2-B7E641EEA6EB}"/>
          </ac:graphicFrameMkLst>
        </pc:graphicFrameChg>
        <pc:graphicFrameChg chg="add mod modGraphic">
          <ac:chgData name="debra Bigelow" userId="967b4973e260915c" providerId="LiveId" clId="{814CD2CD-117E-48A1-9B72-D5EFBE3538D4}" dt="2020-09-24T05:57:52.263" v="3827" actId="20577"/>
          <ac:graphicFrameMkLst>
            <pc:docMk/>
            <pc:sldMk cId="2015855831" sldId="315"/>
            <ac:graphicFrameMk id="8" creationId="{F7691E3E-BC2C-43EC-9A53-2C0EA9EDCAA3}"/>
          </ac:graphicFrameMkLst>
        </pc:graphicFrameChg>
      </pc:sldChg>
      <pc:sldChg chg="modSp new del mod">
        <pc:chgData name="debra Bigelow" userId="967b4973e260915c" providerId="LiveId" clId="{814CD2CD-117E-48A1-9B72-D5EFBE3538D4}" dt="2020-09-24T05:34:56.874" v="3542" actId="680"/>
        <pc:sldMkLst>
          <pc:docMk/>
          <pc:sldMk cId="2440288166" sldId="315"/>
        </pc:sldMkLst>
        <pc:spChg chg="mod">
          <ac:chgData name="debra Bigelow" userId="967b4973e260915c" providerId="LiveId" clId="{814CD2CD-117E-48A1-9B72-D5EFBE3538D4}" dt="2020-09-24T05:34:56.108" v="3541" actId="20577"/>
          <ac:spMkLst>
            <pc:docMk/>
            <pc:sldMk cId="2440288166" sldId="315"/>
            <ac:spMk id="2" creationId="{789AAE36-AC18-44F9-AD2E-83A7593FC194}"/>
          </ac:spMkLst>
        </pc:spChg>
      </pc:sldChg>
      <pc:sldChg chg="add del">
        <pc:chgData name="debra Bigelow" userId="967b4973e260915c" providerId="LiveId" clId="{814CD2CD-117E-48A1-9B72-D5EFBE3538D4}" dt="2020-09-23T05:53:34.836" v="2919" actId="2696"/>
        <pc:sldMkLst>
          <pc:docMk/>
          <pc:sldMk cId="2664155769" sldId="315"/>
        </pc:sldMkLst>
      </pc:sldChg>
      <pc:sldChg chg="addSp delSp modSp new mod setBg modClrScheme chgLayout">
        <pc:chgData name="debra Bigelow" userId="967b4973e260915c" providerId="LiveId" clId="{814CD2CD-117E-48A1-9B72-D5EFBE3538D4}" dt="2020-09-24T06:28:47.038" v="4296" actId="26606"/>
        <pc:sldMkLst>
          <pc:docMk/>
          <pc:sldMk cId="242974429" sldId="316"/>
        </pc:sldMkLst>
        <pc:spChg chg="mod ord">
          <ac:chgData name="debra Bigelow" userId="967b4973e260915c" providerId="LiveId" clId="{814CD2CD-117E-48A1-9B72-D5EFBE3538D4}" dt="2020-09-24T06:28:47.038" v="4296" actId="26606"/>
          <ac:spMkLst>
            <pc:docMk/>
            <pc:sldMk cId="242974429" sldId="316"/>
            <ac:spMk id="2" creationId="{4C143208-A36C-4AE6-958A-FEA8DB7506DC}"/>
          </ac:spMkLst>
        </pc:spChg>
        <pc:spChg chg="add del mod ord">
          <ac:chgData name="debra Bigelow" userId="967b4973e260915c" providerId="LiveId" clId="{814CD2CD-117E-48A1-9B72-D5EFBE3538D4}" dt="2020-09-24T06:23:22.006" v="3971" actId="1032"/>
          <ac:spMkLst>
            <pc:docMk/>
            <pc:sldMk cId="242974429" sldId="316"/>
            <ac:spMk id="3" creationId="{392A4791-1551-420E-B664-FAA653EEF389}"/>
          </ac:spMkLst>
        </pc:spChg>
        <pc:spChg chg="add">
          <ac:chgData name="debra Bigelow" userId="967b4973e260915c" providerId="LiveId" clId="{814CD2CD-117E-48A1-9B72-D5EFBE3538D4}" dt="2020-09-24T06:28:47.038" v="4296" actId="26606"/>
          <ac:spMkLst>
            <pc:docMk/>
            <pc:sldMk cId="242974429" sldId="316"/>
            <ac:spMk id="9" creationId="{9584BFC6-9218-4807-AC95-E4F7FAD37C83}"/>
          </ac:spMkLst>
        </pc:spChg>
        <pc:spChg chg="add">
          <ac:chgData name="debra Bigelow" userId="967b4973e260915c" providerId="LiveId" clId="{814CD2CD-117E-48A1-9B72-D5EFBE3538D4}" dt="2020-09-24T06:28:47.038" v="4296" actId="26606"/>
          <ac:spMkLst>
            <pc:docMk/>
            <pc:sldMk cId="242974429" sldId="316"/>
            <ac:spMk id="11" creationId="{E0AF036F-D5ED-4536-8CD9-248CBE40A326}"/>
          </ac:spMkLst>
        </pc:spChg>
        <pc:graphicFrameChg chg="add mod modGraphic">
          <ac:chgData name="debra Bigelow" userId="967b4973e260915c" providerId="LiveId" clId="{814CD2CD-117E-48A1-9B72-D5EFBE3538D4}" dt="2020-09-24T06:28:47.038" v="4296" actId="26606"/>
          <ac:graphicFrameMkLst>
            <pc:docMk/>
            <pc:sldMk cId="242974429" sldId="316"/>
            <ac:graphicFrameMk id="4" creationId="{881FA769-78A5-4E14-8339-C020C3A1A5C3}"/>
          </ac:graphicFrameMkLst>
        </pc:graphicFrameChg>
        <pc:cxnChg chg="add">
          <ac:chgData name="debra Bigelow" userId="967b4973e260915c" providerId="LiveId" clId="{814CD2CD-117E-48A1-9B72-D5EFBE3538D4}" dt="2020-09-24T06:28:47.038" v="4296" actId="26606"/>
          <ac:cxnSpMkLst>
            <pc:docMk/>
            <pc:sldMk cId="242974429" sldId="316"/>
            <ac:cxnSpMk id="13" creationId="{F17D174D-693D-450C-8C51-626A84A173CC}"/>
          </ac:cxnSpMkLst>
        </pc:cxnChg>
      </pc:sldChg>
      <pc:sldChg chg="modSp new del mod">
        <pc:chgData name="debra Bigelow" userId="967b4973e260915c" providerId="LiveId" clId="{814CD2CD-117E-48A1-9B72-D5EFBE3538D4}" dt="2020-09-24T05:50:30.686" v="3817" actId="680"/>
        <pc:sldMkLst>
          <pc:docMk/>
          <pc:sldMk cId="536385696" sldId="316"/>
        </pc:sldMkLst>
        <pc:spChg chg="mod">
          <ac:chgData name="debra Bigelow" userId="967b4973e260915c" providerId="LiveId" clId="{814CD2CD-117E-48A1-9B72-D5EFBE3538D4}" dt="2020-09-24T05:50:30.342" v="3816" actId="20577"/>
          <ac:spMkLst>
            <pc:docMk/>
            <pc:sldMk cId="536385696" sldId="316"/>
            <ac:spMk id="2" creationId="{D2FE3FA0-C7F2-44BC-9D32-1704E8FDEB84}"/>
          </ac:spMkLst>
        </pc:spChg>
      </pc:sldChg>
      <pc:sldChg chg="modSp new del mod">
        <pc:chgData name="debra Bigelow" userId="967b4973e260915c" providerId="LiveId" clId="{814CD2CD-117E-48A1-9B72-D5EFBE3538D4}" dt="2020-09-24T05:51:55.272" v="3824" actId="680"/>
        <pc:sldMkLst>
          <pc:docMk/>
          <pc:sldMk cId="753010061" sldId="316"/>
        </pc:sldMkLst>
        <pc:spChg chg="mod">
          <ac:chgData name="debra Bigelow" userId="967b4973e260915c" providerId="LiveId" clId="{814CD2CD-117E-48A1-9B72-D5EFBE3538D4}" dt="2020-09-24T05:51:54.303" v="3823" actId="113"/>
          <ac:spMkLst>
            <pc:docMk/>
            <pc:sldMk cId="753010061" sldId="316"/>
            <ac:spMk id="3" creationId="{EDC7FBA7-AFC3-4E6D-9E8E-5AD5BB42A603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6856D-0F95-4905-9CE6-87E0A945185B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CE92FE-980D-476E-B995-84DE09E1138F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AAC8940B-3ED1-4C57-A2DE-829EDCA32DD7}" type="parTrans" cxnId="{5891867E-1A0D-4EA4-922C-9B316672B29D}">
      <dgm:prSet/>
      <dgm:spPr/>
      <dgm:t>
        <a:bodyPr/>
        <a:lstStyle/>
        <a:p>
          <a:endParaRPr lang="en-US"/>
        </a:p>
      </dgm:t>
    </dgm:pt>
    <dgm:pt modelId="{9F4D2F5A-D9C8-4C0C-B5A7-7A5B14DDA652}" type="sibTrans" cxnId="{5891867E-1A0D-4EA4-922C-9B316672B29D}">
      <dgm:prSet/>
      <dgm:spPr/>
      <dgm:t>
        <a:bodyPr/>
        <a:lstStyle/>
        <a:p>
          <a:endParaRPr lang="en-US"/>
        </a:p>
      </dgm:t>
    </dgm:pt>
    <dgm:pt modelId="{2D579D94-520C-49D0-9EAA-AF7ECA591C4C}">
      <dgm:prSet/>
      <dgm:spPr/>
      <dgm:t>
        <a:bodyPr/>
        <a:lstStyle/>
        <a:p>
          <a:r>
            <a:rPr lang="en-US" dirty="0"/>
            <a:t>Review the Guiding Principles of Recovery</a:t>
          </a:r>
        </a:p>
      </dgm:t>
    </dgm:pt>
    <dgm:pt modelId="{3C8A9387-F69B-4253-BD09-158F13313304}" type="parTrans" cxnId="{D27134AC-3ADC-4614-B19C-5F452F8F84FA}">
      <dgm:prSet/>
      <dgm:spPr/>
      <dgm:t>
        <a:bodyPr/>
        <a:lstStyle/>
        <a:p>
          <a:endParaRPr lang="en-US"/>
        </a:p>
      </dgm:t>
    </dgm:pt>
    <dgm:pt modelId="{9DCE7BB9-2850-4351-A1A3-8B1BED6B736F}" type="sibTrans" cxnId="{D27134AC-3ADC-4614-B19C-5F452F8F84FA}">
      <dgm:prSet/>
      <dgm:spPr/>
      <dgm:t>
        <a:bodyPr/>
        <a:lstStyle/>
        <a:p>
          <a:endParaRPr lang="en-US"/>
        </a:p>
      </dgm:t>
    </dgm:pt>
    <dgm:pt modelId="{605AECA5-00E4-4F88-9C91-9D1BBAFDE3A8}">
      <dgm:prSet/>
      <dgm:spPr/>
      <dgm:t>
        <a:bodyPr/>
        <a:lstStyle/>
        <a:p>
          <a:r>
            <a:rPr lang="en-US" dirty="0"/>
            <a:t>Increase</a:t>
          </a:r>
        </a:p>
      </dgm:t>
    </dgm:pt>
    <dgm:pt modelId="{A641E72E-19F7-4586-B8D1-902D0F0268C6}" type="parTrans" cxnId="{3C357247-DC4D-4A53-974F-FF34302CE556}">
      <dgm:prSet/>
      <dgm:spPr/>
      <dgm:t>
        <a:bodyPr/>
        <a:lstStyle/>
        <a:p>
          <a:endParaRPr lang="en-US"/>
        </a:p>
      </dgm:t>
    </dgm:pt>
    <dgm:pt modelId="{46547348-918C-42D8-9722-D85EC3095D6A}" type="sibTrans" cxnId="{3C357247-DC4D-4A53-974F-FF34302CE556}">
      <dgm:prSet/>
      <dgm:spPr/>
      <dgm:t>
        <a:bodyPr/>
        <a:lstStyle/>
        <a:p>
          <a:endParaRPr lang="en-US"/>
        </a:p>
      </dgm:t>
    </dgm:pt>
    <dgm:pt modelId="{622002E7-0570-4786-9EDC-AA12462951FE}">
      <dgm:prSet/>
      <dgm:spPr/>
      <dgm:t>
        <a:bodyPr/>
        <a:lstStyle/>
        <a:p>
          <a:r>
            <a:rPr lang="en-US" dirty="0"/>
            <a:t>Increase knowledge of current Peer roles and Certification categories</a:t>
          </a:r>
        </a:p>
      </dgm:t>
    </dgm:pt>
    <dgm:pt modelId="{E5D5C813-3404-4103-B372-1C554A599F77}" type="parTrans" cxnId="{D1F3D75E-C0E5-4E6E-A189-3A435C8AA562}">
      <dgm:prSet/>
      <dgm:spPr/>
      <dgm:t>
        <a:bodyPr/>
        <a:lstStyle/>
        <a:p>
          <a:endParaRPr lang="en-US"/>
        </a:p>
      </dgm:t>
    </dgm:pt>
    <dgm:pt modelId="{573A6E25-05F1-4B9F-B636-74A8D58B0000}" type="sibTrans" cxnId="{D1F3D75E-C0E5-4E6E-A189-3A435C8AA562}">
      <dgm:prSet/>
      <dgm:spPr/>
      <dgm:t>
        <a:bodyPr/>
        <a:lstStyle/>
        <a:p>
          <a:endParaRPr lang="en-US"/>
        </a:p>
      </dgm:t>
    </dgm:pt>
    <dgm:pt modelId="{0FA769E1-2339-4D3D-9120-4122551A2620}">
      <dgm:prSet/>
      <dgm:spPr/>
      <dgm:t>
        <a:bodyPr/>
        <a:lstStyle/>
        <a:p>
          <a:r>
            <a:rPr lang="en-US" dirty="0"/>
            <a:t>Understand</a:t>
          </a:r>
        </a:p>
      </dgm:t>
    </dgm:pt>
    <dgm:pt modelId="{175B9259-9CEC-4AF0-A7C7-92EFA018AC9C}" type="parTrans" cxnId="{EFD6D2AB-F48D-4CD9-93E5-B72037E2BB72}">
      <dgm:prSet/>
      <dgm:spPr/>
      <dgm:t>
        <a:bodyPr/>
        <a:lstStyle/>
        <a:p>
          <a:endParaRPr lang="en-US"/>
        </a:p>
      </dgm:t>
    </dgm:pt>
    <dgm:pt modelId="{ACD7C93E-F9FE-4EFD-B867-37DC016234C7}" type="sibTrans" cxnId="{EFD6D2AB-F48D-4CD9-93E5-B72037E2BB72}">
      <dgm:prSet/>
      <dgm:spPr/>
      <dgm:t>
        <a:bodyPr/>
        <a:lstStyle/>
        <a:p>
          <a:endParaRPr lang="en-US"/>
        </a:p>
      </dgm:t>
    </dgm:pt>
    <dgm:pt modelId="{9BC5CF2B-70CD-43FC-9C16-44E1017E4DD4}">
      <dgm:prSet/>
      <dgm:spPr/>
      <dgm:t>
        <a:bodyPr/>
        <a:lstStyle/>
        <a:p>
          <a:r>
            <a:rPr lang="en-US" dirty="0"/>
            <a:t>Understand the diverse duties of Addiction Peer Staff</a:t>
          </a:r>
        </a:p>
      </dgm:t>
    </dgm:pt>
    <dgm:pt modelId="{5ABFC2A9-87CF-49B1-9326-B8F1B1F96F6D}" type="parTrans" cxnId="{385B65BC-D3D7-47CC-B429-4DB3CFA8C860}">
      <dgm:prSet/>
      <dgm:spPr/>
      <dgm:t>
        <a:bodyPr/>
        <a:lstStyle/>
        <a:p>
          <a:endParaRPr lang="en-US"/>
        </a:p>
      </dgm:t>
    </dgm:pt>
    <dgm:pt modelId="{DC2DBDF5-A6AD-44A1-B33A-426308FFFB63}" type="sibTrans" cxnId="{385B65BC-D3D7-47CC-B429-4DB3CFA8C860}">
      <dgm:prSet/>
      <dgm:spPr/>
      <dgm:t>
        <a:bodyPr/>
        <a:lstStyle/>
        <a:p>
          <a:endParaRPr lang="en-US"/>
        </a:p>
      </dgm:t>
    </dgm:pt>
    <dgm:pt modelId="{47C62BB1-820C-4DB0-A886-833BB12D125D}">
      <dgm:prSet/>
      <dgm:spPr/>
      <dgm:t>
        <a:bodyPr/>
        <a:lstStyle/>
        <a:p>
          <a:r>
            <a:rPr lang="en-US" dirty="0"/>
            <a:t>Compare</a:t>
          </a:r>
        </a:p>
      </dgm:t>
    </dgm:pt>
    <dgm:pt modelId="{C494711D-9322-44DA-8A6A-ECE880CCCD27}" type="parTrans" cxnId="{E88A58C1-403C-4DEE-9A99-D55A5C7C4F9D}">
      <dgm:prSet/>
      <dgm:spPr/>
      <dgm:t>
        <a:bodyPr/>
        <a:lstStyle/>
        <a:p>
          <a:endParaRPr lang="en-US"/>
        </a:p>
      </dgm:t>
    </dgm:pt>
    <dgm:pt modelId="{F8B354C8-38A8-43A8-BDBD-D93B008B84A5}" type="sibTrans" cxnId="{E88A58C1-403C-4DEE-9A99-D55A5C7C4F9D}">
      <dgm:prSet/>
      <dgm:spPr/>
      <dgm:t>
        <a:bodyPr/>
        <a:lstStyle/>
        <a:p>
          <a:endParaRPr lang="en-US"/>
        </a:p>
      </dgm:t>
    </dgm:pt>
    <dgm:pt modelId="{7195D4D9-A52F-4079-9A32-3C69CC6848A0}">
      <dgm:prSet/>
      <dgm:spPr/>
      <dgm:t>
        <a:bodyPr/>
        <a:lstStyle/>
        <a:p>
          <a:r>
            <a:rPr lang="en-US" dirty="0"/>
            <a:t>Compare Native American Indigenous and Dominant Culture </a:t>
          </a:r>
        </a:p>
      </dgm:t>
    </dgm:pt>
    <dgm:pt modelId="{E30B19F7-B2E3-4458-980D-7809F21EBDDE}" type="parTrans" cxnId="{3119F0A1-3337-437B-AF34-F8C0A3940019}">
      <dgm:prSet/>
      <dgm:spPr/>
      <dgm:t>
        <a:bodyPr/>
        <a:lstStyle/>
        <a:p>
          <a:endParaRPr lang="en-US"/>
        </a:p>
      </dgm:t>
    </dgm:pt>
    <dgm:pt modelId="{EDDBB5A5-425F-4134-AE3A-64AE0D875C08}" type="sibTrans" cxnId="{3119F0A1-3337-437B-AF34-F8C0A3940019}">
      <dgm:prSet/>
      <dgm:spPr/>
      <dgm:t>
        <a:bodyPr/>
        <a:lstStyle/>
        <a:p>
          <a:endParaRPr lang="en-US"/>
        </a:p>
      </dgm:t>
    </dgm:pt>
    <dgm:pt modelId="{3D6C076C-B4A9-4DE2-9AEC-455F8EF99137}">
      <dgm:prSet/>
      <dgm:spPr/>
      <dgm:t>
        <a:bodyPr/>
        <a:lstStyle/>
        <a:p>
          <a:r>
            <a:rPr lang="en-US" dirty="0"/>
            <a:t>Enhance</a:t>
          </a:r>
        </a:p>
      </dgm:t>
    </dgm:pt>
    <dgm:pt modelId="{9E40E75B-1CDF-4BE0-9F43-58B386268D7C}" type="parTrans" cxnId="{B7F17AF8-00E4-4017-93CC-834574094249}">
      <dgm:prSet/>
      <dgm:spPr/>
      <dgm:t>
        <a:bodyPr/>
        <a:lstStyle/>
        <a:p>
          <a:endParaRPr lang="en-US"/>
        </a:p>
      </dgm:t>
    </dgm:pt>
    <dgm:pt modelId="{F85ACC0C-3ECE-42E3-BF1D-4DB0A09E404D}" type="sibTrans" cxnId="{B7F17AF8-00E4-4017-93CC-834574094249}">
      <dgm:prSet/>
      <dgm:spPr/>
      <dgm:t>
        <a:bodyPr/>
        <a:lstStyle/>
        <a:p>
          <a:endParaRPr lang="en-US"/>
        </a:p>
      </dgm:t>
    </dgm:pt>
    <dgm:pt modelId="{E94CAA9B-5595-4196-8BE4-D2EAA4C6DA34}">
      <dgm:prSet/>
      <dgm:spPr/>
      <dgm:t>
        <a:bodyPr/>
        <a:lstStyle/>
        <a:p>
          <a:r>
            <a:rPr lang="en-US" dirty="0"/>
            <a:t>Enhance networking touchstones</a:t>
          </a:r>
        </a:p>
      </dgm:t>
    </dgm:pt>
    <dgm:pt modelId="{59DB43E5-993C-4D4E-85DF-00F5196746F3}" type="parTrans" cxnId="{E3E94CE0-F419-42B0-ABE3-BA97BC45B7E4}">
      <dgm:prSet/>
      <dgm:spPr/>
      <dgm:t>
        <a:bodyPr/>
        <a:lstStyle/>
        <a:p>
          <a:endParaRPr lang="en-US"/>
        </a:p>
      </dgm:t>
    </dgm:pt>
    <dgm:pt modelId="{A8E3941B-04D0-4B15-851D-FD1132E40589}" type="sibTrans" cxnId="{E3E94CE0-F419-42B0-ABE3-BA97BC45B7E4}">
      <dgm:prSet/>
      <dgm:spPr/>
      <dgm:t>
        <a:bodyPr/>
        <a:lstStyle/>
        <a:p>
          <a:endParaRPr lang="en-US"/>
        </a:p>
      </dgm:t>
    </dgm:pt>
    <dgm:pt modelId="{5F287DC9-E8C2-46BB-81CB-4E9D6CC6C6F2}" type="pres">
      <dgm:prSet presAssocID="{F7D6856D-0F95-4905-9CE6-87E0A945185B}" presName="Name0" presStyleCnt="0">
        <dgm:presLayoutVars>
          <dgm:dir/>
          <dgm:animLvl val="lvl"/>
          <dgm:resizeHandles val="exact"/>
        </dgm:presLayoutVars>
      </dgm:prSet>
      <dgm:spPr/>
    </dgm:pt>
    <dgm:pt modelId="{67C44DE4-6001-4909-BD6E-300555EC63CE}" type="pres">
      <dgm:prSet presAssocID="{E4CE92FE-980D-476E-B995-84DE09E1138F}" presName="composite" presStyleCnt="0"/>
      <dgm:spPr/>
    </dgm:pt>
    <dgm:pt modelId="{E475FDEE-D3E1-4C5C-B68A-C449FB1C6BE8}" type="pres">
      <dgm:prSet presAssocID="{E4CE92FE-980D-476E-B995-84DE09E1138F}" presName="parTx" presStyleLbl="alignNode1" presStyleIdx="0" presStyleCnt="5">
        <dgm:presLayoutVars>
          <dgm:chMax val="0"/>
          <dgm:chPref val="0"/>
        </dgm:presLayoutVars>
      </dgm:prSet>
      <dgm:spPr/>
    </dgm:pt>
    <dgm:pt modelId="{DE90AFA3-780E-4BE7-91EF-29D19244AC90}" type="pres">
      <dgm:prSet presAssocID="{E4CE92FE-980D-476E-B995-84DE09E1138F}" presName="desTx" presStyleLbl="alignAccFollowNode1" presStyleIdx="0" presStyleCnt="5">
        <dgm:presLayoutVars/>
      </dgm:prSet>
      <dgm:spPr/>
    </dgm:pt>
    <dgm:pt modelId="{A26D9022-FDB2-4528-A78B-1F3EE6D108EA}" type="pres">
      <dgm:prSet presAssocID="{9F4D2F5A-D9C8-4C0C-B5A7-7A5B14DDA652}" presName="space" presStyleCnt="0"/>
      <dgm:spPr/>
    </dgm:pt>
    <dgm:pt modelId="{2AF58A81-7C4D-4AE6-AA87-EBF94B98FFCD}" type="pres">
      <dgm:prSet presAssocID="{605AECA5-00E4-4F88-9C91-9D1BBAFDE3A8}" presName="composite" presStyleCnt="0"/>
      <dgm:spPr/>
    </dgm:pt>
    <dgm:pt modelId="{ABD0ED0E-97A4-461C-9B0C-5E0DC480AD8E}" type="pres">
      <dgm:prSet presAssocID="{605AECA5-00E4-4F88-9C91-9D1BBAFDE3A8}" presName="parTx" presStyleLbl="alignNode1" presStyleIdx="1" presStyleCnt="5">
        <dgm:presLayoutVars>
          <dgm:chMax val="0"/>
          <dgm:chPref val="0"/>
        </dgm:presLayoutVars>
      </dgm:prSet>
      <dgm:spPr/>
    </dgm:pt>
    <dgm:pt modelId="{E92AAEF0-DA0E-466A-92C5-0232183F4872}" type="pres">
      <dgm:prSet presAssocID="{605AECA5-00E4-4F88-9C91-9D1BBAFDE3A8}" presName="desTx" presStyleLbl="alignAccFollowNode1" presStyleIdx="1" presStyleCnt="5">
        <dgm:presLayoutVars/>
      </dgm:prSet>
      <dgm:spPr/>
    </dgm:pt>
    <dgm:pt modelId="{7FA347E2-B3F8-463A-A1C9-22AF361E87FE}" type="pres">
      <dgm:prSet presAssocID="{46547348-918C-42D8-9722-D85EC3095D6A}" presName="space" presStyleCnt="0"/>
      <dgm:spPr/>
    </dgm:pt>
    <dgm:pt modelId="{B2FAA125-D1DA-4F79-A26B-7CF737548FA7}" type="pres">
      <dgm:prSet presAssocID="{0FA769E1-2339-4D3D-9120-4122551A2620}" presName="composite" presStyleCnt="0"/>
      <dgm:spPr/>
    </dgm:pt>
    <dgm:pt modelId="{86A1ADEA-4A3C-47A8-A707-A6A0F107EB55}" type="pres">
      <dgm:prSet presAssocID="{0FA769E1-2339-4D3D-9120-4122551A2620}" presName="parTx" presStyleLbl="alignNode1" presStyleIdx="2" presStyleCnt="5">
        <dgm:presLayoutVars>
          <dgm:chMax val="0"/>
          <dgm:chPref val="0"/>
        </dgm:presLayoutVars>
      </dgm:prSet>
      <dgm:spPr/>
    </dgm:pt>
    <dgm:pt modelId="{B8384B64-5076-46B6-9A5D-0E5E43CFA708}" type="pres">
      <dgm:prSet presAssocID="{0FA769E1-2339-4D3D-9120-4122551A2620}" presName="desTx" presStyleLbl="alignAccFollowNode1" presStyleIdx="2" presStyleCnt="5">
        <dgm:presLayoutVars/>
      </dgm:prSet>
      <dgm:spPr/>
    </dgm:pt>
    <dgm:pt modelId="{70B016B2-C730-40FD-9146-20CD0599ABBD}" type="pres">
      <dgm:prSet presAssocID="{ACD7C93E-F9FE-4EFD-B867-37DC016234C7}" presName="space" presStyleCnt="0"/>
      <dgm:spPr/>
    </dgm:pt>
    <dgm:pt modelId="{0068C81B-8CF3-4A20-8353-4674DF04DB8B}" type="pres">
      <dgm:prSet presAssocID="{47C62BB1-820C-4DB0-A886-833BB12D125D}" presName="composite" presStyleCnt="0"/>
      <dgm:spPr/>
    </dgm:pt>
    <dgm:pt modelId="{7EDE3697-DAE2-48F9-B262-CACCC531FCB4}" type="pres">
      <dgm:prSet presAssocID="{47C62BB1-820C-4DB0-A886-833BB12D125D}" presName="parTx" presStyleLbl="alignNode1" presStyleIdx="3" presStyleCnt="5">
        <dgm:presLayoutVars>
          <dgm:chMax val="0"/>
          <dgm:chPref val="0"/>
        </dgm:presLayoutVars>
      </dgm:prSet>
      <dgm:spPr/>
    </dgm:pt>
    <dgm:pt modelId="{44E80C22-3B92-4143-9338-FE287E45C508}" type="pres">
      <dgm:prSet presAssocID="{47C62BB1-820C-4DB0-A886-833BB12D125D}" presName="desTx" presStyleLbl="alignAccFollowNode1" presStyleIdx="3" presStyleCnt="5">
        <dgm:presLayoutVars/>
      </dgm:prSet>
      <dgm:spPr/>
    </dgm:pt>
    <dgm:pt modelId="{A6264F08-05EA-4C40-A9D8-EBEE7CB3CC28}" type="pres">
      <dgm:prSet presAssocID="{F8B354C8-38A8-43A8-BDBD-D93B008B84A5}" presName="space" presStyleCnt="0"/>
      <dgm:spPr/>
    </dgm:pt>
    <dgm:pt modelId="{1579E020-6852-4827-B0A0-50738F02774B}" type="pres">
      <dgm:prSet presAssocID="{3D6C076C-B4A9-4DE2-9AEC-455F8EF99137}" presName="composite" presStyleCnt="0"/>
      <dgm:spPr/>
    </dgm:pt>
    <dgm:pt modelId="{94D7C421-462C-443E-9E90-932374EA7AAC}" type="pres">
      <dgm:prSet presAssocID="{3D6C076C-B4A9-4DE2-9AEC-455F8EF99137}" presName="parTx" presStyleLbl="alignNode1" presStyleIdx="4" presStyleCnt="5">
        <dgm:presLayoutVars>
          <dgm:chMax val="0"/>
          <dgm:chPref val="0"/>
        </dgm:presLayoutVars>
      </dgm:prSet>
      <dgm:spPr/>
    </dgm:pt>
    <dgm:pt modelId="{0BAA2BCB-3748-4C87-A692-FECAF92547D3}" type="pres">
      <dgm:prSet presAssocID="{3D6C076C-B4A9-4DE2-9AEC-455F8EF99137}" presName="desTx" presStyleLbl="alignAccFollowNode1" presStyleIdx="4" presStyleCnt="5">
        <dgm:presLayoutVars/>
      </dgm:prSet>
      <dgm:spPr/>
    </dgm:pt>
  </dgm:ptLst>
  <dgm:cxnLst>
    <dgm:cxn modelId="{A5A76116-6620-45D8-9316-742AC6500810}" type="presOf" srcId="{3D6C076C-B4A9-4DE2-9AEC-455F8EF99137}" destId="{94D7C421-462C-443E-9E90-932374EA7AAC}" srcOrd="0" destOrd="0" presId="urn:microsoft.com/office/officeart/2016/7/layout/ChevronBlockProcess"/>
    <dgm:cxn modelId="{081F0929-4480-40ED-A561-8309E997685E}" type="presOf" srcId="{9BC5CF2B-70CD-43FC-9C16-44E1017E4DD4}" destId="{B8384B64-5076-46B6-9A5D-0E5E43CFA708}" srcOrd="0" destOrd="0" presId="urn:microsoft.com/office/officeart/2016/7/layout/ChevronBlockProcess"/>
    <dgm:cxn modelId="{A83FDC3A-BA53-43CC-A6C7-BE508ED7118F}" type="presOf" srcId="{622002E7-0570-4786-9EDC-AA12462951FE}" destId="{E92AAEF0-DA0E-466A-92C5-0232183F4872}" srcOrd="0" destOrd="0" presId="urn:microsoft.com/office/officeart/2016/7/layout/ChevronBlockProcess"/>
    <dgm:cxn modelId="{2CAE6B3B-A4B1-42D6-BBC1-CDAE720F7EF2}" type="presOf" srcId="{F7D6856D-0F95-4905-9CE6-87E0A945185B}" destId="{5F287DC9-E8C2-46BB-81CB-4E9D6CC6C6F2}" srcOrd="0" destOrd="0" presId="urn:microsoft.com/office/officeart/2016/7/layout/ChevronBlockProcess"/>
    <dgm:cxn modelId="{492B8142-1505-481F-B1EF-09FF2F9BBE43}" type="presOf" srcId="{E94CAA9B-5595-4196-8BE4-D2EAA4C6DA34}" destId="{0BAA2BCB-3748-4C87-A692-FECAF92547D3}" srcOrd="0" destOrd="0" presId="urn:microsoft.com/office/officeart/2016/7/layout/ChevronBlockProcess"/>
    <dgm:cxn modelId="{3C357247-DC4D-4A53-974F-FF34302CE556}" srcId="{F7D6856D-0F95-4905-9CE6-87E0A945185B}" destId="{605AECA5-00E4-4F88-9C91-9D1BBAFDE3A8}" srcOrd="1" destOrd="0" parTransId="{A641E72E-19F7-4586-B8D1-902D0F0268C6}" sibTransId="{46547348-918C-42D8-9722-D85EC3095D6A}"/>
    <dgm:cxn modelId="{D1F3D75E-C0E5-4E6E-A189-3A435C8AA562}" srcId="{605AECA5-00E4-4F88-9C91-9D1BBAFDE3A8}" destId="{622002E7-0570-4786-9EDC-AA12462951FE}" srcOrd="0" destOrd="0" parTransId="{E5D5C813-3404-4103-B372-1C554A599F77}" sibTransId="{573A6E25-05F1-4B9F-B636-74A8D58B0000}"/>
    <dgm:cxn modelId="{5891867E-1A0D-4EA4-922C-9B316672B29D}" srcId="{F7D6856D-0F95-4905-9CE6-87E0A945185B}" destId="{E4CE92FE-980D-476E-B995-84DE09E1138F}" srcOrd="0" destOrd="0" parTransId="{AAC8940B-3ED1-4C57-A2DE-829EDCA32DD7}" sibTransId="{9F4D2F5A-D9C8-4C0C-B5A7-7A5B14DDA652}"/>
    <dgm:cxn modelId="{09D8EC88-9D2C-433E-90FF-237766EE0DCB}" type="presOf" srcId="{0FA769E1-2339-4D3D-9120-4122551A2620}" destId="{86A1ADEA-4A3C-47A8-A707-A6A0F107EB55}" srcOrd="0" destOrd="0" presId="urn:microsoft.com/office/officeart/2016/7/layout/ChevronBlockProcess"/>
    <dgm:cxn modelId="{126A948F-8C7D-47CC-B73F-0D288696218F}" type="presOf" srcId="{2D579D94-520C-49D0-9EAA-AF7ECA591C4C}" destId="{DE90AFA3-780E-4BE7-91EF-29D19244AC90}" srcOrd="0" destOrd="0" presId="urn:microsoft.com/office/officeart/2016/7/layout/ChevronBlockProcess"/>
    <dgm:cxn modelId="{3119F0A1-3337-437B-AF34-F8C0A3940019}" srcId="{47C62BB1-820C-4DB0-A886-833BB12D125D}" destId="{7195D4D9-A52F-4079-9A32-3C69CC6848A0}" srcOrd="0" destOrd="0" parTransId="{E30B19F7-B2E3-4458-980D-7809F21EBDDE}" sibTransId="{EDDBB5A5-425F-4134-AE3A-64AE0D875C08}"/>
    <dgm:cxn modelId="{EFD6D2AB-F48D-4CD9-93E5-B72037E2BB72}" srcId="{F7D6856D-0F95-4905-9CE6-87E0A945185B}" destId="{0FA769E1-2339-4D3D-9120-4122551A2620}" srcOrd="2" destOrd="0" parTransId="{175B9259-9CEC-4AF0-A7C7-92EFA018AC9C}" sibTransId="{ACD7C93E-F9FE-4EFD-B867-37DC016234C7}"/>
    <dgm:cxn modelId="{D27134AC-3ADC-4614-B19C-5F452F8F84FA}" srcId="{E4CE92FE-980D-476E-B995-84DE09E1138F}" destId="{2D579D94-520C-49D0-9EAA-AF7ECA591C4C}" srcOrd="0" destOrd="0" parTransId="{3C8A9387-F69B-4253-BD09-158F13313304}" sibTransId="{9DCE7BB9-2850-4351-A1A3-8B1BED6B736F}"/>
    <dgm:cxn modelId="{385B65BC-D3D7-47CC-B429-4DB3CFA8C860}" srcId="{0FA769E1-2339-4D3D-9120-4122551A2620}" destId="{9BC5CF2B-70CD-43FC-9C16-44E1017E4DD4}" srcOrd="0" destOrd="0" parTransId="{5ABFC2A9-87CF-49B1-9326-B8F1B1F96F6D}" sibTransId="{DC2DBDF5-A6AD-44A1-B33A-426308FFFB63}"/>
    <dgm:cxn modelId="{E88A58C1-403C-4DEE-9A99-D55A5C7C4F9D}" srcId="{F7D6856D-0F95-4905-9CE6-87E0A945185B}" destId="{47C62BB1-820C-4DB0-A886-833BB12D125D}" srcOrd="3" destOrd="0" parTransId="{C494711D-9322-44DA-8A6A-ECE880CCCD27}" sibTransId="{F8B354C8-38A8-43A8-BDBD-D93B008B84A5}"/>
    <dgm:cxn modelId="{2643DBCF-000C-4BB5-8BC0-90EDA1B24CF8}" type="presOf" srcId="{605AECA5-00E4-4F88-9C91-9D1BBAFDE3A8}" destId="{ABD0ED0E-97A4-461C-9B0C-5E0DC480AD8E}" srcOrd="0" destOrd="0" presId="urn:microsoft.com/office/officeart/2016/7/layout/ChevronBlockProcess"/>
    <dgm:cxn modelId="{09C21CD1-78F6-4451-8F9B-C687E51BAA82}" type="presOf" srcId="{7195D4D9-A52F-4079-9A32-3C69CC6848A0}" destId="{44E80C22-3B92-4143-9338-FE287E45C508}" srcOrd="0" destOrd="0" presId="urn:microsoft.com/office/officeart/2016/7/layout/ChevronBlockProcess"/>
    <dgm:cxn modelId="{E3E94CE0-F419-42B0-ABE3-BA97BC45B7E4}" srcId="{3D6C076C-B4A9-4DE2-9AEC-455F8EF99137}" destId="{E94CAA9B-5595-4196-8BE4-D2EAA4C6DA34}" srcOrd="0" destOrd="0" parTransId="{59DB43E5-993C-4D4E-85DF-00F5196746F3}" sibTransId="{A8E3941B-04D0-4B15-851D-FD1132E40589}"/>
    <dgm:cxn modelId="{C1160DE4-CE98-4719-B906-15E52FB45208}" type="presOf" srcId="{47C62BB1-820C-4DB0-A886-833BB12D125D}" destId="{7EDE3697-DAE2-48F9-B262-CACCC531FCB4}" srcOrd="0" destOrd="0" presId="urn:microsoft.com/office/officeart/2016/7/layout/ChevronBlockProcess"/>
    <dgm:cxn modelId="{B7F17AF8-00E4-4017-93CC-834574094249}" srcId="{F7D6856D-0F95-4905-9CE6-87E0A945185B}" destId="{3D6C076C-B4A9-4DE2-9AEC-455F8EF99137}" srcOrd="4" destOrd="0" parTransId="{9E40E75B-1CDF-4BE0-9F43-58B386268D7C}" sibTransId="{F85ACC0C-3ECE-42E3-BF1D-4DB0A09E404D}"/>
    <dgm:cxn modelId="{79211CF9-DDD3-469E-9C24-2F0665BBDB37}" type="presOf" srcId="{E4CE92FE-980D-476E-B995-84DE09E1138F}" destId="{E475FDEE-D3E1-4C5C-B68A-C449FB1C6BE8}" srcOrd="0" destOrd="0" presId="urn:microsoft.com/office/officeart/2016/7/layout/ChevronBlockProcess"/>
    <dgm:cxn modelId="{C2249A4D-9911-40EB-8BBD-F60E6EEFCEC0}" type="presParOf" srcId="{5F287DC9-E8C2-46BB-81CB-4E9D6CC6C6F2}" destId="{67C44DE4-6001-4909-BD6E-300555EC63CE}" srcOrd="0" destOrd="0" presId="urn:microsoft.com/office/officeart/2016/7/layout/ChevronBlockProcess"/>
    <dgm:cxn modelId="{089AA654-36B7-40F7-97F9-3301B94AB7E9}" type="presParOf" srcId="{67C44DE4-6001-4909-BD6E-300555EC63CE}" destId="{E475FDEE-D3E1-4C5C-B68A-C449FB1C6BE8}" srcOrd="0" destOrd="0" presId="urn:microsoft.com/office/officeart/2016/7/layout/ChevronBlockProcess"/>
    <dgm:cxn modelId="{2B6DABC8-55EE-4C47-9BAB-4B1A2E27CD2D}" type="presParOf" srcId="{67C44DE4-6001-4909-BD6E-300555EC63CE}" destId="{DE90AFA3-780E-4BE7-91EF-29D19244AC90}" srcOrd="1" destOrd="0" presId="urn:microsoft.com/office/officeart/2016/7/layout/ChevronBlockProcess"/>
    <dgm:cxn modelId="{235A5CFF-C4E3-4944-8FEE-D9C53E777A9A}" type="presParOf" srcId="{5F287DC9-E8C2-46BB-81CB-4E9D6CC6C6F2}" destId="{A26D9022-FDB2-4528-A78B-1F3EE6D108EA}" srcOrd="1" destOrd="0" presId="urn:microsoft.com/office/officeart/2016/7/layout/ChevronBlockProcess"/>
    <dgm:cxn modelId="{79EE3AB0-FF9D-41D6-A223-543A08A2E22F}" type="presParOf" srcId="{5F287DC9-E8C2-46BB-81CB-4E9D6CC6C6F2}" destId="{2AF58A81-7C4D-4AE6-AA87-EBF94B98FFCD}" srcOrd="2" destOrd="0" presId="urn:microsoft.com/office/officeart/2016/7/layout/ChevronBlockProcess"/>
    <dgm:cxn modelId="{8DB18D18-7699-4596-8CB1-F477EC31F2F4}" type="presParOf" srcId="{2AF58A81-7C4D-4AE6-AA87-EBF94B98FFCD}" destId="{ABD0ED0E-97A4-461C-9B0C-5E0DC480AD8E}" srcOrd="0" destOrd="0" presId="urn:microsoft.com/office/officeart/2016/7/layout/ChevronBlockProcess"/>
    <dgm:cxn modelId="{0AFF46AF-9D8E-4543-BBCE-53B8E7D7915C}" type="presParOf" srcId="{2AF58A81-7C4D-4AE6-AA87-EBF94B98FFCD}" destId="{E92AAEF0-DA0E-466A-92C5-0232183F4872}" srcOrd="1" destOrd="0" presId="urn:microsoft.com/office/officeart/2016/7/layout/ChevronBlockProcess"/>
    <dgm:cxn modelId="{29748139-E725-439A-B2D7-F978CAAD2D11}" type="presParOf" srcId="{5F287DC9-E8C2-46BB-81CB-4E9D6CC6C6F2}" destId="{7FA347E2-B3F8-463A-A1C9-22AF361E87FE}" srcOrd="3" destOrd="0" presId="urn:microsoft.com/office/officeart/2016/7/layout/ChevronBlockProcess"/>
    <dgm:cxn modelId="{9A1408B3-299D-499E-BB02-F46278AB066B}" type="presParOf" srcId="{5F287DC9-E8C2-46BB-81CB-4E9D6CC6C6F2}" destId="{B2FAA125-D1DA-4F79-A26B-7CF737548FA7}" srcOrd="4" destOrd="0" presId="urn:microsoft.com/office/officeart/2016/7/layout/ChevronBlockProcess"/>
    <dgm:cxn modelId="{AB72977E-177E-4D63-87A6-C7FC0E23B5A3}" type="presParOf" srcId="{B2FAA125-D1DA-4F79-A26B-7CF737548FA7}" destId="{86A1ADEA-4A3C-47A8-A707-A6A0F107EB55}" srcOrd="0" destOrd="0" presId="urn:microsoft.com/office/officeart/2016/7/layout/ChevronBlockProcess"/>
    <dgm:cxn modelId="{1246CA16-7059-49CC-8003-2402C0559AD7}" type="presParOf" srcId="{B2FAA125-D1DA-4F79-A26B-7CF737548FA7}" destId="{B8384B64-5076-46B6-9A5D-0E5E43CFA708}" srcOrd="1" destOrd="0" presId="urn:microsoft.com/office/officeart/2016/7/layout/ChevronBlockProcess"/>
    <dgm:cxn modelId="{14AD7F77-225B-47DB-8865-BBC6C2A14FA5}" type="presParOf" srcId="{5F287DC9-E8C2-46BB-81CB-4E9D6CC6C6F2}" destId="{70B016B2-C730-40FD-9146-20CD0599ABBD}" srcOrd="5" destOrd="0" presId="urn:microsoft.com/office/officeart/2016/7/layout/ChevronBlockProcess"/>
    <dgm:cxn modelId="{EE4CDCAE-43C4-427B-949C-D14FD0B0FFAF}" type="presParOf" srcId="{5F287DC9-E8C2-46BB-81CB-4E9D6CC6C6F2}" destId="{0068C81B-8CF3-4A20-8353-4674DF04DB8B}" srcOrd="6" destOrd="0" presId="urn:microsoft.com/office/officeart/2016/7/layout/ChevronBlockProcess"/>
    <dgm:cxn modelId="{A932A4ED-7AD6-4A6B-BC4E-F1AB6640291E}" type="presParOf" srcId="{0068C81B-8CF3-4A20-8353-4674DF04DB8B}" destId="{7EDE3697-DAE2-48F9-B262-CACCC531FCB4}" srcOrd="0" destOrd="0" presId="urn:microsoft.com/office/officeart/2016/7/layout/ChevronBlockProcess"/>
    <dgm:cxn modelId="{0DB97BBD-B242-4498-B4F0-3BCF3EE64DE4}" type="presParOf" srcId="{0068C81B-8CF3-4A20-8353-4674DF04DB8B}" destId="{44E80C22-3B92-4143-9338-FE287E45C508}" srcOrd="1" destOrd="0" presId="urn:microsoft.com/office/officeart/2016/7/layout/ChevronBlockProcess"/>
    <dgm:cxn modelId="{9989B68E-E8FB-41BD-892F-EFC1C2F89A47}" type="presParOf" srcId="{5F287DC9-E8C2-46BB-81CB-4E9D6CC6C6F2}" destId="{A6264F08-05EA-4C40-A9D8-EBEE7CB3CC28}" srcOrd="7" destOrd="0" presId="urn:microsoft.com/office/officeart/2016/7/layout/ChevronBlockProcess"/>
    <dgm:cxn modelId="{5C59318C-5CE2-432C-A860-A56D3344142E}" type="presParOf" srcId="{5F287DC9-E8C2-46BB-81CB-4E9D6CC6C6F2}" destId="{1579E020-6852-4827-B0A0-50738F02774B}" srcOrd="8" destOrd="0" presId="urn:microsoft.com/office/officeart/2016/7/layout/ChevronBlockProcess"/>
    <dgm:cxn modelId="{A40D1F15-8CC6-4C25-8B35-B6AE127AB400}" type="presParOf" srcId="{1579E020-6852-4827-B0A0-50738F02774B}" destId="{94D7C421-462C-443E-9E90-932374EA7AAC}" srcOrd="0" destOrd="0" presId="urn:microsoft.com/office/officeart/2016/7/layout/ChevronBlockProcess"/>
    <dgm:cxn modelId="{743FB631-1AD1-425B-89BF-1268AA743414}" type="presParOf" srcId="{1579E020-6852-4827-B0A0-50738F02774B}" destId="{0BAA2BCB-3748-4C87-A692-FECAF92547D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80E17-95B0-44D0-A053-266268B3EDF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D07100-1E47-42FC-84F1-510414A95DD6}">
      <dgm:prSet/>
      <dgm:spPr/>
      <dgm:t>
        <a:bodyPr/>
        <a:lstStyle/>
        <a:p>
          <a:r>
            <a:rPr lang="en-US" b="1" i="1" dirty="0"/>
            <a:t>There are many pathways to recovery</a:t>
          </a:r>
        </a:p>
      </dgm:t>
    </dgm:pt>
    <dgm:pt modelId="{B947055C-1325-4937-A67A-AE7314975719}" type="parTrans" cxnId="{F8F41406-579C-4C36-910F-708FC3BB36A1}">
      <dgm:prSet/>
      <dgm:spPr/>
      <dgm:t>
        <a:bodyPr/>
        <a:lstStyle/>
        <a:p>
          <a:endParaRPr lang="en-US"/>
        </a:p>
      </dgm:t>
    </dgm:pt>
    <dgm:pt modelId="{1AF84555-E0DD-4166-9C68-ECD6B7299D9C}" type="sibTrans" cxnId="{F8F41406-579C-4C36-910F-708FC3BB36A1}">
      <dgm:prSet/>
      <dgm:spPr/>
      <dgm:t>
        <a:bodyPr/>
        <a:lstStyle/>
        <a:p>
          <a:endParaRPr lang="en-US"/>
        </a:p>
      </dgm:t>
    </dgm:pt>
    <dgm:pt modelId="{D0A4D4F5-10E3-47A7-85B0-109FA32354BC}">
      <dgm:prSet/>
      <dgm:spPr/>
      <dgm:t>
        <a:bodyPr/>
        <a:lstStyle/>
        <a:p>
          <a:r>
            <a:rPr lang="en-US" dirty="0"/>
            <a:t>Recovery  </a:t>
          </a:r>
        </a:p>
      </dgm:t>
    </dgm:pt>
    <dgm:pt modelId="{4457769F-0224-4F8B-9A42-64182BA20F7E}" type="parTrans" cxnId="{94E5BAE9-1100-491E-B7CA-0B855DE1D484}">
      <dgm:prSet/>
      <dgm:spPr/>
      <dgm:t>
        <a:bodyPr/>
        <a:lstStyle/>
        <a:p>
          <a:endParaRPr lang="en-US"/>
        </a:p>
      </dgm:t>
    </dgm:pt>
    <dgm:pt modelId="{C21F215E-050B-4E4B-AC08-890F391067A4}" type="sibTrans" cxnId="{94E5BAE9-1100-491E-B7CA-0B855DE1D484}">
      <dgm:prSet/>
      <dgm:spPr/>
      <dgm:t>
        <a:bodyPr/>
        <a:lstStyle/>
        <a:p>
          <a:endParaRPr lang="en-US"/>
        </a:p>
      </dgm:t>
    </dgm:pt>
    <dgm:pt modelId="{212324A2-19AF-446A-91BD-50326E54EE20}">
      <dgm:prSet/>
      <dgm:spPr/>
      <dgm:t>
        <a:bodyPr/>
        <a:lstStyle/>
        <a:p>
          <a:r>
            <a:rPr lang="en-US" dirty="0"/>
            <a:t>..is self-directed and empowering</a:t>
          </a:r>
        </a:p>
      </dgm:t>
    </dgm:pt>
    <dgm:pt modelId="{E124CE59-3F03-4147-8C8F-A9BF9BA4CEAF}" type="parTrans" cxnId="{D02F6936-EE80-44F8-9107-93F49E556A1E}">
      <dgm:prSet/>
      <dgm:spPr/>
      <dgm:t>
        <a:bodyPr/>
        <a:lstStyle/>
        <a:p>
          <a:endParaRPr lang="en-US"/>
        </a:p>
      </dgm:t>
    </dgm:pt>
    <dgm:pt modelId="{47C5F239-A519-4E69-86DF-5A8607D3CC26}" type="sibTrans" cxnId="{D02F6936-EE80-44F8-9107-93F49E556A1E}">
      <dgm:prSet/>
      <dgm:spPr/>
      <dgm:t>
        <a:bodyPr/>
        <a:lstStyle/>
        <a:p>
          <a:endParaRPr lang="en-US"/>
        </a:p>
      </dgm:t>
    </dgm:pt>
    <dgm:pt modelId="{1E0E6FFD-6392-4C4B-A0B7-07113D5CA342}">
      <dgm:prSet/>
      <dgm:spPr/>
      <dgm:t>
        <a:bodyPr/>
        <a:lstStyle/>
        <a:p>
          <a:r>
            <a:rPr lang="en-US" dirty="0"/>
            <a:t>..involves a personal recognition of the need for change and transformation</a:t>
          </a:r>
        </a:p>
      </dgm:t>
    </dgm:pt>
    <dgm:pt modelId="{8A19B36B-839E-48D9-9A38-66C4A21B1514}" type="parTrans" cxnId="{64129AAC-A564-4877-A8D0-6C904A930C9A}">
      <dgm:prSet/>
      <dgm:spPr/>
      <dgm:t>
        <a:bodyPr/>
        <a:lstStyle/>
        <a:p>
          <a:endParaRPr lang="en-US"/>
        </a:p>
      </dgm:t>
    </dgm:pt>
    <dgm:pt modelId="{19FD9E1A-06E0-458D-9CD3-5DFA3151F526}" type="sibTrans" cxnId="{64129AAC-A564-4877-A8D0-6C904A930C9A}">
      <dgm:prSet/>
      <dgm:spPr/>
      <dgm:t>
        <a:bodyPr/>
        <a:lstStyle/>
        <a:p>
          <a:endParaRPr lang="en-US"/>
        </a:p>
      </dgm:t>
    </dgm:pt>
    <dgm:pt modelId="{ED65725F-BF37-42CE-A43C-42628B6D3746}">
      <dgm:prSet/>
      <dgm:spPr/>
      <dgm:t>
        <a:bodyPr/>
        <a:lstStyle/>
        <a:p>
          <a:r>
            <a:rPr lang="en-US" dirty="0"/>
            <a:t>..is holistic</a:t>
          </a:r>
        </a:p>
      </dgm:t>
    </dgm:pt>
    <dgm:pt modelId="{F7CD1C52-86FC-414E-ACE3-029F54BB5AD7}" type="parTrans" cxnId="{CDDDAB92-15A4-4BA6-A1A3-621BB1EDB189}">
      <dgm:prSet/>
      <dgm:spPr/>
      <dgm:t>
        <a:bodyPr/>
        <a:lstStyle/>
        <a:p>
          <a:endParaRPr lang="en-US"/>
        </a:p>
      </dgm:t>
    </dgm:pt>
    <dgm:pt modelId="{57BBC272-419E-4BD2-9FCF-1B16F036D70F}" type="sibTrans" cxnId="{CDDDAB92-15A4-4BA6-A1A3-621BB1EDB189}">
      <dgm:prSet/>
      <dgm:spPr/>
      <dgm:t>
        <a:bodyPr/>
        <a:lstStyle/>
        <a:p>
          <a:endParaRPr lang="en-US"/>
        </a:p>
      </dgm:t>
    </dgm:pt>
    <dgm:pt modelId="{0D4B357E-3894-4270-B085-90228FE3C10D}">
      <dgm:prSet/>
      <dgm:spPr/>
      <dgm:t>
        <a:bodyPr/>
        <a:lstStyle/>
        <a:p>
          <a:r>
            <a:rPr lang="en-US" dirty="0"/>
            <a:t>..has cultural dimensions</a:t>
          </a:r>
        </a:p>
      </dgm:t>
    </dgm:pt>
    <dgm:pt modelId="{D9258233-21DD-4668-AD7B-F26D5196C883}" type="parTrans" cxnId="{EE9EC3D6-29C9-481B-AF07-E2A1CE49E68D}">
      <dgm:prSet/>
      <dgm:spPr/>
      <dgm:t>
        <a:bodyPr/>
        <a:lstStyle/>
        <a:p>
          <a:endParaRPr lang="en-US"/>
        </a:p>
      </dgm:t>
    </dgm:pt>
    <dgm:pt modelId="{9DA5A8F6-86CE-4786-9BF8-A56AB4A1BF72}" type="sibTrans" cxnId="{EE9EC3D6-29C9-481B-AF07-E2A1CE49E68D}">
      <dgm:prSet/>
      <dgm:spPr/>
      <dgm:t>
        <a:bodyPr/>
        <a:lstStyle/>
        <a:p>
          <a:endParaRPr lang="en-US"/>
        </a:p>
      </dgm:t>
    </dgm:pt>
    <dgm:pt modelId="{2BBA5EA5-26C6-4906-9D63-C18510A0E9CC}">
      <dgm:prSet/>
      <dgm:spPr/>
      <dgm:t>
        <a:bodyPr/>
        <a:lstStyle/>
        <a:p>
          <a:r>
            <a:rPr lang="en-US" dirty="0"/>
            <a:t>..exists on a continuum of improved health and wellness</a:t>
          </a:r>
        </a:p>
      </dgm:t>
    </dgm:pt>
    <dgm:pt modelId="{5EC92614-B511-44CE-A816-4A6D83CC2261}" type="parTrans" cxnId="{5CFCD1BC-5CFC-44E8-9463-2964812A4C8E}">
      <dgm:prSet/>
      <dgm:spPr/>
      <dgm:t>
        <a:bodyPr/>
        <a:lstStyle/>
        <a:p>
          <a:endParaRPr lang="en-US"/>
        </a:p>
      </dgm:t>
    </dgm:pt>
    <dgm:pt modelId="{47D8C096-ADBF-4B2F-8600-298241FC4116}" type="sibTrans" cxnId="{5CFCD1BC-5CFC-44E8-9463-2964812A4C8E}">
      <dgm:prSet/>
      <dgm:spPr/>
      <dgm:t>
        <a:bodyPr/>
        <a:lstStyle/>
        <a:p>
          <a:endParaRPr lang="en-US"/>
        </a:p>
      </dgm:t>
    </dgm:pt>
    <dgm:pt modelId="{6F965D65-D98E-46D1-B56C-BDE912A24C8C}" type="pres">
      <dgm:prSet presAssocID="{C9680E17-95B0-44D0-A053-266268B3EDFF}" presName="Name0" presStyleCnt="0">
        <dgm:presLayoutVars>
          <dgm:dir/>
          <dgm:resizeHandles val="exact"/>
        </dgm:presLayoutVars>
      </dgm:prSet>
      <dgm:spPr/>
    </dgm:pt>
    <dgm:pt modelId="{628EE1CA-9BCF-4CD1-A1C3-FA1E1F98367C}" type="pres">
      <dgm:prSet presAssocID="{33D07100-1E47-42FC-84F1-510414A95DD6}" presName="node" presStyleLbl="node1" presStyleIdx="0" presStyleCnt="7">
        <dgm:presLayoutVars>
          <dgm:bulletEnabled val="1"/>
        </dgm:presLayoutVars>
      </dgm:prSet>
      <dgm:spPr/>
    </dgm:pt>
    <dgm:pt modelId="{830DCB93-D4FB-4235-BB0A-315BC27DFCAD}" type="pres">
      <dgm:prSet presAssocID="{1AF84555-E0DD-4166-9C68-ECD6B7299D9C}" presName="sibTrans" presStyleLbl="sibTrans1D1" presStyleIdx="0" presStyleCnt="6"/>
      <dgm:spPr/>
    </dgm:pt>
    <dgm:pt modelId="{0447BCF3-5885-4E57-9CD6-117ABF7E128B}" type="pres">
      <dgm:prSet presAssocID="{1AF84555-E0DD-4166-9C68-ECD6B7299D9C}" presName="connectorText" presStyleLbl="sibTrans1D1" presStyleIdx="0" presStyleCnt="6"/>
      <dgm:spPr/>
    </dgm:pt>
    <dgm:pt modelId="{1C28F4EA-82AD-4D21-980D-F2DC48E0DE1E}" type="pres">
      <dgm:prSet presAssocID="{D0A4D4F5-10E3-47A7-85B0-109FA32354BC}" presName="node" presStyleLbl="node1" presStyleIdx="1" presStyleCnt="7">
        <dgm:presLayoutVars>
          <dgm:bulletEnabled val="1"/>
        </dgm:presLayoutVars>
      </dgm:prSet>
      <dgm:spPr/>
    </dgm:pt>
    <dgm:pt modelId="{E9545A1E-8B4F-4C2A-953E-7541977C8088}" type="pres">
      <dgm:prSet presAssocID="{C21F215E-050B-4E4B-AC08-890F391067A4}" presName="sibTrans" presStyleLbl="sibTrans1D1" presStyleIdx="1" presStyleCnt="6"/>
      <dgm:spPr/>
    </dgm:pt>
    <dgm:pt modelId="{648FA8EF-F75F-43B0-8975-506E2E7FCFC7}" type="pres">
      <dgm:prSet presAssocID="{C21F215E-050B-4E4B-AC08-890F391067A4}" presName="connectorText" presStyleLbl="sibTrans1D1" presStyleIdx="1" presStyleCnt="6"/>
      <dgm:spPr/>
    </dgm:pt>
    <dgm:pt modelId="{00B75CEA-5A8F-4EA2-983E-5DB79915E813}" type="pres">
      <dgm:prSet presAssocID="{212324A2-19AF-446A-91BD-50326E54EE20}" presName="node" presStyleLbl="node1" presStyleIdx="2" presStyleCnt="7">
        <dgm:presLayoutVars>
          <dgm:bulletEnabled val="1"/>
        </dgm:presLayoutVars>
      </dgm:prSet>
      <dgm:spPr/>
    </dgm:pt>
    <dgm:pt modelId="{0FF45C32-E9CB-4CB3-B819-D7324913CEC0}" type="pres">
      <dgm:prSet presAssocID="{47C5F239-A519-4E69-86DF-5A8607D3CC26}" presName="sibTrans" presStyleLbl="sibTrans1D1" presStyleIdx="2" presStyleCnt="6"/>
      <dgm:spPr/>
    </dgm:pt>
    <dgm:pt modelId="{59578D81-AC56-4667-BCAA-47171B19402B}" type="pres">
      <dgm:prSet presAssocID="{47C5F239-A519-4E69-86DF-5A8607D3CC26}" presName="connectorText" presStyleLbl="sibTrans1D1" presStyleIdx="2" presStyleCnt="6"/>
      <dgm:spPr/>
    </dgm:pt>
    <dgm:pt modelId="{450E0F7C-1823-4324-A909-0E589BFA0FA7}" type="pres">
      <dgm:prSet presAssocID="{1E0E6FFD-6392-4C4B-A0B7-07113D5CA342}" presName="node" presStyleLbl="node1" presStyleIdx="3" presStyleCnt="7">
        <dgm:presLayoutVars>
          <dgm:bulletEnabled val="1"/>
        </dgm:presLayoutVars>
      </dgm:prSet>
      <dgm:spPr/>
    </dgm:pt>
    <dgm:pt modelId="{1DEF901E-A9AC-4A47-AC57-CCDAD3BD81EB}" type="pres">
      <dgm:prSet presAssocID="{19FD9E1A-06E0-458D-9CD3-5DFA3151F526}" presName="sibTrans" presStyleLbl="sibTrans1D1" presStyleIdx="3" presStyleCnt="6"/>
      <dgm:spPr/>
    </dgm:pt>
    <dgm:pt modelId="{8C38BC0A-9DA4-4BCD-90E4-DAEBE082EC43}" type="pres">
      <dgm:prSet presAssocID="{19FD9E1A-06E0-458D-9CD3-5DFA3151F526}" presName="connectorText" presStyleLbl="sibTrans1D1" presStyleIdx="3" presStyleCnt="6"/>
      <dgm:spPr/>
    </dgm:pt>
    <dgm:pt modelId="{9912612A-DD94-45C6-9E85-E1CEE352F405}" type="pres">
      <dgm:prSet presAssocID="{ED65725F-BF37-42CE-A43C-42628B6D3746}" presName="node" presStyleLbl="node1" presStyleIdx="4" presStyleCnt="7">
        <dgm:presLayoutVars>
          <dgm:bulletEnabled val="1"/>
        </dgm:presLayoutVars>
      </dgm:prSet>
      <dgm:spPr/>
    </dgm:pt>
    <dgm:pt modelId="{738A198B-81ED-4A51-AC92-0400E1FB710A}" type="pres">
      <dgm:prSet presAssocID="{57BBC272-419E-4BD2-9FCF-1B16F036D70F}" presName="sibTrans" presStyleLbl="sibTrans1D1" presStyleIdx="4" presStyleCnt="6"/>
      <dgm:spPr/>
    </dgm:pt>
    <dgm:pt modelId="{349F5E6D-54EF-44BE-AD09-8207C74722E6}" type="pres">
      <dgm:prSet presAssocID="{57BBC272-419E-4BD2-9FCF-1B16F036D70F}" presName="connectorText" presStyleLbl="sibTrans1D1" presStyleIdx="4" presStyleCnt="6"/>
      <dgm:spPr/>
    </dgm:pt>
    <dgm:pt modelId="{F0D732D5-953B-4358-9356-ACBB427D5799}" type="pres">
      <dgm:prSet presAssocID="{0D4B357E-3894-4270-B085-90228FE3C10D}" presName="node" presStyleLbl="node1" presStyleIdx="5" presStyleCnt="7">
        <dgm:presLayoutVars>
          <dgm:bulletEnabled val="1"/>
        </dgm:presLayoutVars>
      </dgm:prSet>
      <dgm:spPr/>
    </dgm:pt>
    <dgm:pt modelId="{DE22F8B3-575C-4D0D-8FC9-E2845F1280C6}" type="pres">
      <dgm:prSet presAssocID="{9DA5A8F6-86CE-4786-9BF8-A56AB4A1BF72}" presName="sibTrans" presStyleLbl="sibTrans1D1" presStyleIdx="5" presStyleCnt="6"/>
      <dgm:spPr/>
    </dgm:pt>
    <dgm:pt modelId="{D8548056-2BCE-4D72-8F27-E29B5EB2E757}" type="pres">
      <dgm:prSet presAssocID="{9DA5A8F6-86CE-4786-9BF8-A56AB4A1BF72}" presName="connectorText" presStyleLbl="sibTrans1D1" presStyleIdx="5" presStyleCnt="6"/>
      <dgm:spPr/>
    </dgm:pt>
    <dgm:pt modelId="{05861DDA-31AC-443B-BD07-60CC55CE3C88}" type="pres">
      <dgm:prSet presAssocID="{2BBA5EA5-26C6-4906-9D63-C18510A0E9CC}" presName="node" presStyleLbl="node1" presStyleIdx="6" presStyleCnt="7">
        <dgm:presLayoutVars>
          <dgm:bulletEnabled val="1"/>
        </dgm:presLayoutVars>
      </dgm:prSet>
      <dgm:spPr/>
    </dgm:pt>
  </dgm:ptLst>
  <dgm:cxnLst>
    <dgm:cxn modelId="{BFFE6700-88DD-4A8A-B91C-D120F9597AB4}" type="presOf" srcId="{C21F215E-050B-4E4B-AC08-890F391067A4}" destId="{E9545A1E-8B4F-4C2A-953E-7541977C8088}" srcOrd="0" destOrd="0" presId="urn:microsoft.com/office/officeart/2016/7/layout/RepeatingBendingProcessNew"/>
    <dgm:cxn modelId="{F8F41406-579C-4C36-910F-708FC3BB36A1}" srcId="{C9680E17-95B0-44D0-A053-266268B3EDFF}" destId="{33D07100-1E47-42FC-84F1-510414A95DD6}" srcOrd="0" destOrd="0" parTransId="{B947055C-1325-4937-A67A-AE7314975719}" sibTransId="{1AF84555-E0DD-4166-9C68-ECD6B7299D9C}"/>
    <dgm:cxn modelId="{EA3E6A09-4CFB-47DD-9279-52C0539EAB69}" type="presOf" srcId="{2BBA5EA5-26C6-4906-9D63-C18510A0E9CC}" destId="{05861DDA-31AC-443B-BD07-60CC55CE3C88}" srcOrd="0" destOrd="0" presId="urn:microsoft.com/office/officeart/2016/7/layout/RepeatingBendingProcessNew"/>
    <dgm:cxn modelId="{9024AB15-8490-4D75-AB43-FC3341E98AE2}" type="presOf" srcId="{0D4B357E-3894-4270-B085-90228FE3C10D}" destId="{F0D732D5-953B-4358-9356-ACBB427D5799}" srcOrd="0" destOrd="0" presId="urn:microsoft.com/office/officeart/2016/7/layout/RepeatingBendingProcessNew"/>
    <dgm:cxn modelId="{29765B16-E5C6-4C64-A976-836BF3D99652}" type="presOf" srcId="{57BBC272-419E-4BD2-9FCF-1B16F036D70F}" destId="{738A198B-81ED-4A51-AC92-0400E1FB710A}" srcOrd="0" destOrd="0" presId="urn:microsoft.com/office/officeart/2016/7/layout/RepeatingBendingProcessNew"/>
    <dgm:cxn modelId="{67C5B81D-A7F4-4DEC-A1E0-0C2BDBCDD793}" type="presOf" srcId="{1E0E6FFD-6392-4C4B-A0B7-07113D5CA342}" destId="{450E0F7C-1823-4324-A909-0E589BFA0FA7}" srcOrd="0" destOrd="0" presId="urn:microsoft.com/office/officeart/2016/7/layout/RepeatingBendingProcessNew"/>
    <dgm:cxn modelId="{302A2C21-031D-4566-9BDF-15AB1F8FEBCC}" type="presOf" srcId="{1AF84555-E0DD-4166-9C68-ECD6B7299D9C}" destId="{0447BCF3-5885-4E57-9CD6-117ABF7E128B}" srcOrd="1" destOrd="0" presId="urn:microsoft.com/office/officeart/2016/7/layout/RepeatingBendingProcessNew"/>
    <dgm:cxn modelId="{D02F6936-EE80-44F8-9107-93F49E556A1E}" srcId="{C9680E17-95B0-44D0-A053-266268B3EDFF}" destId="{212324A2-19AF-446A-91BD-50326E54EE20}" srcOrd="2" destOrd="0" parTransId="{E124CE59-3F03-4147-8C8F-A9BF9BA4CEAF}" sibTransId="{47C5F239-A519-4E69-86DF-5A8607D3CC26}"/>
    <dgm:cxn modelId="{5E77FB38-7F97-41A8-9B56-F9A10E1E5C2F}" type="presOf" srcId="{57BBC272-419E-4BD2-9FCF-1B16F036D70F}" destId="{349F5E6D-54EF-44BE-AD09-8207C74722E6}" srcOrd="1" destOrd="0" presId="urn:microsoft.com/office/officeart/2016/7/layout/RepeatingBendingProcessNew"/>
    <dgm:cxn modelId="{8236DD45-3E62-4F42-83D6-DEB0BD397ECF}" type="presOf" srcId="{C9680E17-95B0-44D0-A053-266268B3EDFF}" destId="{6F965D65-D98E-46D1-B56C-BDE912A24C8C}" srcOrd="0" destOrd="0" presId="urn:microsoft.com/office/officeart/2016/7/layout/RepeatingBendingProcessNew"/>
    <dgm:cxn modelId="{B56EBF4C-5A89-4517-8CC3-87EA11278AAE}" type="presOf" srcId="{9DA5A8F6-86CE-4786-9BF8-A56AB4A1BF72}" destId="{D8548056-2BCE-4D72-8F27-E29B5EB2E757}" srcOrd="1" destOrd="0" presId="urn:microsoft.com/office/officeart/2016/7/layout/RepeatingBendingProcessNew"/>
    <dgm:cxn modelId="{1C581966-4CBD-4971-B321-0E75DF030B92}" type="presOf" srcId="{33D07100-1E47-42FC-84F1-510414A95DD6}" destId="{628EE1CA-9BCF-4CD1-A1C3-FA1E1F98367C}" srcOrd="0" destOrd="0" presId="urn:microsoft.com/office/officeart/2016/7/layout/RepeatingBendingProcessNew"/>
    <dgm:cxn modelId="{83DF037F-96C1-4E74-ADFB-EC2BDDC665E9}" type="presOf" srcId="{212324A2-19AF-446A-91BD-50326E54EE20}" destId="{00B75CEA-5A8F-4EA2-983E-5DB79915E813}" srcOrd="0" destOrd="0" presId="urn:microsoft.com/office/officeart/2016/7/layout/RepeatingBendingProcessNew"/>
    <dgm:cxn modelId="{CDDDAB92-15A4-4BA6-A1A3-621BB1EDB189}" srcId="{C9680E17-95B0-44D0-A053-266268B3EDFF}" destId="{ED65725F-BF37-42CE-A43C-42628B6D3746}" srcOrd="4" destOrd="0" parTransId="{F7CD1C52-86FC-414E-ACE3-029F54BB5AD7}" sibTransId="{57BBC272-419E-4BD2-9FCF-1B16F036D70F}"/>
    <dgm:cxn modelId="{64129AAC-A564-4877-A8D0-6C904A930C9A}" srcId="{C9680E17-95B0-44D0-A053-266268B3EDFF}" destId="{1E0E6FFD-6392-4C4B-A0B7-07113D5CA342}" srcOrd="3" destOrd="0" parTransId="{8A19B36B-839E-48D9-9A38-66C4A21B1514}" sibTransId="{19FD9E1A-06E0-458D-9CD3-5DFA3151F526}"/>
    <dgm:cxn modelId="{5CFCD1BC-5CFC-44E8-9463-2964812A4C8E}" srcId="{C9680E17-95B0-44D0-A053-266268B3EDFF}" destId="{2BBA5EA5-26C6-4906-9D63-C18510A0E9CC}" srcOrd="6" destOrd="0" parTransId="{5EC92614-B511-44CE-A816-4A6D83CC2261}" sibTransId="{47D8C096-ADBF-4B2F-8600-298241FC4116}"/>
    <dgm:cxn modelId="{96DD93BD-3F94-4D0E-85DA-20AF48D6CCFA}" type="presOf" srcId="{47C5F239-A519-4E69-86DF-5A8607D3CC26}" destId="{0FF45C32-E9CB-4CB3-B819-D7324913CEC0}" srcOrd="0" destOrd="0" presId="urn:microsoft.com/office/officeart/2016/7/layout/RepeatingBendingProcessNew"/>
    <dgm:cxn modelId="{59E24BCD-586B-470B-B9EB-CF288839EFCC}" type="presOf" srcId="{C21F215E-050B-4E4B-AC08-890F391067A4}" destId="{648FA8EF-F75F-43B0-8975-506E2E7FCFC7}" srcOrd="1" destOrd="0" presId="urn:microsoft.com/office/officeart/2016/7/layout/RepeatingBendingProcessNew"/>
    <dgm:cxn modelId="{EE9EC3D6-29C9-481B-AF07-E2A1CE49E68D}" srcId="{C9680E17-95B0-44D0-A053-266268B3EDFF}" destId="{0D4B357E-3894-4270-B085-90228FE3C10D}" srcOrd="5" destOrd="0" parTransId="{D9258233-21DD-4668-AD7B-F26D5196C883}" sibTransId="{9DA5A8F6-86CE-4786-9BF8-A56AB4A1BF72}"/>
    <dgm:cxn modelId="{32C59DD7-CEDE-4797-8A54-871B7270316F}" type="presOf" srcId="{19FD9E1A-06E0-458D-9CD3-5DFA3151F526}" destId="{8C38BC0A-9DA4-4BCD-90E4-DAEBE082EC43}" srcOrd="1" destOrd="0" presId="urn:microsoft.com/office/officeart/2016/7/layout/RepeatingBendingProcessNew"/>
    <dgm:cxn modelId="{C804C8E2-20C9-4EC1-9997-AB878985B282}" type="presOf" srcId="{D0A4D4F5-10E3-47A7-85B0-109FA32354BC}" destId="{1C28F4EA-82AD-4D21-980D-F2DC48E0DE1E}" srcOrd="0" destOrd="0" presId="urn:microsoft.com/office/officeart/2016/7/layout/RepeatingBendingProcessNew"/>
    <dgm:cxn modelId="{508F3CE7-5AFB-4E70-8920-CD17A61F9414}" type="presOf" srcId="{9DA5A8F6-86CE-4786-9BF8-A56AB4A1BF72}" destId="{DE22F8B3-575C-4D0D-8FC9-E2845F1280C6}" srcOrd="0" destOrd="0" presId="urn:microsoft.com/office/officeart/2016/7/layout/RepeatingBendingProcessNew"/>
    <dgm:cxn modelId="{C6D1DBE7-4C93-41C2-BC92-BD2BD0E42AB9}" type="presOf" srcId="{ED65725F-BF37-42CE-A43C-42628B6D3746}" destId="{9912612A-DD94-45C6-9E85-E1CEE352F405}" srcOrd="0" destOrd="0" presId="urn:microsoft.com/office/officeart/2016/7/layout/RepeatingBendingProcessNew"/>
    <dgm:cxn modelId="{94E5BAE9-1100-491E-B7CA-0B855DE1D484}" srcId="{C9680E17-95B0-44D0-A053-266268B3EDFF}" destId="{D0A4D4F5-10E3-47A7-85B0-109FA32354BC}" srcOrd="1" destOrd="0" parTransId="{4457769F-0224-4F8B-9A42-64182BA20F7E}" sibTransId="{C21F215E-050B-4E4B-AC08-890F391067A4}"/>
    <dgm:cxn modelId="{24E53CEE-A837-4070-A596-EA81CC3D6614}" type="presOf" srcId="{47C5F239-A519-4E69-86DF-5A8607D3CC26}" destId="{59578D81-AC56-4667-BCAA-47171B19402B}" srcOrd="1" destOrd="0" presId="urn:microsoft.com/office/officeart/2016/7/layout/RepeatingBendingProcessNew"/>
    <dgm:cxn modelId="{050EE0F2-3E78-4A97-8A93-71EA9F22C90C}" type="presOf" srcId="{1AF84555-E0DD-4166-9C68-ECD6B7299D9C}" destId="{830DCB93-D4FB-4235-BB0A-315BC27DFCAD}" srcOrd="0" destOrd="0" presId="urn:microsoft.com/office/officeart/2016/7/layout/RepeatingBendingProcessNew"/>
    <dgm:cxn modelId="{99F7F9F2-B341-423B-AF64-656CD7B8AF06}" type="presOf" srcId="{19FD9E1A-06E0-458D-9CD3-5DFA3151F526}" destId="{1DEF901E-A9AC-4A47-AC57-CCDAD3BD81EB}" srcOrd="0" destOrd="0" presId="urn:microsoft.com/office/officeart/2016/7/layout/RepeatingBendingProcessNew"/>
    <dgm:cxn modelId="{82BA453A-9004-4AAB-8E54-4AD526AD3A4C}" type="presParOf" srcId="{6F965D65-D98E-46D1-B56C-BDE912A24C8C}" destId="{628EE1CA-9BCF-4CD1-A1C3-FA1E1F98367C}" srcOrd="0" destOrd="0" presId="urn:microsoft.com/office/officeart/2016/7/layout/RepeatingBendingProcessNew"/>
    <dgm:cxn modelId="{F0992116-FD38-48DE-9ED8-DA9F089483A1}" type="presParOf" srcId="{6F965D65-D98E-46D1-B56C-BDE912A24C8C}" destId="{830DCB93-D4FB-4235-BB0A-315BC27DFCAD}" srcOrd="1" destOrd="0" presId="urn:microsoft.com/office/officeart/2016/7/layout/RepeatingBendingProcessNew"/>
    <dgm:cxn modelId="{718E5A42-6FED-4E9A-B7B8-3C219CA5F8DA}" type="presParOf" srcId="{830DCB93-D4FB-4235-BB0A-315BC27DFCAD}" destId="{0447BCF3-5885-4E57-9CD6-117ABF7E128B}" srcOrd="0" destOrd="0" presId="urn:microsoft.com/office/officeart/2016/7/layout/RepeatingBendingProcessNew"/>
    <dgm:cxn modelId="{036FC139-8565-4591-BEA5-8AE2EF73DC99}" type="presParOf" srcId="{6F965D65-D98E-46D1-B56C-BDE912A24C8C}" destId="{1C28F4EA-82AD-4D21-980D-F2DC48E0DE1E}" srcOrd="2" destOrd="0" presId="urn:microsoft.com/office/officeart/2016/7/layout/RepeatingBendingProcessNew"/>
    <dgm:cxn modelId="{E7FFA1CC-59AE-4DB5-AF69-6FB5C7393725}" type="presParOf" srcId="{6F965D65-D98E-46D1-B56C-BDE912A24C8C}" destId="{E9545A1E-8B4F-4C2A-953E-7541977C8088}" srcOrd="3" destOrd="0" presId="urn:microsoft.com/office/officeart/2016/7/layout/RepeatingBendingProcessNew"/>
    <dgm:cxn modelId="{56B9532F-F229-4B7C-B2D8-9D623EAA6694}" type="presParOf" srcId="{E9545A1E-8B4F-4C2A-953E-7541977C8088}" destId="{648FA8EF-F75F-43B0-8975-506E2E7FCFC7}" srcOrd="0" destOrd="0" presId="urn:microsoft.com/office/officeart/2016/7/layout/RepeatingBendingProcessNew"/>
    <dgm:cxn modelId="{0A9142DC-FB2F-45F9-8618-C7E05DFCF6F3}" type="presParOf" srcId="{6F965D65-D98E-46D1-B56C-BDE912A24C8C}" destId="{00B75CEA-5A8F-4EA2-983E-5DB79915E813}" srcOrd="4" destOrd="0" presId="urn:microsoft.com/office/officeart/2016/7/layout/RepeatingBendingProcessNew"/>
    <dgm:cxn modelId="{F480B4B5-6308-4113-B37F-8FF63BD26B51}" type="presParOf" srcId="{6F965D65-D98E-46D1-B56C-BDE912A24C8C}" destId="{0FF45C32-E9CB-4CB3-B819-D7324913CEC0}" srcOrd="5" destOrd="0" presId="urn:microsoft.com/office/officeart/2016/7/layout/RepeatingBendingProcessNew"/>
    <dgm:cxn modelId="{91162861-833A-420A-BC34-90A3968C1DB1}" type="presParOf" srcId="{0FF45C32-E9CB-4CB3-B819-D7324913CEC0}" destId="{59578D81-AC56-4667-BCAA-47171B19402B}" srcOrd="0" destOrd="0" presId="urn:microsoft.com/office/officeart/2016/7/layout/RepeatingBendingProcessNew"/>
    <dgm:cxn modelId="{6A69745B-E439-4988-97F0-1CF3973D13C3}" type="presParOf" srcId="{6F965D65-D98E-46D1-B56C-BDE912A24C8C}" destId="{450E0F7C-1823-4324-A909-0E589BFA0FA7}" srcOrd="6" destOrd="0" presId="urn:microsoft.com/office/officeart/2016/7/layout/RepeatingBendingProcessNew"/>
    <dgm:cxn modelId="{248EAA21-259F-4474-A0DD-ED8E5ADB5360}" type="presParOf" srcId="{6F965D65-D98E-46D1-B56C-BDE912A24C8C}" destId="{1DEF901E-A9AC-4A47-AC57-CCDAD3BD81EB}" srcOrd="7" destOrd="0" presId="urn:microsoft.com/office/officeart/2016/7/layout/RepeatingBendingProcessNew"/>
    <dgm:cxn modelId="{91DE1DF4-02A3-415F-A93B-A0045C218357}" type="presParOf" srcId="{1DEF901E-A9AC-4A47-AC57-CCDAD3BD81EB}" destId="{8C38BC0A-9DA4-4BCD-90E4-DAEBE082EC43}" srcOrd="0" destOrd="0" presId="urn:microsoft.com/office/officeart/2016/7/layout/RepeatingBendingProcessNew"/>
    <dgm:cxn modelId="{A1043755-FC56-4EFD-980B-16C33D48DE08}" type="presParOf" srcId="{6F965D65-D98E-46D1-B56C-BDE912A24C8C}" destId="{9912612A-DD94-45C6-9E85-E1CEE352F405}" srcOrd="8" destOrd="0" presId="urn:microsoft.com/office/officeart/2016/7/layout/RepeatingBendingProcessNew"/>
    <dgm:cxn modelId="{31FC0834-B2BC-4F02-A55A-228BCDDFCDBE}" type="presParOf" srcId="{6F965D65-D98E-46D1-B56C-BDE912A24C8C}" destId="{738A198B-81ED-4A51-AC92-0400E1FB710A}" srcOrd="9" destOrd="0" presId="urn:microsoft.com/office/officeart/2016/7/layout/RepeatingBendingProcessNew"/>
    <dgm:cxn modelId="{481C4CCD-FC5B-4888-9B29-F8C4481972EB}" type="presParOf" srcId="{738A198B-81ED-4A51-AC92-0400E1FB710A}" destId="{349F5E6D-54EF-44BE-AD09-8207C74722E6}" srcOrd="0" destOrd="0" presId="urn:microsoft.com/office/officeart/2016/7/layout/RepeatingBendingProcessNew"/>
    <dgm:cxn modelId="{02A3F54D-BB22-4DA4-984F-28E291F1681E}" type="presParOf" srcId="{6F965D65-D98E-46D1-B56C-BDE912A24C8C}" destId="{F0D732D5-953B-4358-9356-ACBB427D5799}" srcOrd="10" destOrd="0" presId="urn:microsoft.com/office/officeart/2016/7/layout/RepeatingBendingProcessNew"/>
    <dgm:cxn modelId="{294D10B6-8B98-4B04-9E29-76936DAD0A37}" type="presParOf" srcId="{6F965D65-D98E-46D1-B56C-BDE912A24C8C}" destId="{DE22F8B3-575C-4D0D-8FC9-E2845F1280C6}" srcOrd="11" destOrd="0" presId="urn:microsoft.com/office/officeart/2016/7/layout/RepeatingBendingProcessNew"/>
    <dgm:cxn modelId="{D6F8F13D-3B10-4CCD-B764-545E80A70D3F}" type="presParOf" srcId="{DE22F8B3-575C-4D0D-8FC9-E2845F1280C6}" destId="{D8548056-2BCE-4D72-8F27-E29B5EB2E757}" srcOrd="0" destOrd="0" presId="urn:microsoft.com/office/officeart/2016/7/layout/RepeatingBendingProcessNew"/>
    <dgm:cxn modelId="{DDF950D4-C9EA-4584-918B-82A0DE5ECD25}" type="presParOf" srcId="{6F965D65-D98E-46D1-B56C-BDE912A24C8C}" destId="{05861DDA-31AC-443B-BD07-60CC55CE3C88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A39F3-2A98-41F2-918E-F1390547612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844218-EC51-40D4-AA57-0243FC504B28}">
      <dgm:prSet custT="1"/>
      <dgm:spPr/>
      <dgm:t>
        <a:bodyPr/>
        <a:lstStyle/>
        <a:p>
          <a:r>
            <a:rPr lang="en-US" sz="1600" dirty="0"/>
            <a:t>The Oregon Health Authority’s Traditional Health Worker is an umbrella term for frontline public health workers who work in a community or clinic under the direction of a licensed health provider.  There are five specialty types of THW’s:</a:t>
          </a:r>
        </a:p>
      </dgm:t>
    </dgm:pt>
    <dgm:pt modelId="{358051DF-33E1-4472-95E3-2D430CBE5404}" type="parTrans" cxnId="{68CE8D57-38FE-4D6A-B724-34C652CDB747}">
      <dgm:prSet/>
      <dgm:spPr/>
      <dgm:t>
        <a:bodyPr/>
        <a:lstStyle/>
        <a:p>
          <a:endParaRPr lang="en-US"/>
        </a:p>
      </dgm:t>
    </dgm:pt>
    <dgm:pt modelId="{606F7CAF-6140-404B-AEB3-A74C3E5E6C39}" type="sibTrans" cxnId="{68CE8D57-38FE-4D6A-B724-34C652CDB747}">
      <dgm:prSet/>
      <dgm:spPr/>
      <dgm:t>
        <a:bodyPr/>
        <a:lstStyle/>
        <a:p>
          <a:endParaRPr lang="en-US"/>
        </a:p>
      </dgm:t>
    </dgm:pt>
    <dgm:pt modelId="{1D0DE29D-A4F0-49B2-B968-BDF723349392}">
      <dgm:prSet custT="1"/>
      <dgm:spPr/>
      <dgm:t>
        <a:bodyPr/>
        <a:lstStyle/>
        <a:p>
          <a:r>
            <a:rPr lang="en-US" sz="2400" dirty="0">
              <a:latin typeface="+mj-lt"/>
            </a:rPr>
            <a:t>Birth Doulas</a:t>
          </a:r>
        </a:p>
      </dgm:t>
    </dgm:pt>
    <dgm:pt modelId="{F284FBDD-3AB9-4EEC-B1E7-841DF45169FA}" type="parTrans" cxnId="{DE3DA354-6D12-4E1B-BF2A-40E344D41570}">
      <dgm:prSet/>
      <dgm:spPr/>
      <dgm:t>
        <a:bodyPr/>
        <a:lstStyle/>
        <a:p>
          <a:endParaRPr lang="en-US"/>
        </a:p>
      </dgm:t>
    </dgm:pt>
    <dgm:pt modelId="{1A3C564A-40AA-4C07-98B8-A917315DBEDE}" type="sibTrans" cxnId="{DE3DA354-6D12-4E1B-BF2A-40E344D41570}">
      <dgm:prSet/>
      <dgm:spPr/>
      <dgm:t>
        <a:bodyPr/>
        <a:lstStyle/>
        <a:p>
          <a:endParaRPr lang="en-US"/>
        </a:p>
      </dgm:t>
    </dgm:pt>
    <dgm:pt modelId="{5F36E19F-A13F-42E0-BB5D-E0942BE974CD}">
      <dgm:prSet custT="1"/>
      <dgm:spPr/>
      <dgm:t>
        <a:bodyPr/>
        <a:lstStyle/>
        <a:p>
          <a:r>
            <a:rPr lang="en-US" sz="2400" dirty="0">
              <a:latin typeface="+mj-lt"/>
            </a:rPr>
            <a:t>Personal Health Navigators (PHN)</a:t>
          </a:r>
        </a:p>
      </dgm:t>
    </dgm:pt>
    <dgm:pt modelId="{60B6C540-952F-4E6F-A882-B5EE3358A7C6}" type="parTrans" cxnId="{73779129-BAC7-4CB3-8F73-66E985FC6B2B}">
      <dgm:prSet/>
      <dgm:spPr/>
      <dgm:t>
        <a:bodyPr/>
        <a:lstStyle/>
        <a:p>
          <a:endParaRPr lang="en-US"/>
        </a:p>
      </dgm:t>
    </dgm:pt>
    <dgm:pt modelId="{C917BC62-9051-48EA-978F-67DE7607AB1F}" type="sibTrans" cxnId="{73779129-BAC7-4CB3-8F73-66E985FC6B2B}">
      <dgm:prSet/>
      <dgm:spPr/>
      <dgm:t>
        <a:bodyPr/>
        <a:lstStyle/>
        <a:p>
          <a:endParaRPr lang="en-US"/>
        </a:p>
      </dgm:t>
    </dgm:pt>
    <dgm:pt modelId="{EABFD4D5-38A4-4AD7-A6C4-3144D5BA1F5C}">
      <dgm:prSet custT="1"/>
      <dgm:spPr/>
      <dgm:t>
        <a:bodyPr/>
        <a:lstStyle/>
        <a:p>
          <a:r>
            <a:rPr lang="en-US" sz="2400" dirty="0">
              <a:latin typeface="+mj-lt"/>
            </a:rPr>
            <a:t>Peer Support Specialists (PSS)</a:t>
          </a:r>
        </a:p>
      </dgm:t>
    </dgm:pt>
    <dgm:pt modelId="{E75679E6-FB45-4446-8885-C9CAC000353D}" type="parTrans" cxnId="{12C3D7C9-7C50-445F-8E9F-D969445CB539}">
      <dgm:prSet/>
      <dgm:spPr/>
      <dgm:t>
        <a:bodyPr/>
        <a:lstStyle/>
        <a:p>
          <a:endParaRPr lang="en-US"/>
        </a:p>
      </dgm:t>
    </dgm:pt>
    <dgm:pt modelId="{DFA2175C-9BF4-41A5-B959-FCB319A02D2F}" type="sibTrans" cxnId="{12C3D7C9-7C50-445F-8E9F-D969445CB539}">
      <dgm:prSet/>
      <dgm:spPr/>
      <dgm:t>
        <a:bodyPr/>
        <a:lstStyle/>
        <a:p>
          <a:endParaRPr lang="en-US"/>
        </a:p>
      </dgm:t>
    </dgm:pt>
    <dgm:pt modelId="{BB823F34-829F-4783-9381-C5D6B09BC947}">
      <dgm:prSet custT="1"/>
      <dgm:spPr/>
      <dgm:t>
        <a:bodyPr/>
        <a:lstStyle/>
        <a:p>
          <a:r>
            <a:rPr lang="en-US" sz="2400" dirty="0">
              <a:latin typeface="+mj-lt"/>
            </a:rPr>
            <a:t>Peer Wellness Specialist (PWS) which includes;</a:t>
          </a:r>
        </a:p>
      </dgm:t>
    </dgm:pt>
    <dgm:pt modelId="{168C78F1-95BA-4D7F-9FFE-266457A099F6}" type="parTrans" cxnId="{82FB88C1-6218-4824-AA38-807911CB2ACE}">
      <dgm:prSet/>
      <dgm:spPr/>
      <dgm:t>
        <a:bodyPr/>
        <a:lstStyle/>
        <a:p>
          <a:endParaRPr lang="en-US"/>
        </a:p>
      </dgm:t>
    </dgm:pt>
    <dgm:pt modelId="{E6D15709-E157-4A86-A73B-815A9CF48708}" type="sibTrans" cxnId="{82FB88C1-6218-4824-AA38-807911CB2ACE}">
      <dgm:prSet/>
      <dgm:spPr/>
      <dgm:t>
        <a:bodyPr/>
        <a:lstStyle/>
        <a:p>
          <a:endParaRPr lang="en-US"/>
        </a:p>
      </dgm:t>
    </dgm:pt>
    <dgm:pt modelId="{42D5ADC9-AA37-4C23-8A0A-065F66C70D3D}">
      <dgm:prSet custT="1"/>
      <dgm:spPr/>
      <dgm:t>
        <a:bodyPr/>
        <a:lstStyle/>
        <a:p>
          <a:r>
            <a:rPr lang="en-US" sz="2400" dirty="0">
              <a:latin typeface="+mj-lt"/>
            </a:rPr>
            <a:t>Family Support and Youth Support Specialists</a:t>
          </a:r>
        </a:p>
      </dgm:t>
    </dgm:pt>
    <dgm:pt modelId="{E6422BED-F249-49E1-B34E-1B38E30D93C5}" type="parTrans" cxnId="{D6418ED8-3382-43D6-B539-BF4C5A3D2B68}">
      <dgm:prSet/>
      <dgm:spPr/>
      <dgm:t>
        <a:bodyPr/>
        <a:lstStyle/>
        <a:p>
          <a:endParaRPr lang="en-US"/>
        </a:p>
      </dgm:t>
    </dgm:pt>
    <dgm:pt modelId="{221B4392-27B0-4E8C-BDDF-8B492EA6BE73}" type="sibTrans" cxnId="{D6418ED8-3382-43D6-B539-BF4C5A3D2B68}">
      <dgm:prSet/>
      <dgm:spPr/>
      <dgm:t>
        <a:bodyPr/>
        <a:lstStyle/>
        <a:p>
          <a:endParaRPr lang="en-US"/>
        </a:p>
      </dgm:t>
    </dgm:pt>
    <dgm:pt modelId="{F1019C8E-E4D4-4DE6-9B62-3525E4CD4027}">
      <dgm:prSet custT="1"/>
      <dgm:spPr/>
      <dgm:t>
        <a:bodyPr/>
        <a:lstStyle/>
        <a:p>
          <a:endParaRPr lang="en-US" sz="2000" dirty="0">
            <a:latin typeface="+mj-lt"/>
          </a:endParaRPr>
        </a:p>
      </dgm:t>
    </dgm:pt>
    <dgm:pt modelId="{A8A9D3DF-87C6-4FCD-9CAB-F1999FFE1CEB}" type="parTrans" cxnId="{08BC5265-4EAE-4B93-BD59-83AD23FF856D}">
      <dgm:prSet/>
      <dgm:spPr/>
      <dgm:t>
        <a:bodyPr/>
        <a:lstStyle/>
        <a:p>
          <a:endParaRPr lang="en-US"/>
        </a:p>
      </dgm:t>
    </dgm:pt>
    <dgm:pt modelId="{BA74CB69-65DB-472D-A587-F3CD1BBCCCA6}" type="sibTrans" cxnId="{08BC5265-4EAE-4B93-BD59-83AD23FF856D}">
      <dgm:prSet/>
      <dgm:spPr/>
      <dgm:t>
        <a:bodyPr/>
        <a:lstStyle/>
        <a:p>
          <a:endParaRPr lang="en-US"/>
        </a:p>
      </dgm:t>
    </dgm:pt>
    <dgm:pt modelId="{89CA148A-89C7-483C-9261-33D18902D173}" type="pres">
      <dgm:prSet presAssocID="{85BA39F3-2A98-41F2-918E-F13905476123}" presName="linear" presStyleCnt="0">
        <dgm:presLayoutVars>
          <dgm:animLvl val="lvl"/>
          <dgm:resizeHandles val="exact"/>
        </dgm:presLayoutVars>
      </dgm:prSet>
      <dgm:spPr/>
    </dgm:pt>
    <dgm:pt modelId="{BA458366-C4DD-4760-9A57-DE37278B9D22}" type="pres">
      <dgm:prSet presAssocID="{AB844218-EC51-40D4-AA57-0243FC504B28}" presName="parentText" presStyleLbl="node1" presStyleIdx="0" presStyleCnt="1" custScaleY="108286" custLinFactNeighborX="0">
        <dgm:presLayoutVars>
          <dgm:chMax val="0"/>
          <dgm:bulletEnabled val="1"/>
        </dgm:presLayoutVars>
      </dgm:prSet>
      <dgm:spPr/>
    </dgm:pt>
    <dgm:pt modelId="{2E2F0C7E-8A11-4ED0-96FE-65DCD91CAE38}" type="pres">
      <dgm:prSet presAssocID="{AB844218-EC51-40D4-AA57-0243FC504B2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3779129-BAC7-4CB3-8F73-66E985FC6B2B}" srcId="{AB844218-EC51-40D4-AA57-0243FC504B28}" destId="{5F36E19F-A13F-42E0-BB5D-E0942BE974CD}" srcOrd="2" destOrd="0" parTransId="{60B6C540-952F-4E6F-A882-B5EE3358A7C6}" sibTransId="{C917BC62-9051-48EA-978F-67DE7607AB1F}"/>
    <dgm:cxn modelId="{F5F03E39-7D46-4A90-ACF3-B9E511AEBEA8}" type="presOf" srcId="{5F36E19F-A13F-42E0-BB5D-E0942BE974CD}" destId="{2E2F0C7E-8A11-4ED0-96FE-65DCD91CAE38}" srcOrd="0" destOrd="2" presId="urn:microsoft.com/office/officeart/2005/8/layout/vList2"/>
    <dgm:cxn modelId="{8C405E40-FEB6-4F4F-A9CE-B749EF4DE0C5}" type="presOf" srcId="{1D0DE29D-A4F0-49B2-B968-BDF723349392}" destId="{2E2F0C7E-8A11-4ED0-96FE-65DCD91CAE38}" srcOrd="0" destOrd="1" presId="urn:microsoft.com/office/officeart/2005/8/layout/vList2"/>
    <dgm:cxn modelId="{DE3DA354-6D12-4E1B-BF2A-40E344D41570}" srcId="{AB844218-EC51-40D4-AA57-0243FC504B28}" destId="{1D0DE29D-A4F0-49B2-B968-BDF723349392}" srcOrd="1" destOrd="0" parTransId="{F284FBDD-3AB9-4EEC-B1E7-841DF45169FA}" sibTransId="{1A3C564A-40AA-4C07-98B8-A917315DBEDE}"/>
    <dgm:cxn modelId="{68CE8D57-38FE-4D6A-B724-34C652CDB747}" srcId="{85BA39F3-2A98-41F2-918E-F13905476123}" destId="{AB844218-EC51-40D4-AA57-0243FC504B28}" srcOrd="0" destOrd="0" parTransId="{358051DF-33E1-4472-95E3-2D430CBE5404}" sibTransId="{606F7CAF-6140-404B-AEB3-A74C3E5E6C39}"/>
    <dgm:cxn modelId="{08BC5265-4EAE-4B93-BD59-83AD23FF856D}" srcId="{AB844218-EC51-40D4-AA57-0243FC504B28}" destId="{F1019C8E-E4D4-4DE6-9B62-3525E4CD4027}" srcOrd="0" destOrd="0" parTransId="{A8A9D3DF-87C6-4FCD-9CAB-F1999FFE1CEB}" sibTransId="{BA74CB69-65DB-472D-A587-F3CD1BBCCCA6}"/>
    <dgm:cxn modelId="{068EBE67-4CB8-4D3D-ACBF-DABD522B4B72}" type="presOf" srcId="{EABFD4D5-38A4-4AD7-A6C4-3144D5BA1F5C}" destId="{2E2F0C7E-8A11-4ED0-96FE-65DCD91CAE38}" srcOrd="0" destOrd="3" presId="urn:microsoft.com/office/officeart/2005/8/layout/vList2"/>
    <dgm:cxn modelId="{16D49077-1A00-4718-A844-8C52DACF9084}" type="presOf" srcId="{BB823F34-829F-4783-9381-C5D6B09BC947}" destId="{2E2F0C7E-8A11-4ED0-96FE-65DCD91CAE38}" srcOrd="0" destOrd="4" presId="urn:microsoft.com/office/officeart/2005/8/layout/vList2"/>
    <dgm:cxn modelId="{0895D795-595F-4C49-BE74-0170D4FFA3AE}" type="presOf" srcId="{F1019C8E-E4D4-4DE6-9B62-3525E4CD4027}" destId="{2E2F0C7E-8A11-4ED0-96FE-65DCD91CAE38}" srcOrd="0" destOrd="0" presId="urn:microsoft.com/office/officeart/2005/8/layout/vList2"/>
    <dgm:cxn modelId="{B2DC5AAE-5905-42FB-972F-CF0B90AA3D74}" type="presOf" srcId="{85BA39F3-2A98-41F2-918E-F13905476123}" destId="{89CA148A-89C7-483C-9261-33D18902D173}" srcOrd="0" destOrd="0" presId="urn:microsoft.com/office/officeart/2005/8/layout/vList2"/>
    <dgm:cxn modelId="{FDF39EBE-57B8-48A9-B868-FAD50A762013}" type="presOf" srcId="{42D5ADC9-AA37-4C23-8A0A-065F66C70D3D}" destId="{2E2F0C7E-8A11-4ED0-96FE-65DCD91CAE38}" srcOrd="0" destOrd="5" presId="urn:microsoft.com/office/officeart/2005/8/layout/vList2"/>
    <dgm:cxn modelId="{82FB88C1-6218-4824-AA38-807911CB2ACE}" srcId="{AB844218-EC51-40D4-AA57-0243FC504B28}" destId="{BB823F34-829F-4783-9381-C5D6B09BC947}" srcOrd="4" destOrd="0" parTransId="{168C78F1-95BA-4D7F-9FFE-266457A099F6}" sibTransId="{E6D15709-E157-4A86-A73B-815A9CF48708}"/>
    <dgm:cxn modelId="{7758AEC1-2F0D-4E22-A3C2-79DFDF04EB12}" type="presOf" srcId="{AB844218-EC51-40D4-AA57-0243FC504B28}" destId="{BA458366-C4DD-4760-9A57-DE37278B9D22}" srcOrd="0" destOrd="0" presId="urn:microsoft.com/office/officeart/2005/8/layout/vList2"/>
    <dgm:cxn modelId="{12C3D7C9-7C50-445F-8E9F-D969445CB539}" srcId="{AB844218-EC51-40D4-AA57-0243FC504B28}" destId="{EABFD4D5-38A4-4AD7-A6C4-3144D5BA1F5C}" srcOrd="3" destOrd="0" parTransId="{E75679E6-FB45-4446-8885-C9CAC000353D}" sibTransId="{DFA2175C-9BF4-41A5-B959-FCB319A02D2F}"/>
    <dgm:cxn modelId="{D6418ED8-3382-43D6-B539-BF4C5A3D2B68}" srcId="{AB844218-EC51-40D4-AA57-0243FC504B28}" destId="{42D5ADC9-AA37-4C23-8A0A-065F66C70D3D}" srcOrd="5" destOrd="0" parTransId="{E6422BED-F249-49E1-B34E-1B38E30D93C5}" sibTransId="{221B4392-27B0-4E8C-BDDF-8B492EA6BE73}"/>
    <dgm:cxn modelId="{AC239D2E-B964-4B7A-947B-C6F6AD27AB94}" type="presParOf" srcId="{89CA148A-89C7-483C-9261-33D18902D173}" destId="{BA458366-C4DD-4760-9A57-DE37278B9D22}" srcOrd="0" destOrd="0" presId="urn:microsoft.com/office/officeart/2005/8/layout/vList2"/>
    <dgm:cxn modelId="{960E2AFC-FFBA-4100-ADE8-2A0ED56E112E}" type="presParOf" srcId="{89CA148A-89C7-483C-9261-33D18902D173}" destId="{2E2F0C7E-8A11-4ED0-96FE-65DCD91CAE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79CD7B-59DF-4C31-9501-CB0468F3896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E63F2F68-69C8-45CB-B92F-9DA7749468D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Residential Tx</a:t>
          </a:r>
        </a:p>
      </dgm:t>
    </dgm:pt>
    <dgm:pt modelId="{202529E1-C19D-4BC5-85FB-3A96ADBFEED5}" type="parTrans" cxnId="{CE030897-0BBD-4264-B95E-F9A3C30C7F63}">
      <dgm:prSet/>
      <dgm:spPr/>
      <dgm:t>
        <a:bodyPr/>
        <a:lstStyle/>
        <a:p>
          <a:endParaRPr lang="en-US"/>
        </a:p>
      </dgm:t>
    </dgm:pt>
    <dgm:pt modelId="{632900D7-4D17-4694-B56E-C08F5F9C5EF2}" type="sibTrans" cxnId="{CE030897-0BBD-4264-B95E-F9A3C30C7F63}">
      <dgm:prSet/>
      <dgm:spPr/>
      <dgm:t>
        <a:bodyPr/>
        <a:lstStyle/>
        <a:p>
          <a:endParaRPr lang="en-US"/>
        </a:p>
      </dgm:t>
    </dgm:pt>
    <dgm:pt modelId="{B905BFD7-0855-425F-842F-92938AD67F6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Outpatient Tx</a:t>
          </a:r>
        </a:p>
      </dgm:t>
    </dgm:pt>
    <dgm:pt modelId="{2C45BD22-737A-4385-B2AF-F8E5CE6BEC63}" type="parTrans" cxnId="{F9DFA701-F833-41D4-B992-E4AABDA23DBE}">
      <dgm:prSet/>
      <dgm:spPr/>
      <dgm:t>
        <a:bodyPr/>
        <a:lstStyle/>
        <a:p>
          <a:endParaRPr lang="en-US"/>
        </a:p>
      </dgm:t>
    </dgm:pt>
    <dgm:pt modelId="{5F8BBE24-7534-4140-A0EE-D82D2BFFEDA7}" type="sibTrans" cxnId="{F9DFA701-F833-41D4-B992-E4AABDA23DBE}">
      <dgm:prSet/>
      <dgm:spPr/>
      <dgm:t>
        <a:bodyPr/>
        <a:lstStyle/>
        <a:p>
          <a:endParaRPr lang="en-US"/>
        </a:p>
      </dgm:t>
    </dgm:pt>
    <dgm:pt modelId="{70E7F315-8DBA-4543-94C5-72FFE403952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12-Step/Halfway House</a:t>
          </a:r>
        </a:p>
      </dgm:t>
    </dgm:pt>
    <dgm:pt modelId="{26A79B8F-F224-4F24-BE38-B281365FBF61}" type="parTrans" cxnId="{8EB3A04D-12E7-4B82-BB36-5DA097B9AFDA}">
      <dgm:prSet/>
      <dgm:spPr/>
      <dgm:t>
        <a:bodyPr/>
        <a:lstStyle/>
        <a:p>
          <a:endParaRPr lang="en-US"/>
        </a:p>
      </dgm:t>
    </dgm:pt>
    <dgm:pt modelId="{2289E671-3978-48CE-B5D9-6D46D912AF44}" type="sibTrans" cxnId="{8EB3A04D-12E7-4B82-BB36-5DA097B9AFDA}">
      <dgm:prSet/>
      <dgm:spPr/>
      <dgm:t>
        <a:bodyPr/>
        <a:lstStyle/>
        <a:p>
          <a:endParaRPr lang="en-US"/>
        </a:p>
      </dgm:t>
    </dgm:pt>
    <dgm:pt modelId="{6D2111C8-41BB-4F29-915B-6B96F4B0925A}" type="pres">
      <dgm:prSet presAssocID="{2E79CD7B-59DF-4C31-9501-CB0468F38961}" presName="root" presStyleCnt="0">
        <dgm:presLayoutVars>
          <dgm:dir/>
          <dgm:resizeHandles val="exact"/>
        </dgm:presLayoutVars>
      </dgm:prSet>
      <dgm:spPr/>
    </dgm:pt>
    <dgm:pt modelId="{F08A856C-6A13-41C6-99EB-E600E156D70E}" type="pres">
      <dgm:prSet presAssocID="{E63F2F68-69C8-45CB-B92F-9DA7749468DD}" presName="compNode" presStyleCnt="0"/>
      <dgm:spPr/>
    </dgm:pt>
    <dgm:pt modelId="{E8C55022-6E1F-4C57-B94C-043E82983CD4}" type="pres">
      <dgm:prSet presAssocID="{E63F2F68-69C8-45CB-B92F-9DA7749468D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EB35D78-999F-40FF-A539-9525DEF4FDEB}" type="pres">
      <dgm:prSet presAssocID="{E63F2F68-69C8-45CB-B92F-9DA7749468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1E551B5D-7FF9-4897-B0BC-9B1EF3FBFE29}" type="pres">
      <dgm:prSet presAssocID="{E63F2F68-69C8-45CB-B92F-9DA7749468DD}" presName="spaceRect" presStyleCnt="0"/>
      <dgm:spPr/>
    </dgm:pt>
    <dgm:pt modelId="{F9EB31BE-213F-4642-B0BB-75E1BB876ED4}" type="pres">
      <dgm:prSet presAssocID="{E63F2F68-69C8-45CB-B92F-9DA7749468DD}" presName="textRect" presStyleLbl="revTx" presStyleIdx="0" presStyleCnt="3">
        <dgm:presLayoutVars>
          <dgm:chMax val="1"/>
          <dgm:chPref val="1"/>
        </dgm:presLayoutVars>
      </dgm:prSet>
      <dgm:spPr/>
    </dgm:pt>
    <dgm:pt modelId="{EC836B28-7597-42E4-B126-EABB0B460989}" type="pres">
      <dgm:prSet presAssocID="{632900D7-4D17-4694-B56E-C08F5F9C5EF2}" presName="sibTrans" presStyleCnt="0"/>
      <dgm:spPr/>
    </dgm:pt>
    <dgm:pt modelId="{E1F9E484-45E6-4159-AB2E-53A0EBFA1DFC}" type="pres">
      <dgm:prSet presAssocID="{B905BFD7-0855-425F-842F-92938AD67F6E}" presName="compNode" presStyleCnt="0"/>
      <dgm:spPr/>
    </dgm:pt>
    <dgm:pt modelId="{B47809BB-57AB-4762-9B69-48128345DE12}" type="pres">
      <dgm:prSet presAssocID="{B905BFD7-0855-425F-842F-92938AD67F6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CB9636D-F740-4D6E-B1F4-7B01E29B46F9}" type="pres">
      <dgm:prSet presAssocID="{B905BFD7-0855-425F-842F-92938AD67F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1DDA87A-27E4-43AA-93D7-3F63396ABEEF}" type="pres">
      <dgm:prSet presAssocID="{B905BFD7-0855-425F-842F-92938AD67F6E}" presName="spaceRect" presStyleCnt="0"/>
      <dgm:spPr/>
    </dgm:pt>
    <dgm:pt modelId="{569431D1-DB56-4ED8-8F11-6B17EF36D9B4}" type="pres">
      <dgm:prSet presAssocID="{B905BFD7-0855-425F-842F-92938AD67F6E}" presName="textRect" presStyleLbl="revTx" presStyleIdx="1" presStyleCnt="3">
        <dgm:presLayoutVars>
          <dgm:chMax val="1"/>
          <dgm:chPref val="1"/>
        </dgm:presLayoutVars>
      </dgm:prSet>
      <dgm:spPr/>
    </dgm:pt>
    <dgm:pt modelId="{4105DEB9-A156-41BD-8A94-C53851E1F2E9}" type="pres">
      <dgm:prSet presAssocID="{5F8BBE24-7534-4140-A0EE-D82D2BFFEDA7}" presName="sibTrans" presStyleCnt="0"/>
      <dgm:spPr/>
    </dgm:pt>
    <dgm:pt modelId="{A267CCD2-3784-46B7-9250-C19AAA1C1C8F}" type="pres">
      <dgm:prSet presAssocID="{70E7F315-8DBA-4543-94C5-72FFE4039521}" presName="compNode" presStyleCnt="0"/>
      <dgm:spPr/>
    </dgm:pt>
    <dgm:pt modelId="{70B86D24-6131-4131-9DDE-AF591427ED0B}" type="pres">
      <dgm:prSet presAssocID="{70E7F315-8DBA-4543-94C5-72FFE403952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A779036-0D10-487F-89EB-E35AEDF56443}" type="pres">
      <dgm:prSet presAssocID="{70E7F315-8DBA-4543-94C5-72FFE40395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A5718A81-56AE-4DB6-8451-DF2BC5620F2E}" type="pres">
      <dgm:prSet presAssocID="{70E7F315-8DBA-4543-94C5-72FFE4039521}" presName="spaceRect" presStyleCnt="0"/>
      <dgm:spPr/>
    </dgm:pt>
    <dgm:pt modelId="{6D59BA2D-9395-41FF-BE04-E0EA057FE7A8}" type="pres">
      <dgm:prSet presAssocID="{70E7F315-8DBA-4543-94C5-72FFE403952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9DFA701-F833-41D4-B992-E4AABDA23DBE}" srcId="{2E79CD7B-59DF-4C31-9501-CB0468F38961}" destId="{B905BFD7-0855-425F-842F-92938AD67F6E}" srcOrd="1" destOrd="0" parTransId="{2C45BD22-737A-4385-B2AF-F8E5CE6BEC63}" sibTransId="{5F8BBE24-7534-4140-A0EE-D82D2BFFEDA7}"/>
    <dgm:cxn modelId="{85D35D22-38A8-468C-95E3-9703A7A09F02}" type="presOf" srcId="{B905BFD7-0855-425F-842F-92938AD67F6E}" destId="{569431D1-DB56-4ED8-8F11-6B17EF36D9B4}" srcOrd="0" destOrd="0" presId="urn:microsoft.com/office/officeart/2018/5/layout/IconLeafLabelList"/>
    <dgm:cxn modelId="{41F63F46-9536-416E-9880-35EB3FDF653E}" type="presOf" srcId="{70E7F315-8DBA-4543-94C5-72FFE4039521}" destId="{6D59BA2D-9395-41FF-BE04-E0EA057FE7A8}" srcOrd="0" destOrd="0" presId="urn:microsoft.com/office/officeart/2018/5/layout/IconLeafLabelList"/>
    <dgm:cxn modelId="{8EB3A04D-12E7-4B82-BB36-5DA097B9AFDA}" srcId="{2E79CD7B-59DF-4C31-9501-CB0468F38961}" destId="{70E7F315-8DBA-4543-94C5-72FFE4039521}" srcOrd="2" destOrd="0" parTransId="{26A79B8F-F224-4F24-BE38-B281365FBF61}" sibTransId="{2289E671-3978-48CE-B5D9-6D46D912AF44}"/>
    <dgm:cxn modelId="{7AC51966-280D-4FA0-B604-A744507C5A9F}" type="presOf" srcId="{2E79CD7B-59DF-4C31-9501-CB0468F38961}" destId="{6D2111C8-41BB-4F29-915B-6B96F4B0925A}" srcOrd="0" destOrd="0" presId="urn:microsoft.com/office/officeart/2018/5/layout/IconLeafLabelList"/>
    <dgm:cxn modelId="{CE030897-0BBD-4264-B95E-F9A3C30C7F63}" srcId="{2E79CD7B-59DF-4C31-9501-CB0468F38961}" destId="{E63F2F68-69C8-45CB-B92F-9DA7749468DD}" srcOrd="0" destOrd="0" parTransId="{202529E1-C19D-4BC5-85FB-3A96ADBFEED5}" sibTransId="{632900D7-4D17-4694-B56E-C08F5F9C5EF2}"/>
    <dgm:cxn modelId="{18B2B3A9-E65E-4A04-8984-B03373868942}" type="presOf" srcId="{E63F2F68-69C8-45CB-B92F-9DA7749468DD}" destId="{F9EB31BE-213F-4642-B0BB-75E1BB876ED4}" srcOrd="0" destOrd="0" presId="urn:microsoft.com/office/officeart/2018/5/layout/IconLeafLabelList"/>
    <dgm:cxn modelId="{7339A404-0EA5-490F-BF65-7004ACB780A1}" type="presParOf" srcId="{6D2111C8-41BB-4F29-915B-6B96F4B0925A}" destId="{F08A856C-6A13-41C6-99EB-E600E156D70E}" srcOrd="0" destOrd="0" presId="urn:microsoft.com/office/officeart/2018/5/layout/IconLeafLabelList"/>
    <dgm:cxn modelId="{1AADEFA2-1A36-41AA-9FF4-EEF944B337F1}" type="presParOf" srcId="{F08A856C-6A13-41C6-99EB-E600E156D70E}" destId="{E8C55022-6E1F-4C57-B94C-043E82983CD4}" srcOrd="0" destOrd="0" presId="urn:microsoft.com/office/officeart/2018/5/layout/IconLeafLabelList"/>
    <dgm:cxn modelId="{CDECA527-FA98-413B-8281-FCD1124E06A3}" type="presParOf" srcId="{F08A856C-6A13-41C6-99EB-E600E156D70E}" destId="{5EB35D78-999F-40FF-A539-9525DEF4FDEB}" srcOrd="1" destOrd="0" presId="urn:microsoft.com/office/officeart/2018/5/layout/IconLeafLabelList"/>
    <dgm:cxn modelId="{B19228B1-01FF-44E2-8DF5-6DC9C158E469}" type="presParOf" srcId="{F08A856C-6A13-41C6-99EB-E600E156D70E}" destId="{1E551B5D-7FF9-4897-B0BC-9B1EF3FBFE29}" srcOrd="2" destOrd="0" presId="urn:microsoft.com/office/officeart/2018/5/layout/IconLeafLabelList"/>
    <dgm:cxn modelId="{A5A69F55-AF06-4C43-8DD7-B2FE9B43AC77}" type="presParOf" srcId="{F08A856C-6A13-41C6-99EB-E600E156D70E}" destId="{F9EB31BE-213F-4642-B0BB-75E1BB876ED4}" srcOrd="3" destOrd="0" presId="urn:microsoft.com/office/officeart/2018/5/layout/IconLeafLabelList"/>
    <dgm:cxn modelId="{BBD4EC65-618D-4B87-BDA8-97E6920A5176}" type="presParOf" srcId="{6D2111C8-41BB-4F29-915B-6B96F4B0925A}" destId="{EC836B28-7597-42E4-B126-EABB0B460989}" srcOrd="1" destOrd="0" presId="urn:microsoft.com/office/officeart/2018/5/layout/IconLeafLabelList"/>
    <dgm:cxn modelId="{91998719-2FCD-4389-9873-8FD990050E06}" type="presParOf" srcId="{6D2111C8-41BB-4F29-915B-6B96F4B0925A}" destId="{E1F9E484-45E6-4159-AB2E-53A0EBFA1DFC}" srcOrd="2" destOrd="0" presId="urn:microsoft.com/office/officeart/2018/5/layout/IconLeafLabelList"/>
    <dgm:cxn modelId="{A5F31549-31F9-4022-AC94-C2B3622A488F}" type="presParOf" srcId="{E1F9E484-45E6-4159-AB2E-53A0EBFA1DFC}" destId="{B47809BB-57AB-4762-9B69-48128345DE12}" srcOrd="0" destOrd="0" presId="urn:microsoft.com/office/officeart/2018/5/layout/IconLeafLabelList"/>
    <dgm:cxn modelId="{787D268E-F061-42A7-AA85-212D0D3EDC69}" type="presParOf" srcId="{E1F9E484-45E6-4159-AB2E-53A0EBFA1DFC}" destId="{ECB9636D-F740-4D6E-B1F4-7B01E29B46F9}" srcOrd="1" destOrd="0" presId="urn:microsoft.com/office/officeart/2018/5/layout/IconLeafLabelList"/>
    <dgm:cxn modelId="{E2EFEEAF-E15F-4E99-99F2-650926530680}" type="presParOf" srcId="{E1F9E484-45E6-4159-AB2E-53A0EBFA1DFC}" destId="{71DDA87A-27E4-43AA-93D7-3F63396ABEEF}" srcOrd="2" destOrd="0" presId="urn:microsoft.com/office/officeart/2018/5/layout/IconLeafLabelList"/>
    <dgm:cxn modelId="{62A964A4-3783-4BC5-9E5B-A646B0B72BD0}" type="presParOf" srcId="{E1F9E484-45E6-4159-AB2E-53A0EBFA1DFC}" destId="{569431D1-DB56-4ED8-8F11-6B17EF36D9B4}" srcOrd="3" destOrd="0" presId="urn:microsoft.com/office/officeart/2018/5/layout/IconLeafLabelList"/>
    <dgm:cxn modelId="{4B32A616-C9BC-4828-928D-BDC61F7F33D9}" type="presParOf" srcId="{6D2111C8-41BB-4F29-915B-6B96F4B0925A}" destId="{4105DEB9-A156-41BD-8A94-C53851E1F2E9}" srcOrd="3" destOrd="0" presId="urn:microsoft.com/office/officeart/2018/5/layout/IconLeafLabelList"/>
    <dgm:cxn modelId="{38249161-4D67-4848-BA21-61237177A886}" type="presParOf" srcId="{6D2111C8-41BB-4F29-915B-6B96F4B0925A}" destId="{A267CCD2-3784-46B7-9250-C19AAA1C1C8F}" srcOrd="4" destOrd="0" presId="urn:microsoft.com/office/officeart/2018/5/layout/IconLeafLabelList"/>
    <dgm:cxn modelId="{7A47F039-8188-4B92-9CB8-6AE35CB3EC30}" type="presParOf" srcId="{A267CCD2-3784-46B7-9250-C19AAA1C1C8F}" destId="{70B86D24-6131-4131-9DDE-AF591427ED0B}" srcOrd="0" destOrd="0" presId="urn:microsoft.com/office/officeart/2018/5/layout/IconLeafLabelList"/>
    <dgm:cxn modelId="{B03DF55A-B5EA-4FD9-8E98-E5A0C121754B}" type="presParOf" srcId="{A267CCD2-3784-46B7-9250-C19AAA1C1C8F}" destId="{4A779036-0D10-487F-89EB-E35AEDF56443}" srcOrd="1" destOrd="0" presId="urn:microsoft.com/office/officeart/2018/5/layout/IconLeafLabelList"/>
    <dgm:cxn modelId="{26BD08BB-378B-408A-BFD3-E88C4F51E03F}" type="presParOf" srcId="{A267CCD2-3784-46B7-9250-C19AAA1C1C8F}" destId="{A5718A81-56AE-4DB6-8451-DF2BC5620F2E}" srcOrd="2" destOrd="0" presId="urn:microsoft.com/office/officeart/2018/5/layout/IconLeafLabelList"/>
    <dgm:cxn modelId="{F702D586-75B7-486C-9AF1-B55EA178CBAF}" type="presParOf" srcId="{A267CCD2-3784-46B7-9250-C19AAA1C1C8F}" destId="{6D59BA2D-9395-41FF-BE04-E0EA057FE7A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07E82F-D0E4-4659-8087-EC49BC665D48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E6A56-BB84-449E-8E70-F535520ED558}">
      <dgm:prSet phldrT="[Text]"/>
      <dgm:spPr/>
      <dgm:t>
        <a:bodyPr/>
        <a:lstStyle/>
        <a:p>
          <a:r>
            <a:rPr lang="en-US" dirty="0"/>
            <a:t>Staffed by Peers in Recovery</a:t>
          </a:r>
        </a:p>
      </dgm:t>
    </dgm:pt>
    <dgm:pt modelId="{40F7B971-2715-47D2-B816-D31C3F7EF692}" type="parTrans" cxnId="{C3193120-E567-4E01-8C23-51D62393A9BC}">
      <dgm:prSet/>
      <dgm:spPr/>
      <dgm:t>
        <a:bodyPr/>
        <a:lstStyle/>
        <a:p>
          <a:endParaRPr lang="en-US"/>
        </a:p>
      </dgm:t>
    </dgm:pt>
    <dgm:pt modelId="{6D9A9C85-9C17-4AF2-B684-00ED5426D833}" type="sibTrans" cxnId="{C3193120-E567-4E01-8C23-51D62393A9BC}">
      <dgm:prSet/>
      <dgm:spPr/>
      <dgm:t>
        <a:bodyPr/>
        <a:lstStyle/>
        <a:p>
          <a:endParaRPr lang="en-US"/>
        </a:p>
      </dgm:t>
    </dgm:pt>
    <dgm:pt modelId="{79418CB5-53DA-40AE-8A6D-D499F0C0FAE6}">
      <dgm:prSet phldrT="[Text]"/>
      <dgm:spPr/>
      <dgm:t>
        <a:bodyPr/>
        <a:lstStyle/>
        <a:p>
          <a:r>
            <a:rPr lang="en-US" dirty="0"/>
            <a:t>Primary Care SBIRT/Residential SAT/ Outpatient Tx</a:t>
          </a:r>
        </a:p>
      </dgm:t>
    </dgm:pt>
    <dgm:pt modelId="{DE11D753-DE8C-4307-AF5A-C44AD6DD8AC9}" type="parTrans" cxnId="{710F4B84-42FF-491A-B8B1-DD27329F28DA}">
      <dgm:prSet/>
      <dgm:spPr/>
      <dgm:t>
        <a:bodyPr/>
        <a:lstStyle/>
        <a:p>
          <a:endParaRPr lang="en-US"/>
        </a:p>
      </dgm:t>
    </dgm:pt>
    <dgm:pt modelId="{3CA46D6B-5E27-4B0C-9F09-8E9593839048}" type="sibTrans" cxnId="{710F4B84-42FF-491A-B8B1-DD27329F28DA}">
      <dgm:prSet/>
      <dgm:spPr/>
      <dgm:t>
        <a:bodyPr/>
        <a:lstStyle/>
        <a:p>
          <a:endParaRPr lang="en-US"/>
        </a:p>
      </dgm:t>
    </dgm:pt>
    <dgm:pt modelId="{8714BF4F-C6D6-4513-BF83-A76311B22018}">
      <dgm:prSet phldrT="[Text]"/>
      <dgm:spPr/>
      <dgm:t>
        <a:bodyPr/>
        <a:lstStyle/>
        <a:p>
          <a:r>
            <a:rPr lang="en-US" dirty="0"/>
            <a:t>Coordinated Phys/MH Services supporting lifestyle changes</a:t>
          </a:r>
        </a:p>
        <a:p>
          <a:r>
            <a:rPr lang="en-US" dirty="0"/>
            <a:t>Coordinated Educational or Occupational services</a:t>
          </a:r>
        </a:p>
      </dgm:t>
    </dgm:pt>
    <dgm:pt modelId="{4186345E-41CE-4F05-8AEE-DB06BF1B2F09}" type="parTrans" cxnId="{BAFE472E-6D2C-4806-9D04-EA2FB1415FE1}">
      <dgm:prSet/>
      <dgm:spPr/>
      <dgm:t>
        <a:bodyPr/>
        <a:lstStyle/>
        <a:p>
          <a:endParaRPr lang="en-US"/>
        </a:p>
      </dgm:t>
    </dgm:pt>
    <dgm:pt modelId="{10EDE28F-022B-4A47-BCF8-85EDC9191B4D}" type="sibTrans" cxnId="{BAFE472E-6D2C-4806-9D04-EA2FB1415FE1}">
      <dgm:prSet/>
      <dgm:spPr/>
      <dgm:t>
        <a:bodyPr/>
        <a:lstStyle/>
        <a:p>
          <a:endParaRPr lang="en-US"/>
        </a:p>
      </dgm:t>
    </dgm:pt>
    <dgm:pt modelId="{2DC21BD8-4F76-4EDA-B7A3-291E8388D732}">
      <dgm:prSet phldrT="[Text]"/>
      <dgm:spPr/>
      <dgm:t>
        <a:bodyPr/>
        <a:lstStyle/>
        <a:p>
          <a:r>
            <a:rPr lang="en-US" dirty="0"/>
            <a:t>Community Recovery Centers or other Peer Support</a:t>
          </a:r>
        </a:p>
        <a:p>
          <a:r>
            <a:rPr lang="en-US" dirty="0"/>
            <a:t>Sober Housing</a:t>
          </a:r>
        </a:p>
      </dgm:t>
    </dgm:pt>
    <dgm:pt modelId="{6A9950D0-1773-4C5B-9F02-570D275042DB}" type="parTrans" cxnId="{58EAB459-AE15-4B8B-B316-BA6F853E1AD2}">
      <dgm:prSet/>
      <dgm:spPr/>
      <dgm:t>
        <a:bodyPr/>
        <a:lstStyle/>
        <a:p>
          <a:endParaRPr lang="en-US"/>
        </a:p>
      </dgm:t>
    </dgm:pt>
    <dgm:pt modelId="{F5F41D13-C266-49A1-86BC-0782C36E2C15}" type="sibTrans" cxnId="{58EAB459-AE15-4B8B-B316-BA6F853E1AD2}">
      <dgm:prSet/>
      <dgm:spPr/>
      <dgm:t>
        <a:bodyPr/>
        <a:lstStyle/>
        <a:p>
          <a:endParaRPr lang="en-US"/>
        </a:p>
      </dgm:t>
    </dgm:pt>
    <dgm:pt modelId="{DD3652E3-695E-47AF-BB03-CAA3B774B7CE}">
      <dgm:prSet phldrT="[Text]"/>
      <dgm:spPr/>
      <dgm:t>
        <a:bodyPr/>
        <a:lstStyle/>
        <a:p>
          <a:r>
            <a:rPr lang="en-US" dirty="0"/>
            <a:t>12 Step Meetings or other recovery &amp; spiritual support programs</a:t>
          </a:r>
        </a:p>
      </dgm:t>
    </dgm:pt>
    <dgm:pt modelId="{DB149FAA-E04F-4375-AEEA-20FBA65AF947}" type="parTrans" cxnId="{C7B64B70-C3A4-4A41-8220-E4B5F12F2698}">
      <dgm:prSet/>
      <dgm:spPr/>
      <dgm:t>
        <a:bodyPr/>
        <a:lstStyle/>
        <a:p>
          <a:endParaRPr lang="en-US"/>
        </a:p>
      </dgm:t>
    </dgm:pt>
    <dgm:pt modelId="{15DBA563-14EE-4374-A6A5-3351D59B3470}" type="sibTrans" cxnId="{C7B64B70-C3A4-4A41-8220-E4B5F12F2698}">
      <dgm:prSet/>
      <dgm:spPr/>
      <dgm:t>
        <a:bodyPr/>
        <a:lstStyle/>
        <a:p>
          <a:endParaRPr lang="en-US"/>
        </a:p>
      </dgm:t>
    </dgm:pt>
    <dgm:pt modelId="{F0599BAF-5783-4993-811B-3D087E142192}" type="pres">
      <dgm:prSet presAssocID="{F007E82F-D0E4-4659-8087-EC49BC665D4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C6D1D0-57A2-4A78-BCC2-A1B1F4802E92}" type="pres">
      <dgm:prSet presAssocID="{F007E82F-D0E4-4659-8087-EC49BC665D48}" presName="matrix" presStyleCnt="0"/>
      <dgm:spPr/>
    </dgm:pt>
    <dgm:pt modelId="{4C6607A9-68BD-4D81-907B-6FB4D81B26EE}" type="pres">
      <dgm:prSet presAssocID="{F007E82F-D0E4-4659-8087-EC49BC665D48}" presName="tile1" presStyleLbl="node1" presStyleIdx="0" presStyleCnt="4"/>
      <dgm:spPr/>
    </dgm:pt>
    <dgm:pt modelId="{9016A9F5-C2FB-4886-981C-13B67352A08B}" type="pres">
      <dgm:prSet presAssocID="{F007E82F-D0E4-4659-8087-EC49BC665D4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0BCAC1-3BD8-4312-BF0A-DCB22308E4C7}" type="pres">
      <dgm:prSet presAssocID="{F007E82F-D0E4-4659-8087-EC49BC665D48}" presName="tile2" presStyleLbl="node1" presStyleIdx="1" presStyleCnt="4"/>
      <dgm:spPr/>
    </dgm:pt>
    <dgm:pt modelId="{9B5463DA-6E78-4986-B026-E0FFF8527DB2}" type="pres">
      <dgm:prSet presAssocID="{F007E82F-D0E4-4659-8087-EC49BC665D4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6533111-7920-4BFD-9BEF-F8197255E4CE}" type="pres">
      <dgm:prSet presAssocID="{F007E82F-D0E4-4659-8087-EC49BC665D48}" presName="tile3" presStyleLbl="node1" presStyleIdx="2" presStyleCnt="4"/>
      <dgm:spPr/>
    </dgm:pt>
    <dgm:pt modelId="{6604422B-B9F2-4C3A-A4C5-6CDE8DA2B5AB}" type="pres">
      <dgm:prSet presAssocID="{F007E82F-D0E4-4659-8087-EC49BC665D4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F5B73D-3BA2-4588-B917-8BF85DF9B3B0}" type="pres">
      <dgm:prSet presAssocID="{F007E82F-D0E4-4659-8087-EC49BC665D48}" presName="tile4" presStyleLbl="node1" presStyleIdx="3" presStyleCnt="4"/>
      <dgm:spPr/>
    </dgm:pt>
    <dgm:pt modelId="{E41000C9-18F2-4A06-9755-C5C3FF948CD0}" type="pres">
      <dgm:prSet presAssocID="{F007E82F-D0E4-4659-8087-EC49BC665D4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AA49956-74C7-4248-93FF-8ED08446E053}" type="pres">
      <dgm:prSet presAssocID="{F007E82F-D0E4-4659-8087-EC49BC665D4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C222120-502F-4562-8C50-10D8D0B76C07}" type="presOf" srcId="{79418CB5-53DA-40AE-8A6D-D499F0C0FAE6}" destId="{9016A9F5-C2FB-4886-981C-13B67352A08B}" srcOrd="1" destOrd="0" presId="urn:microsoft.com/office/officeart/2005/8/layout/matrix1"/>
    <dgm:cxn modelId="{C3193120-E567-4E01-8C23-51D62393A9BC}" srcId="{F007E82F-D0E4-4659-8087-EC49BC665D48}" destId="{A66E6A56-BB84-449E-8E70-F535520ED558}" srcOrd="0" destOrd="0" parTransId="{40F7B971-2715-47D2-B816-D31C3F7EF692}" sibTransId="{6D9A9C85-9C17-4AF2-B684-00ED5426D833}"/>
    <dgm:cxn modelId="{AB5FB029-8C7F-484F-9417-CE7C102A2298}" type="presOf" srcId="{DD3652E3-695E-47AF-BB03-CAA3B774B7CE}" destId="{B6F5B73D-3BA2-4588-B917-8BF85DF9B3B0}" srcOrd="0" destOrd="0" presId="urn:microsoft.com/office/officeart/2005/8/layout/matrix1"/>
    <dgm:cxn modelId="{BAFE472E-6D2C-4806-9D04-EA2FB1415FE1}" srcId="{A66E6A56-BB84-449E-8E70-F535520ED558}" destId="{8714BF4F-C6D6-4513-BF83-A76311B22018}" srcOrd="1" destOrd="0" parTransId="{4186345E-41CE-4F05-8AEE-DB06BF1B2F09}" sibTransId="{10EDE28F-022B-4A47-BCF8-85EDC9191B4D}"/>
    <dgm:cxn modelId="{58EAB459-AE15-4B8B-B316-BA6F853E1AD2}" srcId="{A66E6A56-BB84-449E-8E70-F535520ED558}" destId="{2DC21BD8-4F76-4EDA-B7A3-291E8388D732}" srcOrd="2" destOrd="0" parTransId="{6A9950D0-1773-4C5B-9F02-570D275042DB}" sibTransId="{F5F41D13-C266-49A1-86BC-0782C36E2C15}"/>
    <dgm:cxn modelId="{C7B64B70-C3A4-4A41-8220-E4B5F12F2698}" srcId="{A66E6A56-BB84-449E-8E70-F535520ED558}" destId="{DD3652E3-695E-47AF-BB03-CAA3B774B7CE}" srcOrd="3" destOrd="0" parTransId="{DB149FAA-E04F-4375-AEEA-20FBA65AF947}" sibTransId="{15DBA563-14EE-4374-A6A5-3351D59B3470}"/>
    <dgm:cxn modelId="{BA5F5F71-056D-4CC1-9596-572E447A6437}" type="presOf" srcId="{2DC21BD8-4F76-4EDA-B7A3-291E8388D732}" destId="{6604422B-B9F2-4C3A-A4C5-6CDE8DA2B5AB}" srcOrd="1" destOrd="0" presId="urn:microsoft.com/office/officeart/2005/8/layout/matrix1"/>
    <dgm:cxn modelId="{710F4B84-42FF-491A-B8B1-DD27329F28DA}" srcId="{A66E6A56-BB84-449E-8E70-F535520ED558}" destId="{79418CB5-53DA-40AE-8A6D-D499F0C0FAE6}" srcOrd="0" destOrd="0" parTransId="{DE11D753-DE8C-4307-AF5A-C44AD6DD8AC9}" sibTransId="{3CA46D6B-5E27-4B0C-9F09-8E9593839048}"/>
    <dgm:cxn modelId="{8E8D7EA2-1F59-4236-8658-67B869866100}" type="presOf" srcId="{8714BF4F-C6D6-4513-BF83-A76311B22018}" destId="{9B5463DA-6E78-4986-B026-E0FFF8527DB2}" srcOrd="1" destOrd="0" presId="urn:microsoft.com/office/officeart/2005/8/layout/matrix1"/>
    <dgm:cxn modelId="{51081DB6-DF8E-4B06-8243-F63F64B7BB9A}" type="presOf" srcId="{8714BF4F-C6D6-4513-BF83-A76311B22018}" destId="{E50BCAC1-3BD8-4312-BF0A-DCB22308E4C7}" srcOrd="0" destOrd="0" presId="urn:microsoft.com/office/officeart/2005/8/layout/matrix1"/>
    <dgm:cxn modelId="{319390C5-F24A-491E-84EE-ADF206BA498D}" type="presOf" srcId="{DD3652E3-695E-47AF-BB03-CAA3B774B7CE}" destId="{E41000C9-18F2-4A06-9755-C5C3FF948CD0}" srcOrd="1" destOrd="0" presId="urn:microsoft.com/office/officeart/2005/8/layout/matrix1"/>
    <dgm:cxn modelId="{2A9F0DC7-51C6-43BB-A524-C90CB659877D}" type="presOf" srcId="{79418CB5-53DA-40AE-8A6D-D499F0C0FAE6}" destId="{4C6607A9-68BD-4D81-907B-6FB4D81B26EE}" srcOrd="0" destOrd="0" presId="urn:microsoft.com/office/officeart/2005/8/layout/matrix1"/>
    <dgm:cxn modelId="{71B88DCF-AE84-48D5-811E-DAB494F23DD2}" type="presOf" srcId="{2DC21BD8-4F76-4EDA-B7A3-291E8388D732}" destId="{16533111-7920-4BFD-9BEF-F8197255E4CE}" srcOrd="0" destOrd="0" presId="urn:microsoft.com/office/officeart/2005/8/layout/matrix1"/>
    <dgm:cxn modelId="{5EED6FD3-4135-4759-87DA-0E97EC02B116}" type="presOf" srcId="{A66E6A56-BB84-449E-8E70-F535520ED558}" destId="{FAA49956-74C7-4248-93FF-8ED08446E053}" srcOrd="0" destOrd="0" presId="urn:microsoft.com/office/officeart/2005/8/layout/matrix1"/>
    <dgm:cxn modelId="{F3FFB2E8-DDBF-4151-953A-ED134AA73788}" type="presOf" srcId="{F007E82F-D0E4-4659-8087-EC49BC665D48}" destId="{F0599BAF-5783-4993-811B-3D087E142192}" srcOrd="0" destOrd="0" presId="urn:microsoft.com/office/officeart/2005/8/layout/matrix1"/>
    <dgm:cxn modelId="{EFD7909D-2D5B-41B0-B50F-0027A861352D}" type="presParOf" srcId="{F0599BAF-5783-4993-811B-3D087E142192}" destId="{46C6D1D0-57A2-4A78-BCC2-A1B1F4802E92}" srcOrd="0" destOrd="0" presId="urn:microsoft.com/office/officeart/2005/8/layout/matrix1"/>
    <dgm:cxn modelId="{D3B05B04-3A26-41BE-AD81-4FA44E4686F9}" type="presParOf" srcId="{46C6D1D0-57A2-4A78-BCC2-A1B1F4802E92}" destId="{4C6607A9-68BD-4D81-907B-6FB4D81B26EE}" srcOrd="0" destOrd="0" presId="urn:microsoft.com/office/officeart/2005/8/layout/matrix1"/>
    <dgm:cxn modelId="{E3995478-B135-4C60-884D-8D5B5DDA498A}" type="presParOf" srcId="{46C6D1D0-57A2-4A78-BCC2-A1B1F4802E92}" destId="{9016A9F5-C2FB-4886-981C-13B67352A08B}" srcOrd="1" destOrd="0" presId="urn:microsoft.com/office/officeart/2005/8/layout/matrix1"/>
    <dgm:cxn modelId="{2BB597C5-6C49-40D0-8D5D-DC36DE46808A}" type="presParOf" srcId="{46C6D1D0-57A2-4A78-BCC2-A1B1F4802E92}" destId="{E50BCAC1-3BD8-4312-BF0A-DCB22308E4C7}" srcOrd="2" destOrd="0" presId="urn:microsoft.com/office/officeart/2005/8/layout/matrix1"/>
    <dgm:cxn modelId="{AAEC4398-EE29-4442-8379-B778CED17484}" type="presParOf" srcId="{46C6D1D0-57A2-4A78-BCC2-A1B1F4802E92}" destId="{9B5463DA-6E78-4986-B026-E0FFF8527DB2}" srcOrd="3" destOrd="0" presId="urn:microsoft.com/office/officeart/2005/8/layout/matrix1"/>
    <dgm:cxn modelId="{3A6025EC-1742-4EC4-BF7B-D36BE6989F01}" type="presParOf" srcId="{46C6D1D0-57A2-4A78-BCC2-A1B1F4802E92}" destId="{16533111-7920-4BFD-9BEF-F8197255E4CE}" srcOrd="4" destOrd="0" presId="urn:microsoft.com/office/officeart/2005/8/layout/matrix1"/>
    <dgm:cxn modelId="{ED2A4440-8A3A-43AB-9067-8F1445AE15D4}" type="presParOf" srcId="{46C6D1D0-57A2-4A78-BCC2-A1B1F4802E92}" destId="{6604422B-B9F2-4C3A-A4C5-6CDE8DA2B5AB}" srcOrd="5" destOrd="0" presId="urn:microsoft.com/office/officeart/2005/8/layout/matrix1"/>
    <dgm:cxn modelId="{A4D83791-2080-482D-B8FF-1BA31FA50A19}" type="presParOf" srcId="{46C6D1D0-57A2-4A78-BCC2-A1B1F4802E92}" destId="{B6F5B73D-3BA2-4588-B917-8BF85DF9B3B0}" srcOrd="6" destOrd="0" presId="urn:microsoft.com/office/officeart/2005/8/layout/matrix1"/>
    <dgm:cxn modelId="{A6C8A2D3-E695-45F0-9DF8-F9F848660081}" type="presParOf" srcId="{46C6D1D0-57A2-4A78-BCC2-A1B1F4802E92}" destId="{E41000C9-18F2-4A06-9755-C5C3FF948CD0}" srcOrd="7" destOrd="0" presId="urn:microsoft.com/office/officeart/2005/8/layout/matrix1"/>
    <dgm:cxn modelId="{812B6D2C-AEE3-44BE-806F-2F973EEF2405}" type="presParOf" srcId="{F0599BAF-5783-4993-811B-3D087E142192}" destId="{FAA49956-74C7-4248-93FF-8ED08446E0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FDEE-D3E1-4C5C-B68A-C449FB1C6BE8}">
      <dsp:nvSpPr>
        <dsp:cNvPr id="0" name=""/>
        <dsp:cNvSpPr/>
      </dsp:nvSpPr>
      <dsp:spPr>
        <a:xfrm>
          <a:off x="7405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</a:t>
          </a:r>
        </a:p>
      </dsp:txBody>
      <dsp:txXfrm>
        <a:off x="168170" y="678535"/>
        <a:ext cx="1464744" cy="535882"/>
      </dsp:txXfrm>
    </dsp:sp>
    <dsp:sp modelId="{DE90AFA3-780E-4BE7-91EF-29D19244AC90}">
      <dsp:nvSpPr>
        <dsp:cNvPr id="0" name=""/>
        <dsp:cNvSpPr/>
      </dsp:nvSpPr>
      <dsp:spPr>
        <a:xfrm>
          <a:off x="7405" y="1214417"/>
          <a:ext cx="1625509" cy="17582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the Guiding Principles of Recovery</a:t>
          </a:r>
        </a:p>
      </dsp:txBody>
      <dsp:txXfrm>
        <a:off x="7405" y="1214417"/>
        <a:ext cx="1625509" cy="1758296"/>
      </dsp:txXfrm>
    </dsp:sp>
    <dsp:sp modelId="{ABD0ED0E-97A4-461C-9B0C-5E0DC480AD8E}">
      <dsp:nvSpPr>
        <dsp:cNvPr id="0" name=""/>
        <dsp:cNvSpPr/>
      </dsp:nvSpPr>
      <dsp:spPr>
        <a:xfrm>
          <a:off x="1749868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</a:t>
          </a:r>
        </a:p>
      </dsp:txBody>
      <dsp:txXfrm>
        <a:off x="1910633" y="678535"/>
        <a:ext cx="1464744" cy="535882"/>
      </dsp:txXfrm>
    </dsp:sp>
    <dsp:sp modelId="{E92AAEF0-DA0E-466A-92C5-0232183F4872}">
      <dsp:nvSpPr>
        <dsp:cNvPr id="0" name=""/>
        <dsp:cNvSpPr/>
      </dsp:nvSpPr>
      <dsp:spPr>
        <a:xfrm>
          <a:off x="1749868" y="1214417"/>
          <a:ext cx="1625509" cy="17582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knowledge of current Peer roles and Certification categories</a:t>
          </a:r>
        </a:p>
      </dsp:txBody>
      <dsp:txXfrm>
        <a:off x="1749868" y="1214417"/>
        <a:ext cx="1625509" cy="1758296"/>
      </dsp:txXfrm>
    </dsp:sp>
    <dsp:sp modelId="{86A1ADEA-4A3C-47A8-A707-A6A0F107EB55}">
      <dsp:nvSpPr>
        <dsp:cNvPr id="0" name=""/>
        <dsp:cNvSpPr/>
      </dsp:nvSpPr>
      <dsp:spPr>
        <a:xfrm>
          <a:off x="3492331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Understand</a:t>
          </a:r>
        </a:p>
      </dsp:txBody>
      <dsp:txXfrm>
        <a:off x="3653096" y="678535"/>
        <a:ext cx="1464744" cy="535882"/>
      </dsp:txXfrm>
    </dsp:sp>
    <dsp:sp modelId="{B8384B64-5076-46B6-9A5D-0E5E43CFA708}">
      <dsp:nvSpPr>
        <dsp:cNvPr id="0" name=""/>
        <dsp:cNvSpPr/>
      </dsp:nvSpPr>
      <dsp:spPr>
        <a:xfrm>
          <a:off x="3492331" y="1214417"/>
          <a:ext cx="1625509" cy="17582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 the diverse duties of Addiction Peer Staff</a:t>
          </a:r>
        </a:p>
      </dsp:txBody>
      <dsp:txXfrm>
        <a:off x="3492331" y="1214417"/>
        <a:ext cx="1625509" cy="1758296"/>
      </dsp:txXfrm>
    </dsp:sp>
    <dsp:sp modelId="{7EDE3697-DAE2-48F9-B262-CACCC531FCB4}">
      <dsp:nvSpPr>
        <dsp:cNvPr id="0" name=""/>
        <dsp:cNvSpPr/>
      </dsp:nvSpPr>
      <dsp:spPr>
        <a:xfrm>
          <a:off x="5234794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Compare</a:t>
          </a:r>
        </a:p>
      </dsp:txBody>
      <dsp:txXfrm>
        <a:off x="5395559" y="678535"/>
        <a:ext cx="1464744" cy="535882"/>
      </dsp:txXfrm>
    </dsp:sp>
    <dsp:sp modelId="{44E80C22-3B92-4143-9338-FE287E45C508}">
      <dsp:nvSpPr>
        <dsp:cNvPr id="0" name=""/>
        <dsp:cNvSpPr/>
      </dsp:nvSpPr>
      <dsp:spPr>
        <a:xfrm>
          <a:off x="5234794" y="1214417"/>
          <a:ext cx="1625509" cy="175829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Compare Native American Indigenous and Dominant Culture </a:t>
          </a:r>
        </a:p>
      </dsp:txBody>
      <dsp:txXfrm>
        <a:off x="5234794" y="1214417"/>
        <a:ext cx="1625509" cy="1758296"/>
      </dsp:txXfrm>
    </dsp:sp>
    <dsp:sp modelId="{94D7C421-462C-443E-9E90-932374EA7AAC}">
      <dsp:nvSpPr>
        <dsp:cNvPr id="0" name=""/>
        <dsp:cNvSpPr/>
      </dsp:nvSpPr>
      <dsp:spPr>
        <a:xfrm>
          <a:off x="6977257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Enhance</a:t>
          </a:r>
        </a:p>
      </dsp:txBody>
      <dsp:txXfrm>
        <a:off x="7138022" y="678535"/>
        <a:ext cx="1464744" cy="535882"/>
      </dsp:txXfrm>
    </dsp:sp>
    <dsp:sp modelId="{0BAA2BCB-3748-4C87-A692-FECAF92547D3}">
      <dsp:nvSpPr>
        <dsp:cNvPr id="0" name=""/>
        <dsp:cNvSpPr/>
      </dsp:nvSpPr>
      <dsp:spPr>
        <a:xfrm>
          <a:off x="6977257" y="1214417"/>
          <a:ext cx="1625509" cy="175829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Enhance networking touchstones</a:t>
          </a:r>
        </a:p>
      </dsp:txBody>
      <dsp:txXfrm>
        <a:off x="6977257" y="1214417"/>
        <a:ext cx="1625509" cy="175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DCB93-D4FB-4235-BB0A-315BC27DFCAD}">
      <dsp:nvSpPr>
        <dsp:cNvPr id="0" name=""/>
        <dsp:cNvSpPr/>
      </dsp:nvSpPr>
      <dsp:spPr>
        <a:xfrm>
          <a:off x="2067953" y="921758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8563" y="965100"/>
        <a:ext cx="23779" cy="4755"/>
      </dsp:txXfrm>
    </dsp:sp>
    <dsp:sp modelId="{628EE1CA-9BCF-4CD1-A1C3-FA1E1F98367C}">
      <dsp:nvSpPr>
        <dsp:cNvPr id="0" name=""/>
        <dsp:cNvSpPr/>
      </dsp:nvSpPr>
      <dsp:spPr>
        <a:xfrm>
          <a:off x="1930" y="347131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There are many pathways to recovery</a:t>
          </a:r>
        </a:p>
      </dsp:txBody>
      <dsp:txXfrm>
        <a:off x="1930" y="347131"/>
        <a:ext cx="2067823" cy="1240694"/>
      </dsp:txXfrm>
    </dsp:sp>
    <dsp:sp modelId="{E9545A1E-8B4F-4C2A-953E-7541977C8088}">
      <dsp:nvSpPr>
        <dsp:cNvPr id="0" name=""/>
        <dsp:cNvSpPr/>
      </dsp:nvSpPr>
      <dsp:spPr>
        <a:xfrm>
          <a:off x="4611376" y="921758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1986" y="965100"/>
        <a:ext cx="23779" cy="4755"/>
      </dsp:txXfrm>
    </dsp:sp>
    <dsp:sp modelId="{1C28F4EA-82AD-4D21-980D-F2DC48E0DE1E}">
      <dsp:nvSpPr>
        <dsp:cNvPr id="0" name=""/>
        <dsp:cNvSpPr/>
      </dsp:nvSpPr>
      <dsp:spPr>
        <a:xfrm>
          <a:off x="2545353" y="347131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Recovery  </a:t>
          </a:r>
        </a:p>
      </dsp:txBody>
      <dsp:txXfrm>
        <a:off x="2545353" y="347131"/>
        <a:ext cx="2067823" cy="1240694"/>
      </dsp:txXfrm>
    </dsp:sp>
    <dsp:sp modelId="{0FF45C32-E9CB-4CB3-B819-D7324913CEC0}">
      <dsp:nvSpPr>
        <dsp:cNvPr id="0" name=""/>
        <dsp:cNvSpPr/>
      </dsp:nvSpPr>
      <dsp:spPr>
        <a:xfrm>
          <a:off x="7154799" y="921758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65409" y="965100"/>
        <a:ext cx="23779" cy="4755"/>
      </dsp:txXfrm>
    </dsp:sp>
    <dsp:sp modelId="{00B75CEA-5A8F-4EA2-983E-5DB79915E813}">
      <dsp:nvSpPr>
        <dsp:cNvPr id="0" name=""/>
        <dsp:cNvSpPr/>
      </dsp:nvSpPr>
      <dsp:spPr>
        <a:xfrm>
          <a:off x="5088776" y="347131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..is self-directed and empowering</a:t>
          </a:r>
        </a:p>
      </dsp:txBody>
      <dsp:txXfrm>
        <a:off x="5088776" y="347131"/>
        <a:ext cx="2067823" cy="1240694"/>
      </dsp:txXfrm>
    </dsp:sp>
    <dsp:sp modelId="{1DEF901E-A9AC-4A47-AC57-CCDAD3BD81EB}">
      <dsp:nvSpPr>
        <dsp:cNvPr id="0" name=""/>
        <dsp:cNvSpPr/>
      </dsp:nvSpPr>
      <dsp:spPr>
        <a:xfrm>
          <a:off x="1035842" y="1586025"/>
          <a:ext cx="7630268" cy="444999"/>
        </a:xfrm>
        <a:custGeom>
          <a:avLst/>
          <a:gdLst/>
          <a:ahLst/>
          <a:cxnLst/>
          <a:rect l="0" t="0" r="0" b="0"/>
          <a:pathLst>
            <a:path>
              <a:moveTo>
                <a:pt x="7630268" y="0"/>
              </a:moveTo>
              <a:lnTo>
                <a:pt x="7630268" y="239599"/>
              </a:lnTo>
              <a:lnTo>
                <a:pt x="0" y="239599"/>
              </a:lnTo>
              <a:lnTo>
                <a:pt x="0" y="44499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59849" y="1806147"/>
        <a:ext cx="382253" cy="4755"/>
      </dsp:txXfrm>
    </dsp:sp>
    <dsp:sp modelId="{450E0F7C-1823-4324-A909-0E589BFA0FA7}">
      <dsp:nvSpPr>
        <dsp:cNvPr id="0" name=""/>
        <dsp:cNvSpPr/>
      </dsp:nvSpPr>
      <dsp:spPr>
        <a:xfrm>
          <a:off x="7632199" y="347131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..involves a personal recognition of the need for change and transformation</a:t>
          </a:r>
        </a:p>
      </dsp:txBody>
      <dsp:txXfrm>
        <a:off x="7632199" y="347131"/>
        <a:ext cx="2067823" cy="1240694"/>
      </dsp:txXfrm>
    </dsp:sp>
    <dsp:sp modelId="{738A198B-81ED-4A51-AC92-0400E1FB710A}">
      <dsp:nvSpPr>
        <dsp:cNvPr id="0" name=""/>
        <dsp:cNvSpPr/>
      </dsp:nvSpPr>
      <dsp:spPr>
        <a:xfrm>
          <a:off x="2067953" y="2638051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8563" y="2681393"/>
        <a:ext cx="23779" cy="4755"/>
      </dsp:txXfrm>
    </dsp:sp>
    <dsp:sp modelId="{9912612A-DD94-45C6-9E85-E1CEE352F405}">
      <dsp:nvSpPr>
        <dsp:cNvPr id="0" name=""/>
        <dsp:cNvSpPr/>
      </dsp:nvSpPr>
      <dsp:spPr>
        <a:xfrm>
          <a:off x="1930" y="2063424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..is holistic</a:t>
          </a:r>
        </a:p>
      </dsp:txBody>
      <dsp:txXfrm>
        <a:off x="1930" y="2063424"/>
        <a:ext cx="2067823" cy="1240694"/>
      </dsp:txXfrm>
    </dsp:sp>
    <dsp:sp modelId="{DE22F8B3-575C-4D0D-8FC9-E2845F1280C6}">
      <dsp:nvSpPr>
        <dsp:cNvPr id="0" name=""/>
        <dsp:cNvSpPr/>
      </dsp:nvSpPr>
      <dsp:spPr>
        <a:xfrm>
          <a:off x="4611376" y="2638051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1986" y="2681393"/>
        <a:ext cx="23779" cy="4755"/>
      </dsp:txXfrm>
    </dsp:sp>
    <dsp:sp modelId="{F0D732D5-953B-4358-9356-ACBB427D5799}">
      <dsp:nvSpPr>
        <dsp:cNvPr id="0" name=""/>
        <dsp:cNvSpPr/>
      </dsp:nvSpPr>
      <dsp:spPr>
        <a:xfrm>
          <a:off x="2545353" y="2063424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..has cultural dimensions</a:t>
          </a:r>
        </a:p>
      </dsp:txBody>
      <dsp:txXfrm>
        <a:off x="2545353" y="2063424"/>
        <a:ext cx="2067823" cy="1240694"/>
      </dsp:txXfrm>
    </dsp:sp>
    <dsp:sp modelId="{05861DDA-31AC-443B-BD07-60CC55CE3C88}">
      <dsp:nvSpPr>
        <dsp:cNvPr id="0" name=""/>
        <dsp:cNvSpPr/>
      </dsp:nvSpPr>
      <dsp:spPr>
        <a:xfrm>
          <a:off x="5088776" y="2063424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..exists on a continuum of improved health and wellness</a:t>
          </a:r>
        </a:p>
      </dsp:txBody>
      <dsp:txXfrm>
        <a:off x="5088776" y="2063424"/>
        <a:ext cx="2067823" cy="1240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8366-C4DD-4760-9A57-DE37278B9D22}">
      <dsp:nvSpPr>
        <dsp:cNvPr id="0" name=""/>
        <dsp:cNvSpPr/>
      </dsp:nvSpPr>
      <dsp:spPr>
        <a:xfrm>
          <a:off x="0" y="90027"/>
          <a:ext cx="6634507" cy="1317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Oregon Health Authority’s Traditional Health Worker is an umbrella term for frontline public health workers who work in a community or clinic under the direction of a licensed health provider.  There are five specialty types of THW’s:</a:t>
          </a:r>
        </a:p>
      </dsp:txBody>
      <dsp:txXfrm>
        <a:off x="64321" y="154348"/>
        <a:ext cx="6505865" cy="1188982"/>
      </dsp:txXfrm>
    </dsp:sp>
    <dsp:sp modelId="{2E2F0C7E-8A11-4ED0-96FE-65DCD91CAE38}">
      <dsp:nvSpPr>
        <dsp:cNvPr id="0" name=""/>
        <dsp:cNvSpPr/>
      </dsp:nvSpPr>
      <dsp:spPr>
        <a:xfrm>
          <a:off x="0" y="1407652"/>
          <a:ext cx="6634507" cy="302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Birth Doulas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Personal Health Navigators (PHN)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Peer Support Specialists (PSS)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Peer Wellness Specialist (PWS) which includes;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Family Support and Youth Support Specialists</a:t>
          </a:r>
        </a:p>
      </dsp:txBody>
      <dsp:txXfrm>
        <a:off x="0" y="1407652"/>
        <a:ext cx="6634507" cy="302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55022-6E1F-4C57-B94C-043E82983CD4}">
      <dsp:nvSpPr>
        <dsp:cNvPr id="0" name=""/>
        <dsp:cNvSpPr/>
      </dsp:nvSpPr>
      <dsp:spPr>
        <a:xfrm>
          <a:off x="605226" y="318125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35D78-999F-40FF-A539-9525DEF4FDEB}">
      <dsp:nvSpPr>
        <dsp:cNvPr id="0" name=""/>
        <dsp:cNvSpPr/>
      </dsp:nvSpPr>
      <dsp:spPr>
        <a:xfrm>
          <a:off x="978163" y="691062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31BE-213F-4642-B0BB-75E1BB876ED4}">
      <dsp:nvSpPr>
        <dsp:cNvPr id="0" name=""/>
        <dsp:cNvSpPr/>
      </dsp:nvSpPr>
      <dsp:spPr>
        <a:xfrm>
          <a:off x="45820" y="2613125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Residential Tx</a:t>
          </a:r>
        </a:p>
      </dsp:txBody>
      <dsp:txXfrm>
        <a:off x="45820" y="2613125"/>
        <a:ext cx="2868750" cy="720000"/>
      </dsp:txXfrm>
    </dsp:sp>
    <dsp:sp modelId="{B47809BB-57AB-4762-9B69-48128345DE12}">
      <dsp:nvSpPr>
        <dsp:cNvPr id="0" name=""/>
        <dsp:cNvSpPr/>
      </dsp:nvSpPr>
      <dsp:spPr>
        <a:xfrm>
          <a:off x="3976007" y="318125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9636D-F740-4D6E-B1F4-7B01E29B46F9}">
      <dsp:nvSpPr>
        <dsp:cNvPr id="0" name=""/>
        <dsp:cNvSpPr/>
      </dsp:nvSpPr>
      <dsp:spPr>
        <a:xfrm>
          <a:off x="4348945" y="691062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431D1-DB56-4ED8-8F11-6B17EF36D9B4}">
      <dsp:nvSpPr>
        <dsp:cNvPr id="0" name=""/>
        <dsp:cNvSpPr/>
      </dsp:nvSpPr>
      <dsp:spPr>
        <a:xfrm>
          <a:off x="3416601" y="2613125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Outpatient Tx</a:t>
          </a:r>
        </a:p>
      </dsp:txBody>
      <dsp:txXfrm>
        <a:off x="3416601" y="2613125"/>
        <a:ext cx="2868750" cy="720000"/>
      </dsp:txXfrm>
    </dsp:sp>
    <dsp:sp modelId="{70B86D24-6131-4131-9DDE-AF591427ED0B}">
      <dsp:nvSpPr>
        <dsp:cNvPr id="0" name=""/>
        <dsp:cNvSpPr/>
      </dsp:nvSpPr>
      <dsp:spPr>
        <a:xfrm>
          <a:off x="7346789" y="318125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79036-0D10-487F-89EB-E35AEDF56443}">
      <dsp:nvSpPr>
        <dsp:cNvPr id="0" name=""/>
        <dsp:cNvSpPr/>
      </dsp:nvSpPr>
      <dsp:spPr>
        <a:xfrm>
          <a:off x="7719726" y="691062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9BA2D-9395-41FF-BE04-E0EA057FE7A8}">
      <dsp:nvSpPr>
        <dsp:cNvPr id="0" name=""/>
        <dsp:cNvSpPr/>
      </dsp:nvSpPr>
      <dsp:spPr>
        <a:xfrm>
          <a:off x="6787382" y="2613125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12-Step/Halfway House</a:t>
          </a:r>
        </a:p>
      </dsp:txBody>
      <dsp:txXfrm>
        <a:off x="6787382" y="2613125"/>
        <a:ext cx="286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607A9-68BD-4D81-907B-6FB4D81B26EE}">
      <dsp:nvSpPr>
        <dsp:cNvPr id="0" name=""/>
        <dsp:cNvSpPr/>
      </dsp:nvSpPr>
      <dsp:spPr>
        <a:xfrm rot="16200000">
          <a:off x="1279922" y="-1279922"/>
          <a:ext cx="1825625" cy="438546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Primary Care SBIRT/Residential SAT/ Outpatient Tx</a:t>
          </a:r>
        </a:p>
      </dsp:txBody>
      <dsp:txXfrm rot="5400000">
        <a:off x="0" y="0"/>
        <a:ext cx="4385469" cy="1369218"/>
      </dsp:txXfrm>
    </dsp:sp>
    <dsp:sp modelId="{E50BCAC1-3BD8-4312-BF0A-DCB22308E4C7}">
      <dsp:nvSpPr>
        <dsp:cNvPr id="0" name=""/>
        <dsp:cNvSpPr/>
      </dsp:nvSpPr>
      <dsp:spPr>
        <a:xfrm>
          <a:off x="4385469" y="0"/>
          <a:ext cx="4385469" cy="182562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Coordinated Phys/MH Services supporting lifestyle changes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Coordinated Educational or Occupational services</a:t>
          </a:r>
        </a:p>
      </dsp:txBody>
      <dsp:txXfrm>
        <a:off x="4385469" y="0"/>
        <a:ext cx="4385469" cy="1369218"/>
      </dsp:txXfrm>
    </dsp:sp>
    <dsp:sp modelId="{16533111-7920-4BFD-9BEF-F8197255E4CE}">
      <dsp:nvSpPr>
        <dsp:cNvPr id="0" name=""/>
        <dsp:cNvSpPr/>
      </dsp:nvSpPr>
      <dsp:spPr>
        <a:xfrm rot="10800000">
          <a:off x="0" y="1825625"/>
          <a:ext cx="4385469" cy="182562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Recovery Centers or other Peer Support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Sober Housing</a:t>
          </a:r>
        </a:p>
      </dsp:txBody>
      <dsp:txXfrm rot="10800000">
        <a:off x="0" y="2282031"/>
        <a:ext cx="4385469" cy="1369218"/>
      </dsp:txXfrm>
    </dsp:sp>
    <dsp:sp modelId="{B6F5B73D-3BA2-4588-B917-8BF85DF9B3B0}">
      <dsp:nvSpPr>
        <dsp:cNvPr id="0" name=""/>
        <dsp:cNvSpPr/>
      </dsp:nvSpPr>
      <dsp:spPr>
        <a:xfrm rot="5400000">
          <a:off x="5665390" y="545703"/>
          <a:ext cx="1825625" cy="438546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12 Step Meetings or other recovery &amp; spiritual support programs</a:t>
          </a:r>
        </a:p>
      </dsp:txBody>
      <dsp:txXfrm rot="-5400000">
        <a:off x="4385469" y="2282031"/>
        <a:ext cx="4385469" cy="1369218"/>
      </dsp:txXfrm>
    </dsp:sp>
    <dsp:sp modelId="{FAA49956-74C7-4248-93FF-8ED08446E053}">
      <dsp:nvSpPr>
        <dsp:cNvPr id="0" name=""/>
        <dsp:cNvSpPr/>
      </dsp:nvSpPr>
      <dsp:spPr>
        <a:xfrm>
          <a:off x="3069828" y="1369218"/>
          <a:ext cx="2631281" cy="91281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Staffed by Peers in Recovery</a:t>
          </a:r>
        </a:p>
      </dsp:txBody>
      <dsp:txXfrm>
        <a:off x="3114388" y="1413778"/>
        <a:ext cx="2542161" cy="823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8D38747-4367-4BD2-8D51-C97E202738E2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9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4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452596F-08A7-4B70-989A-F2B1CF31E66B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2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E507A8-A5CF-4D38-AB86-7EDDA87A85D4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0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1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1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E0277FD-7DE6-41D4-930D-AC99F5AFE54E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57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73ED0CC-082F-4160-86E5-0D6041F12778}" type="datetime1">
              <a:rPr lang="en-US" smtClean="0"/>
              <a:t>2/18/22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1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ac.org.uk/case-studies/anonymous-peer-mentoring-othe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ghhub.org/toolkit/subchapter/stages-chan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E34A09B-EF49-479F-B4E4-C920ECA15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D0F83F5-4F46-4F8A-B2CF-5912FBBDD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55" name="Round Same Side Corner Rectangle 26">
            <a:extLst>
              <a:ext uri="{FF2B5EF4-FFF2-40B4-BE49-F238E27FC236}">
                <a16:creationId xmlns:a16="http://schemas.microsoft.com/office/drawing/2014/main" id="{AA893521-8B8B-4BE1-AC9E-A5D85CD2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42756" y="-1209558"/>
            <a:ext cx="5911022" cy="9177992"/>
          </a:xfrm>
          <a:prstGeom prst="round2SameRect">
            <a:avLst>
              <a:gd name="adj1" fmla="val 4804"/>
              <a:gd name="adj2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38">
            <a:extLst>
              <a:ext uri="{FF2B5EF4-FFF2-40B4-BE49-F238E27FC236}">
                <a16:creationId xmlns:a16="http://schemas.microsoft.com/office/drawing/2014/main" id="{5BE1772C-2599-41E1-B9BF-EAD3D50D1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5928" y="621136"/>
            <a:ext cx="8986072" cy="5516602"/>
          </a:xfrm>
          <a:custGeom>
            <a:avLst/>
            <a:gdLst>
              <a:gd name="connsiteX0" fmla="*/ 135819 w 8986072"/>
              <a:gd name="connsiteY0" fmla="*/ 0 h 5516602"/>
              <a:gd name="connsiteX1" fmla="*/ 8986072 w 8986072"/>
              <a:gd name="connsiteY1" fmla="*/ 0 h 5516602"/>
              <a:gd name="connsiteX2" fmla="*/ 8986072 w 8986072"/>
              <a:gd name="connsiteY2" fmla="*/ 5516602 h 5516602"/>
              <a:gd name="connsiteX3" fmla="*/ 135819 w 8986072"/>
              <a:gd name="connsiteY3" fmla="*/ 5516602 h 5516602"/>
              <a:gd name="connsiteX4" fmla="*/ 0 w 8986072"/>
              <a:gd name="connsiteY4" fmla="*/ 5380783 h 5516602"/>
              <a:gd name="connsiteX5" fmla="*/ 0 w 8986072"/>
              <a:gd name="connsiteY5" fmla="*/ 135819 h 5516602"/>
              <a:gd name="connsiteX6" fmla="*/ 135819 w 8986072"/>
              <a:gd name="connsiteY6" fmla="*/ 0 h 5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72" h="5516602">
                <a:moveTo>
                  <a:pt x="135819" y="0"/>
                </a:moveTo>
                <a:lnTo>
                  <a:pt x="8986072" y="0"/>
                </a:lnTo>
                <a:lnTo>
                  <a:pt x="8986072" y="5516602"/>
                </a:lnTo>
                <a:lnTo>
                  <a:pt x="135819" y="5516602"/>
                </a:lnTo>
                <a:cubicBezTo>
                  <a:pt x="60808" y="5516602"/>
                  <a:pt x="0" y="5455794"/>
                  <a:pt x="0" y="5380783"/>
                </a:cubicBezTo>
                <a:lnTo>
                  <a:pt x="0" y="135819"/>
                </a:lnTo>
                <a:cubicBezTo>
                  <a:pt x="0" y="60808"/>
                  <a:pt x="60808" y="0"/>
                  <a:pt x="135819" y="0"/>
                </a:cubicBez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596" y="1023867"/>
            <a:ext cx="3793678" cy="33496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 TO PEER MENTOR SERVICES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596" y="4826306"/>
            <a:ext cx="3793678" cy="11568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200"/>
              <a:t>NORTHWEST </a:t>
            </a:r>
            <a:r>
              <a:rPr lang="en-US" sz="1200" dirty="0"/>
              <a:t>PORTLAND AREA INDIAN HEALTH BOARD         </a:t>
            </a:r>
          </a:p>
          <a:p>
            <a:pPr>
              <a:lnSpc>
                <a:spcPct val="120000"/>
              </a:lnSpc>
            </a:pPr>
            <a:r>
              <a:rPr lang="en-US" sz="1100" i="1" dirty="0"/>
              <a:t>Debra BuffaloBoy, CADC II, PWS, CRM</a:t>
            </a:r>
          </a:p>
          <a:p>
            <a:pPr>
              <a:lnSpc>
                <a:spcPct val="120000"/>
              </a:lnSpc>
            </a:pPr>
            <a:endParaRPr lang="en-US" sz="1100" i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DFA1E9-4670-41CE-8750-2D790BCCE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6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ound Same Side Corner Rectangle 28">
            <a:extLst>
              <a:ext uri="{FF2B5EF4-FFF2-40B4-BE49-F238E27FC236}">
                <a16:creationId xmlns:a16="http://schemas.microsoft.com/office/drawing/2014/main" id="{7EE52EB3-027B-411C-997C-24D4C5C3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11802" y="1062277"/>
            <a:ext cx="5516602" cy="4634319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E49187B-888C-4E2D-BE22-BB1821B5C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29806" y="1490869"/>
            <a:ext cx="3957419" cy="38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84BFC6-9218-4807-AC95-E4F7FAD37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AF036F-D5ED-4536-8CD9-248CBE40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75000"/>
                </a:schemeClr>
              </a:gs>
              <a:gs pos="85000">
                <a:schemeClr val="bg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43208-A36C-4AE6-958A-FEA8DB75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sz="4100"/>
              <a:t>New Model of “ROSC”</a:t>
            </a:r>
            <a:br>
              <a:rPr lang="en-US" sz="4100"/>
            </a:br>
            <a:r>
              <a:rPr lang="en-US" sz="4100"/>
              <a:t>Recovery Oriented Systems of Care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7D174D-693D-450C-8C51-626A84A1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1FA769-78A5-4E14-8339-C020C3A1A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79642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7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EC9F-C090-41E4-AC20-D3D5340B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01105"/>
          </a:xfrm>
        </p:spPr>
        <p:txBody>
          <a:bodyPr>
            <a:normAutofit fontScale="90000"/>
          </a:bodyPr>
          <a:lstStyle/>
          <a:p>
            <a:r>
              <a:rPr lang="en-US" dirty="0"/>
              <a:t>ENHANCING OUR RAPPORT with NATIVE AMERICAN CLIENTS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CBB51-DADE-4B60-8EB2-E157EAFF0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936" y="2456408"/>
            <a:ext cx="5991283" cy="823912"/>
          </a:xfrm>
        </p:spPr>
        <p:txBody>
          <a:bodyPr/>
          <a:lstStyle/>
          <a:p>
            <a:r>
              <a:rPr lang="en-US" b="1" i="1" u="sng" dirty="0"/>
              <a:t>Native American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49D49-595A-4BEC-8B8D-1EB8A2CF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880" y="3280320"/>
            <a:ext cx="4764764" cy="41558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Emphasis  placed on 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Contributions to the group are emphasized; personal glory discouraged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Children participate in adult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Family life includes extended 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Clock time is whenever people are ready; when everyone arrives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People express their ideas and feelings through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Present  orientation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EB97C-0197-419F-BB37-EE0F56420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068" y="2456408"/>
            <a:ext cx="5209203" cy="823912"/>
          </a:xfrm>
        </p:spPr>
        <p:txBody>
          <a:bodyPr/>
          <a:lstStyle/>
          <a:p>
            <a:r>
              <a:rPr lang="en-US" b="1" i="1" u="sng" dirty="0"/>
              <a:t>Dominant 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2D6C3-02DE-43A6-9426-42E9B039F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358" y="3280320"/>
            <a:ext cx="4779581" cy="36672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Emphasis is placed on youth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Competition, winning  &amp; individual status is emphasized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Adults participate in youth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Family is nuclear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Clock time is exactly that </a:t>
            </a:r>
          </a:p>
          <a:p>
            <a:pPr marL="322650" indent="-285750">
              <a:buFont typeface="Wingdings" panose="05000000000000000000" pitchFamily="2" charset="2"/>
              <a:buChar char="Ø"/>
            </a:pPr>
            <a:r>
              <a:rPr lang="en-US" sz="1600" dirty="0"/>
              <a:t>_    People express themselves through speech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Future orientation</a:t>
            </a:r>
          </a:p>
          <a:p>
            <a:endParaRPr lang="en-US" sz="1600" dirty="0"/>
          </a:p>
          <a:p>
            <a:pPr marL="36900" indent="0" algn="r">
              <a:buNone/>
            </a:pPr>
            <a:r>
              <a:rPr lang="en-US" sz="1600" b="1" i="1" u="sng" dirty="0"/>
              <a:t>Robert A. </a:t>
            </a:r>
            <a:r>
              <a:rPr lang="en-US" sz="1600" b="1" i="1" u="sng" dirty="0" err="1"/>
              <a:t>Hallowwell</a:t>
            </a:r>
            <a:endParaRPr lang="en-US" sz="1600" b="1" i="1" u="sng" dirty="0"/>
          </a:p>
        </p:txBody>
      </p:sp>
    </p:spTree>
    <p:extLst>
      <p:ext uri="{BB962C8B-B14F-4D97-AF65-F5344CB8AC3E}">
        <p14:creationId xmlns:p14="http://schemas.microsoft.com/office/powerpoint/2010/main" val="53352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F6FA-F019-47F2-B736-991A87B3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C46D0-C96C-407C-97D5-92946C0A4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/>
              <a:t>NATIVE AMERICAN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9CBAB-7265-4881-9A61-320F8A8DF5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Giving/sharing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Patience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Listening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Religion is a way of 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Modesty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Work is limited to meeting the needs of the 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Harmony with Nature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F8823-051B-4C91-ABC7-E0D90DDD4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u="sng" dirty="0"/>
              <a:t>DOMINANT 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A2AA4-54C4-429B-BE9F-D7CDCA8398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Taking and saving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Aggression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Verbal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Religion is a part of 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Self-attention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Work is focused on getting ahead or getting rich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Mastery over Nature</a:t>
            </a:r>
          </a:p>
        </p:txBody>
      </p:sp>
    </p:spTree>
    <p:extLst>
      <p:ext uri="{BB962C8B-B14F-4D97-AF65-F5344CB8AC3E}">
        <p14:creationId xmlns:p14="http://schemas.microsoft.com/office/powerpoint/2010/main" val="284066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88DD-1547-4245-8844-B31A61B8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F210E18-94D6-40FA-8858-8031BFF9C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954323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2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307893A-9361-4AD3-A98C-AB26519D5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6EDE1-6312-404C-9A0A-6CA61D72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en-US" sz="3700"/>
              <a:t>GUIDING PRINCIPLES OF RECOVERY</a:t>
            </a:r>
            <a:br>
              <a:rPr lang="en-US" sz="3700"/>
            </a:br>
            <a:endParaRPr lang="en-US" sz="370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F1534FA6-97DA-4524-BBD3-450AE51E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1493CC-665B-43FC-BF2D-EF377921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939872"/>
              </p:ext>
            </p:extLst>
          </p:nvPr>
        </p:nvGraphicFramePr>
        <p:xfrm>
          <a:off x="1846580" y="2438400"/>
          <a:ext cx="970195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59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2">
            <a:extLst>
              <a:ext uri="{FF2B5EF4-FFF2-40B4-BE49-F238E27FC236}">
                <a16:creationId xmlns:a16="http://schemas.microsoft.com/office/drawing/2014/main" id="{7E0DAF15-8AF2-4607-BC7D-008DDFA2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60023F75-BD2E-4177-8FA1-1EB9F3E45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4295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994B0-2467-4E30-8993-1AC15FAF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8" y="819287"/>
            <a:ext cx="2717414" cy="52194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EFCF7"/>
                </a:solidFill>
              </a:rPr>
              <a:t>GUIDING PRINCIPLES OF RECOVERY</a:t>
            </a:r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8C31B5C6-9592-4D8F-923A-791E5EF9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86934" cy="6858002"/>
          </a:xfrm>
          <a:prstGeom prst="rect">
            <a:avLst/>
          </a:prstGeom>
          <a:solidFill>
            <a:srgbClr val="12131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D48D6-10FC-468B-9B79-E4CEA9F2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819288"/>
            <a:ext cx="6084775" cy="5219425"/>
          </a:xfrm>
        </p:spPr>
        <p:txBody>
          <a:bodyPr anchor="ctr">
            <a:normAutofit/>
          </a:bodyPr>
          <a:lstStyle/>
          <a:p>
            <a:r>
              <a:rPr lang="en-US" sz="1800" b="1" i="1" dirty="0">
                <a:solidFill>
                  <a:srgbClr val="FEFCF7"/>
                </a:solidFill>
              </a:rPr>
              <a:t>Recovery</a:t>
            </a:r>
          </a:p>
          <a:p>
            <a:r>
              <a:rPr lang="en-US" sz="1800" dirty="0">
                <a:solidFill>
                  <a:srgbClr val="FEFCF7"/>
                </a:solidFill>
              </a:rPr>
              <a:t>...is supported by peers and allies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…emerges from hope and gratitude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…involves a process of healing and re-definition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…involves (re)joining and (re)building a life in the community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…involves addressing discrimination and transcending shame and stigma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…is a reality. It can, will and does happen.</a:t>
            </a:r>
          </a:p>
          <a:p>
            <a:pPr marL="0" indent="0">
              <a:buNone/>
            </a:pPr>
            <a:endParaRPr lang="en-US" sz="1800" dirty="0">
              <a:solidFill>
                <a:srgbClr val="FEFCF7"/>
              </a:solidFill>
            </a:endParaRPr>
          </a:p>
          <a:p>
            <a:pPr marL="36900" indent="0">
              <a:buNone/>
            </a:pPr>
            <a:r>
              <a:rPr lang="en-US" sz="1800" dirty="0">
                <a:solidFill>
                  <a:srgbClr val="FEFCF7"/>
                </a:solidFill>
              </a:rPr>
              <a:t>CSAT White Paper: </a:t>
            </a:r>
            <a:r>
              <a:rPr lang="en-US" sz="1800" i="1" dirty="0">
                <a:solidFill>
                  <a:srgbClr val="FEFCF7"/>
                </a:solidFill>
              </a:rPr>
              <a:t>Guiding Principles and Elements of Recovery-Oriented Systems of Care</a:t>
            </a:r>
          </a:p>
        </p:txBody>
      </p:sp>
    </p:spTree>
    <p:extLst>
      <p:ext uri="{BB962C8B-B14F-4D97-AF65-F5344CB8AC3E}">
        <p14:creationId xmlns:p14="http://schemas.microsoft.com/office/powerpoint/2010/main" val="941105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33F0-3E81-464D-A186-0A27E77D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Stages of Change</a:t>
            </a:r>
            <a:br>
              <a:rPr lang="en-US" sz="4200" dirty="0"/>
            </a:br>
            <a:r>
              <a:rPr lang="en-US" sz="1600" dirty="0"/>
              <a:t>Prochaska &amp; DiClemente</a:t>
            </a:r>
            <a:br>
              <a:rPr lang="en-US" sz="4200" dirty="0"/>
            </a:br>
            <a:endParaRPr lang="en-US" sz="4200" dirty="0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FD1C07B8-9717-408B-90FF-364F2EBE6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84" r="-1" b="683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0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71F2-D8F2-48C9-BC9B-73A29241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In Oregon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4DDFB35-1651-46CE-9C35-B96E31CB6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3720"/>
              </p:ext>
            </p:extLst>
          </p:nvPr>
        </p:nvGraphicFramePr>
        <p:xfrm>
          <a:off x="2933699" y="1564849"/>
          <a:ext cx="6634507" cy="452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62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B7980EA-F904-4003-B61B-85D715EC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4B3AAD-B980-4347-8FEA-1B8B5B6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021AAFA-44F8-4811-A787-A8178A7DF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131AC26F-F4EB-4F44-BCD5-F37847CF0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A3335A-0FC6-4B89-9A19-0546FC2B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1658042"/>
            <a:ext cx="3092195" cy="4274672"/>
          </a:xfrm>
        </p:spPr>
        <p:txBody>
          <a:bodyPr>
            <a:normAutofit/>
          </a:bodyPr>
          <a:lstStyle/>
          <a:p>
            <a:r>
              <a:rPr lang="en-US" sz="2500" dirty="0"/>
              <a:t>MENTAL HEALTH AND ADDICTION CERTIFICATION BOARD OF OREGON 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MHACBO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8666-D504-48FC-AEC6-0EC8A676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632" y="866692"/>
            <a:ext cx="6258911" cy="5066022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>
                <a:latin typeface="+mj-lt"/>
              </a:rPr>
              <a:t>Certifies and maintains the Registry for:  </a:t>
            </a:r>
          </a:p>
          <a:p>
            <a:pPr marL="36900" indent="0">
              <a:buNone/>
            </a:pPr>
            <a:endParaRPr lang="en-US" b="1" i="1" dirty="0">
              <a:latin typeface="+mj-lt"/>
            </a:endParaRPr>
          </a:p>
          <a:p>
            <a:pPr marL="36900" indent="0">
              <a:buNone/>
            </a:pPr>
            <a:endParaRPr lang="en-US" b="1" i="1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latin typeface="+mj-lt"/>
              </a:rPr>
              <a:t>Certified Recovery Mentors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latin typeface="+mj-lt"/>
              </a:rPr>
              <a:t>Certified Gambling Mentors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i="1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latin typeface="+mj-lt"/>
              </a:rPr>
              <a:t>Peer Recovery Counselors certified by:</a:t>
            </a:r>
          </a:p>
          <a:p>
            <a:pPr marL="0" indent="0">
              <a:buNone/>
            </a:pPr>
            <a:r>
              <a:rPr lang="en-US" b="1" i="1" dirty="0">
                <a:latin typeface="+mj-lt"/>
              </a:rPr>
              <a:t>    IC/RC </a:t>
            </a:r>
            <a:r>
              <a:rPr lang="en-US" sz="1200" b="1" i="1" dirty="0">
                <a:latin typeface="+mj-lt"/>
              </a:rPr>
              <a:t>International Certification &amp; Reciprocity  Consortium</a:t>
            </a:r>
          </a:p>
          <a:p>
            <a:pPr marL="0" indent="0">
              <a:buNone/>
            </a:pPr>
            <a:endParaRPr lang="en-U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34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7E0DAF15-8AF2-4607-BC7D-008DDFA2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0023F75-BD2E-4177-8FA1-1EB9F3E45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4295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963FF-E169-478C-A2E2-B4C6B07B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8" y="819287"/>
            <a:ext cx="2717414" cy="5219425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EFCF7"/>
                </a:solidFill>
              </a:rPr>
              <a:t>WHAT DO ADDICTION PEER RECOVERY STAFF DO ?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C31B5C6-9592-4D8F-923A-791E5EF9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86934" cy="6858002"/>
          </a:xfrm>
          <a:prstGeom prst="rect">
            <a:avLst/>
          </a:prstGeom>
          <a:solidFill>
            <a:srgbClr val="12131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16E3-B391-4B70-B24F-AC13C83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819288"/>
            <a:ext cx="6084775" cy="5219425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rgbClr val="FEFCF7"/>
                </a:solidFill>
                <a:latin typeface="+mj-lt"/>
              </a:rPr>
              <a:t>Outreach Worker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Motivator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Sober Companion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Resources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Role-model and mentor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Planner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Problem Solver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Community organizer (ROSC)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Lifestyle Coach</a:t>
            </a:r>
          </a:p>
        </p:txBody>
      </p:sp>
    </p:spTree>
    <p:extLst>
      <p:ext uri="{BB962C8B-B14F-4D97-AF65-F5344CB8AC3E}">
        <p14:creationId xmlns:p14="http://schemas.microsoft.com/office/powerpoint/2010/main" val="3176915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07893A-9361-4AD3-A98C-AB26519D5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7C189-5621-4285-AD2F-CF588FF5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en-US" dirty="0"/>
              <a:t>Old Model of Care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34FA6-97DA-4524-BBD3-450AE51E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DCC168-E233-4431-9986-52DB27720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8823"/>
              </p:ext>
            </p:extLst>
          </p:nvPr>
        </p:nvGraphicFramePr>
        <p:xfrm>
          <a:off x="1846580" y="2438400"/>
          <a:ext cx="970195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13997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549</Words>
  <Application>Microsoft Macintosh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Corbel</vt:lpstr>
      <vt:lpstr>Wingdings</vt:lpstr>
      <vt:lpstr>Feathered</vt:lpstr>
      <vt:lpstr>INTRO TO PEER MENTOR SERVICES </vt:lpstr>
      <vt:lpstr>LEARNING OBJECTIVES</vt:lpstr>
      <vt:lpstr>GUIDING PRINCIPLES OF RECOVERY </vt:lpstr>
      <vt:lpstr>GUIDING PRINCIPLES OF RECOVERY</vt:lpstr>
      <vt:lpstr>Stages of Change Prochaska &amp; DiClemente </vt:lpstr>
      <vt:lpstr>In Oregon</vt:lpstr>
      <vt:lpstr>MENTAL HEALTH AND ADDICTION CERTIFICATION BOARD OF OREGON   MHACBO</vt:lpstr>
      <vt:lpstr>WHAT DO ADDICTION PEER RECOVERY STAFF DO ?</vt:lpstr>
      <vt:lpstr>Old Model of Care</vt:lpstr>
      <vt:lpstr>New Model of “ROSC” Recovery Oriented Systems of Care</vt:lpstr>
      <vt:lpstr>ENHANCING OUR RAPPORT with NATIVE AMERICAN CLIENTS</vt:lpstr>
      <vt:lpstr>MORE COMPARISONS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PEER MENTOR SERVICES </dc:title>
  <dc:creator>debra Bigelow</dc:creator>
  <cp:lastModifiedBy>Nicholas Cushman</cp:lastModifiedBy>
  <cp:revision>2</cp:revision>
  <dcterms:created xsi:type="dcterms:W3CDTF">2020-09-24T06:36:24Z</dcterms:created>
  <dcterms:modified xsi:type="dcterms:W3CDTF">2022-02-18T21:01:58Z</dcterms:modified>
</cp:coreProperties>
</file>