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2" r:id="rId3"/>
    <p:sldId id="258" r:id="rId4"/>
    <p:sldId id="269" r:id="rId5"/>
    <p:sldId id="259" r:id="rId6"/>
    <p:sldId id="260" r:id="rId7"/>
    <p:sldId id="263" r:id="rId8"/>
    <p:sldId id="264" r:id="rId9"/>
    <p:sldId id="268" r:id="rId10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6F03867-BFB5-4B06-8568-D338D5D28CCA}">
          <p14:sldIdLst>
            <p14:sldId id="256"/>
            <p14:sldId id="262"/>
            <p14:sldId id="258"/>
            <p14:sldId id="269"/>
          </p14:sldIdLst>
        </p14:section>
        <p14:section name="Untitled Section" id="{5F2B4812-3567-4B6D-B695-01BD690DBEAE}">
          <p14:sldIdLst>
            <p14:sldId id="259"/>
            <p14:sldId id="260"/>
            <p14:sldId id="263"/>
            <p14:sldId id="264"/>
            <p14:sldId id="268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ebra A. Miller" initials="DAM" lastIdx="1" clrIdx="0">
    <p:extLst>
      <p:ext uri="{19B8F6BF-5375-455C-9EA6-DF929625EA0E}">
        <p15:presenceInfo xmlns:p15="http://schemas.microsoft.com/office/powerpoint/2012/main" userId="S::dmiller4@oneidanation.org::ab4430e4-5a65-47e5-a0c6-12e77bb18e1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62" d="100"/>
          <a:sy n="62" d="100"/>
        </p:scale>
        <p:origin x="84" y="3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4" d="100"/>
          <a:sy n="54" d="100"/>
        </p:scale>
        <p:origin x="2874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2-02-22T11:15:55.775" idx="1">
    <p:pos x="10" y="10"/>
    <p:text/>
    <p:extLst>
      <p:ext uri="{C676402C-5697-4E1C-873F-D02D1690AC5C}">
        <p15:threadingInfo xmlns:p15="http://schemas.microsoft.com/office/powerpoint/2012/main" timeZoneBias="36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202167-07AD-42CF-B306-4FC4275B027B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D92390-BE57-4CFA-BD91-282AE448F2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7172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1555FA-124D-41C1-9919-6954B99BA4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4F9A7F-F1B5-46D9-B21D-6B8222A495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FA99F5-2167-489A-BAAA-F89CAD5F93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D168A-36DC-4AF2-8B6B-722DBB5D3E45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9E8669-5A18-44B1-A450-1ED4FE0979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E9A7BE-72AB-4983-893F-C6EA02CD6A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63017-AAF7-4CBC-B999-2087D07305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984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D48BCB-3196-48A2-9259-F48C7C1470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1A9A18-5608-471A-B6DE-F8CDF048A4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D38D1D-7133-4C41-9F8A-000DCC8E0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D168A-36DC-4AF2-8B6B-722DBB5D3E45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A367F7-155B-49D1-9815-CBF9954C9E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37DAA0-03D7-4FDA-8C27-E6AEB1D3D5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63017-AAF7-4CBC-B999-2087D07305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7914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4EE15B8-4DA2-4865-B5DB-52A1A80373E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79A6BE-AA3F-486C-B47E-F825982CEE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F588B9-F7C5-4A5E-A810-DB0CFBE1CF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D168A-36DC-4AF2-8B6B-722DBB5D3E45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52263E-F103-4A81-B4FD-169FD91CB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F7705B-7F68-4DA7-BE8A-A578083F4A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63017-AAF7-4CBC-B999-2087D07305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779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4971C6-7810-47B9-98BA-043463715D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5AC86C-4544-4AA6-82BC-58E8508B52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08711E-E4BF-44DD-9ED3-5D4D69E802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D168A-36DC-4AF2-8B6B-722DBB5D3E45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FBF568-1AB3-4F0E-A1C6-0E3CADBE3B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FF2710-DFC2-491C-8A8A-8F9C71C96C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63017-AAF7-4CBC-B999-2087D07305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887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91AEA0-B70C-4DEE-90BF-ABDCB6BF3C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265020-2D80-495D-955C-51D40980FF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F0602C-6BA3-4E3D-BF57-83611BBEE4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D168A-36DC-4AF2-8B6B-722DBB5D3E45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1B2BE4-08D6-4C08-88FD-C452F598ED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A34D6A-3E77-4249-856D-A9AD3D1E46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63017-AAF7-4CBC-B999-2087D07305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9970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3481DB-1E51-475B-A606-B63AF4198E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17665A-C191-4903-8672-587A4763514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925356-71FB-4BC0-B0F3-DF46CF1313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AE4D66-0AFE-4971-8417-20C37A489F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D168A-36DC-4AF2-8B6B-722DBB5D3E45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4AF220-4802-4008-8569-D158B6DF3F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78EC75-DA21-4F48-9E45-411C0C676C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63017-AAF7-4CBC-B999-2087D07305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6566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101EEA-F472-4698-9CDA-1B72E70445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AC0F4D-FEC0-4334-8734-BB91779EC1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81626B-1C94-4754-965E-1EF85245D7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65EA704-08D2-45E4-9D48-4AC38EF3DD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F8C2F8B-E7E2-43C5-8268-75F6FFBC80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721358C-C84D-4414-97E5-2F0019A1B7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D168A-36DC-4AF2-8B6B-722DBB5D3E45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5C4A1DC-25C5-4E86-ACFC-AEC254D3E0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4CCBCF6-BD77-4353-86C2-995AB42C03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63017-AAF7-4CBC-B999-2087D07305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8921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EAEF7A-D5D9-4C73-9312-3F5E1A6DB0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12D3D7E-9B56-4199-9D3F-161B21D23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D168A-36DC-4AF2-8B6B-722DBB5D3E45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D981006-B81A-4CDB-8801-716B8900B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3FEC62-44CC-45DF-BC2E-5F359AA5B8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63017-AAF7-4CBC-B999-2087D07305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784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693027F-0DE5-4FEE-9295-AA3A162BD7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D168A-36DC-4AF2-8B6B-722DBB5D3E45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1D4AA91-855E-4A3E-BE39-1609BD74D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E87149-A2A0-4ACA-8A26-143FBE3B3F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63017-AAF7-4CBC-B999-2087D07305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166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72F092-94A9-48D7-A07F-896304263E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E67C72-7034-46FB-ADEA-2DB355D096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2E7992-EB54-4D20-BC27-7ABC32A518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AB841A-730F-47C5-8357-E02AFA13BA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D168A-36DC-4AF2-8B6B-722DBB5D3E45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D9E196-96E2-4D64-A576-75D002C005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33496B-DA36-43B3-B075-92DE896DC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63017-AAF7-4CBC-B999-2087D07305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7719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159DDA-BA2E-4612-A8F0-4E58D61E60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A7B76CA-2B15-4361-A68B-1D44F9F35A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708E1A-DEDA-4A60-A42D-D9A05BE7B7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BEB674-8637-4E64-A864-CB5907C3F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D168A-36DC-4AF2-8B6B-722DBB5D3E45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4ABA3F-7BC8-4127-B8D3-2F84A1431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FF7867-2DAF-4C6D-8960-C77B4FA23D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63017-AAF7-4CBC-B999-2087D07305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8636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8A6061D-5614-4F75-8901-9A93AD6707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A19580-2D2E-467E-BCC9-DA90F059B8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9723F3-FF89-4E56-9B90-0AD10357A4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4D168A-36DC-4AF2-8B6B-722DBB5D3E45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47D604-7C8D-4675-86DF-71A5A876F4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65922E-3939-4BC7-A31C-E4DCB74619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63017-AAF7-4CBC-B999-2087D07305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040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ia.nih.goiv/health/home-safety-checklist-alzheimer&#8217;s-disease" TargetMode="External"/><Relationship Id="rId2" Type="http://schemas.openxmlformats.org/officeDocument/2006/relationships/hyperlink" Target="http://www.alz.org/help-support/caregiving/safety/home-safety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B322AF-A3B5-473A-9E9A-EA5DF187195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Dementia and Safety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D4048D9-12E0-4F4F-9569-994F9827705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Debra Miller TDCS BSW/CSW</a:t>
            </a:r>
            <a:br>
              <a:rPr lang="en-US" dirty="0"/>
            </a:br>
            <a:r>
              <a:rPr lang="en-US" dirty="0"/>
              <a:t>2/24/2022</a:t>
            </a:r>
          </a:p>
        </p:txBody>
      </p:sp>
    </p:spTree>
    <p:extLst>
      <p:ext uri="{BB962C8B-B14F-4D97-AF65-F5344CB8AC3E}">
        <p14:creationId xmlns:p14="http://schemas.microsoft.com/office/powerpoint/2010/main" val="7739817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7B8877-D04E-42AC-9FA0-4154C95165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Dementia can affect safety by changes in the brain and body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93FEDE-0957-4D01-8E1B-19396C6036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Judgment</a:t>
            </a:r>
          </a:p>
          <a:p>
            <a:r>
              <a:rPr lang="en-US" dirty="0"/>
              <a:t>Sense of time and place </a:t>
            </a:r>
          </a:p>
          <a:p>
            <a:r>
              <a:rPr lang="en-US" dirty="0"/>
              <a:t>Behavior</a:t>
            </a:r>
          </a:p>
          <a:p>
            <a:r>
              <a:rPr lang="en-US" dirty="0"/>
              <a:t>Physical ability </a:t>
            </a:r>
          </a:p>
          <a:p>
            <a:r>
              <a:rPr lang="en-US" dirty="0"/>
              <a:t>Senses</a:t>
            </a:r>
          </a:p>
        </p:txBody>
      </p:sp>
    </p:spTree>
    <p:extLst>
      <p:ext uri="{BB962C8B-B14F-4D97-AF65-F5344CB8AC3E}">
        <p14:creationId xmlns:p14="http://schemas.microsoft.com/office/powerpoint/2010/main" val="235758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6D5C65-3940-4FFA-B402-E964C5BB1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Safety Concerns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714CCF-EDFF-4E76-B525-270BD43FDA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Home safety</a:t>
            </a:r>
          </a:p>
          <a:p>
            <a:r>
              <a:rPr lang="en-US" dirty="0"/>
              <a:t>Wandering</a:t>
            </a:r>
          </a:p>
          <a:p>
            <a:r>
              <a:rPr lang="en-US" dirty="0"/>
              <a:t>Dementia and driving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21377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420F8E-2B48-444F-BA9C-7EDEE8BCE5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General Home Safety tips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5A1E54-A0A6-431D-A35B-89311951D3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Evaluate your environment inside/outside</a:t>
            </a:r>
          </a:p>
          <a:p>
            <a:r>
              <a:rPr lang="en-US" dirty="0"/>
              <a:t>Look at removing or securing tools, cleaning supplies, other hazardous items, firearms, items that may be used as weapons</a:t>
            </a:r>
          </a:p>
          <a:p>
            <a:r>
              <a:rPr lang="en-US" dirty="0"/>
              <a:t>Look at securing medications</a:t>
            </a:r>
          </a:p>
          <a:p>
            <a:r>
              <a:rPr lang="en-US" dirty="0"/>
              <a:t>Keep areas well lit – add more lighting if necessary / night lights</a:t>
            </a:r>
          </a:p>
          <a:p>
            <a:r>
              <a:rPr lang="en-US" dirty="0"/>
              <a:t>Tripping hazards – throw rugs, cords</a:t>
            </a:r>
          </a:p>
          <a:p>
            <a:r>
              <a:rPr lang="en-US" dirty="0"/>
              <a:t>Secure large furniture to keep from tipping</a:t>
            </a:r>
          </a:p>
          <a:p>
            <a:r>
              <a:rPr lang="en-US" dirty="0"/>
              <a:t>Make sure your smoke and carbon monoxide alarms are working</a:t>
            </a:r>
          </a:p>
          <a:p>
            <a:r>
              <a:rPr lang="en-US" dirty="0">
                <a:hlinkClick r:id="rId2"/>
              </a:rPr>
              <a:t>www.alz.org/help-support/caregiving/safety/home-safety</a:t>
            </a:r>
            <a:endParaRPr lang="en-US" dirty="0"/>
          </a:p>
          <a:p>
            <a:r>
              <a:rPr lang="en-US" dirty="0">
                <a:hlinkClick r:id="rId3"/>
              </a:rPr>
              <a:t>www.nia.nih.gov/health/home-safety-checklist-</a:t>
            </a:r>
            <a:r>
              <a:rPr lang="en-US" dirty="0" err="1">
                <a:hlinkClick r:id="rId3"/>
              </a:rPr>
              <a:t>alzheimer’s</a:t>
            </a:r>
            <a:r>
              <a:rPr lang="en-US" dirty="0">
                <a:hlinkClick r:id="rId3"/>
              </a:rPr>
              <a:t>-disease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30046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730FDB-9B55-4E9D-BD42-C7AEE68B16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Home Safety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7D1982-B03F-4BCB-9C26-9091E8635A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Kitchen</a:t>
            </a:r>
          </a:p>
          <a:p>
            <a:r>
              <a:rPr lang="en-US" dirty="0"/>
              <a:t>Appliances </a:t>
            </a:r>
          </a:p>
          <a:p>
            <a:pPr marL="0" indent="0">
              <a:buNone/>
            </a:pPr>
            <a:r>
              <a:rPr lang="en-US" dirty="0"/>
              <a:t>  - having auto shut offs</a:t>
            </a:r>
          </a:p>
          <a:p>
            <a:pPr marL="0" indent="0">
              <a:buNone/>
            </a:pPr>
            <a:r>
              <a:rPr lang="en-US" dirty="0"/>
              <a:t>  - removing knobs off stove</a:t>
            </a:r>
          </a:p>
          <a:p>
            <a:pPr marL="0" indent="0">
              <a:buNone/>
            </a:pPr>
            <a:r>
              <a:rPr lang="en-US" dirty="0"/>
              <a:t>  - removing knives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3007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EA8133-3907-4E44-8777-07FEC72E57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Bathroom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DE684D-BCCE-4660-8238-E6623F1257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Grab bars</a:t>
            </a:r>
          </a:p>
          <a:p>
            <a:r>
              <a:rPr lang="en-US" dirty="0"/>
              <a:t>Watch water temp</a:t>
            </a:r>
          </a:p>
          <a:p>
            <a:r>
              <a:rPr lang="en-US" dirty="0"/>
              <a:t>Items in drawers and on counter e.g. tooth paste, hemorrhoid  cream, tooth brush, razor </a:t>
            </a:r>
          </a:p>
        </p:txBody>
      </p:sp>
    </p:spTree>
    <p:extLst>
      <p:ext uri="{BB962C8B-B14F-4D97-AF65-F5344CB8AC3E}">
        <p14:creationId xmlns:p14="http://schemas.microsoft.com/office/powerpoint/2010/main" val="22962559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28ACD4-1AAC-4F92-9954-DD925590B2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Wandering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08EE42-DADC-4CBA-B8ED-1AE96C0C9F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Reduce triggers; keep items that may entice to go outside such as keys, purse, coat, shoes out of sight</a:t>
            </a:r>
          </a:p>
          <a:p>
            <a:r>
              <a:rPr lang="en-US" dirty="0"/>
              <a:t>Be aware of time-of-day wandering begins, offers an activity </a:t>
            </a:r>
          </a:p>
          <a:p>
            <a:r>
              <a:rPr lang="en-US" dirty="0"/>
              <a:t>Provide outlets; offer exercise, walks when safe</a:t>
            </a:r>
          </a:p>
          <a:p>
            <a:r>
              <a:rPr lang="en-US" dirty="0"/>
              <a:t>Try to have safe areas for the loved one to be able to do as they please, rather than be redirected all the time</a:t>
            </a:r>
          </a:p>
          <a:p>
            <a:r>
              <a:rPr lang="en-US" dirty="0"/>
              <a:t>Go for rides</a:t>
            </a:r>
          </a:p>
          <a:p>
            <a:r>
              <a:rPr lang="en-US" dirty="0"/>
              <a:t>Offer activities they enjoy</a:t>
            </a:r>
          </a:p>
          <a:p>
            <a:r>
              <a:rPr lang="en-US" dirty="0"/>
              <a:t>Give them opportunity to visit other people</a:t>
            </a:r>
          </a:p>
        </p:txBody>
      </p:sp>
    </p:spTree>
    <p:extLst>
      <p:ext uri="{BB962C8B-B14F-4D97-AF65-F5344CB8AC3E}">
        <p14:creationId xmlns:p14="http://schemas.microsoft.com/office/powerpoint/2010/main" val="34378043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DA4911-A5E6-4652-B73A-E96E6CA860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Plan for wandering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F72CF9-4F07-415C-9173-6A11929875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Contact your local law enforcement to see if they have a registration process or local program</a:t>
            </a:r>
          </a:p>
          <a:p>
            <a:r>
              <a:rPr lang="en-US" dirty="0"/>
              <a:t>Get an id bracelet for your loved one; consider one for you as well</a:t>
            </a:r>
          </a:p>
          <a:p>
            <a:r>
              <a:rPr lang="en-US" dirty="0"/>
              <a:t>Get alarms for doors</a:t>
            </a:r>
          </a:p>
          <a:p>
            <a:r>
              <a:rPr lang="en-US" dirty="0"/>
              <a:t>Let trusted neighbors know to call you if they see your loved one out and about by themselves.</a:t>
            </a:r>
          </a:p>
        </p:txBody>
      </p:sp>
    </p:spTree>
    <p:extLst>
      <p:ext uri="{BB962C8B-B14F-4D97-AF65-F5344CB8AC3E}">
        <p14:creationId xmlns:p14="http://schemas.microsoft.com/office/powerpoint/2010/main" val="10433439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8E7B03-6197-4697-8A73-5909860C9B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EA1BFB-6133-4887-9250-570069B3F9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>
              <a:solidFill>
                <a:srgbClr val="0070C0"/>
              </a:solidFill>
            </a:endParaRPr>
          </a:p>
          <a:p>
            <a:pPr marL="0" indent="0" algn="ctr">
              <a:buNone/>
            </a:pPr>
            <a:endParaRPr lang="en-US" sz="40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sz="6000">
                <a:solidFill>
                  <a:srgbClr val="0070C0"/>
                </a:solidFill>
              </a:rPr>
              <a:t>                  </a:t>
            </a:r>
            <a:r>
              <a:rPr lang="en-US" sz="6000" dirty="0">
                <a:solidFill>
                  <a:srgbClr val="0070C0"/>
                </a:solidFill>
              </a:rPr>
              <a:t>Thank you </a:t>
            </a:r>
          </a:p>
        </p:txBody>
      </p:sp>
    </p:spTree>
    <p:extLst>
      <p:ext uri="{BB962C8B-B14F-4D97-AF65-F5344CB8AC3E}">
        <p14:creationId xmlns:p14="http://schemas.microsoft.com/office/powerpoint/2010/main" val="16581683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1076</TotalTime>
  <Words>327</Words>
  <Application>Microsoft Office PowerPoint</Application>
  <PresentationFormat>Widescreen</PresentationFormat>
  <Paragraphs>49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Dementia and Safety </vt:lpstr>
      <vt:lpstr>Dementia can affect safety by changes in the brain and body</vt:lpstr>
      <vt:lpstr>Safety Concerns</vt:lpstr>
      <vt:lpstr>General Home Safety tips</vt:lpstr>
      <vt:lpstr>Home Safety</vt:lpstr>
      <vt:lpstr>Bathroom</vt:lpstr>
      <vt:lpstr>Wandering</vt:lpstr>
      <vt:lpstr>Plan for wandering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Dementia and Safety </dc:title>
  <dc:creator>Debra A. Miller</dc:creator>
  <cp:lastModifiedBy>Debra A. Miller</cp:lastModifiedBy>
  <cp:revision>31</cp:revision>
  <cp:lastPrinted>2022-02-18T19:24:03Z</cp:lastPrinted>
  <dcterms:created xsi:type="dcterms:W3CDTF">2022-02-17T17:21:56Z</dcterms:created>
  <dcterms:modified xsi:type="dcterms:W3CDTF">2022-02-23T20:50:45Z</dcterms:modified>
</cp:coreProperties>
</file>