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9" r:id="rId4"/>
  </p:sldMasterIdLst>
  <p:notesMasterIdLst>
    <p:notesMasterId r:id="rId8"/>
  </p:notesMasterIdLst>
  <p:handoutMasterIdLst>
    <p:handoutMasterId r:id="rId9"/>
  </p:handoutMasterIdLst>
  <p:sldIdLst>
    <p:sldId id="380" r:id="rId5"/>
    <p:sldId id="381" r:id="rId6"/>
    <p:sldId id="377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33142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33142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33142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33142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33142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33142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33142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33142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33142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355377"/>
    <a:srgbClr val="B8A585"/>
    <a:srgbClr val="643F37"/>
    <a:srgbClr val="323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233142"/>
        </a:fontRef>
        <a:srgbClr val="233142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AD9CE"/>
          </a:solidFill>
        </a:fill>
      </a:tcStyle>
    </a:wholeTbl>
    <a:band2H>
      <a:tcTxStyle/>
      <a:tcStyle>
        <a:tcBdr/>
        <a:fill>
          <a:solidFill>
            <a:srgbClr val="FCEDE8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233142"/>
        </a:fontRef>
        <a:srgbClr val="233142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9CECB"/>
          </a:solidFill>
        </a:fill>
      </a:tcStyle>
    </a:wholeTbl>
    <a:band2H>
      <a:tcTxStyle/>
      <a:tcStyle>
        <a:tcBdr/>
        <a:fill>
          <a:solidFill>
            <a:srgbClr val="EDE8E7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233142"/>
        </a:fontRef>
        <a:srgbClr val="233142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ECE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233142"/>
        </a:fontRef>
        <a:srgbClr val="23314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8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233142"/>
        </a:fontRef>
        <a:srgbClr val="23314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33142"/>
              </a:solidFill>
              <a:prstDash val="solid"/>
              <a:round/>
            </a:ln>
          </a:top>
          <a:bottom>
            <a:ln w="25400" cap="flat">
              <a:solidFill>
                <a:srgbClr val="23314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33142"/>
              </a:solidFill>
              <a:prstDash val="solid"/>
              <a:round/>
            </a:ln>
          </a:top>
          <a:bottom>
            <a:ln w="25400" cap="flat">
              <a:solidFill>
                <a:srgbClr val="23314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3142"/>
        </a:fontRef>
        <a:srgbClr val="233142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BCCCD"/>
          </a:solidFill>
        </a:fill>
      </a:tcStyle>
    </a:wholeTbl>
    <a:band2H>
      <a:tcTxStyle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233142"/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233142"/>
          </a:solidFill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2331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3" autoAdjust="0"/>
    <p:restoredTop sz="81092" autoAdjust="0"/>
  </p:normalViewPr>
  <p:slideViewPr>
    <p:cSldViewPr snapToGrid="0" snapToObjects="1">
      <p:cViewPr varScale="1">
        <p:scale>
          <a:sx n="64" d="100"/>
          <a:sy n="64" d="100"/>
        </p:scale>
        <p:origin x="69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3618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9AFF27-2C95-4583-81D6-88749C4BF8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94A483-6EBC-4909-ADA1-B4894EB605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720CB-7A01-48FF-A070-7E168D6A674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9B9BF-D1DF-437C-B697-C9740C838D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EB290-6688-43A7-9306-69CD94D28D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139A5-40D9-4CA1-9BE7-A1EAAFD46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 b="0" i="0">
        <a:latin typeface="Helvetica" pitchFamily="2" charset="0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4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Cover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EB55F0-FDFE-47B9-85C9-3632F185D4A7}"/>
              </a:ext>
            </a:extLst>
          </p:cNvPr>
          <p:cNvSpPr/>
          <p:nvPr userDrawn="1"/>
        </p:nvSpPr>
        <p:spPr>
          <a:xfrm>
            <a:off x="223736" y="0"/>
            <a:ext cx="11968264" cy="6858000"/>
          </a:xfrm>
          <a:prstGeom prst="rect">
            <a:avLst/>
          </a:prstGeom>
          <a:solidFill>
            <a:srgbClr val="B8A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5F9725-4109-4AAC-9398-3556EE25925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2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59" t="4662" b="289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17110" y="5771703"/>
            <a:ext cx="5773115" cy="6566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355377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3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23736" cy="6858000"/>
          </a:xfrm>
          <a:prstGeom prst="rect">
            <a:avLst/>
          </a:prstGeom>
          <a:solidFill>
            <a:srgbClr val="355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16F426-78F7-48EA-9350-6B49880BA4E0}"/>
              </a:ext>
            </a:extLst>
          </p:cNvPr>
          <p:cNvSpPr/>
          <p:nvPr userDrawn="1"/>
        </p:nvSpPr>
        <p:spPr>
          <a:xfrm>
            <a:off x="223736" y="3429000"/>
            <a:ext cx="11968264" cy="2230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217E7-8D7B-4098-9833-3B142D08B8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8546" y="3514144"/>
            <a:ext cx="2207905" cy="2060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110" y="3869561"/>
            <a:ext cx="5773115" cy="1293779"/>
          </a:xfrm>
        </p:spPr>
        <p:txBody>
          <a:bodyPr anchor="b">
            <a:noAutofit/>
          </a:bodyPr>
          <a:lstStyle>
            <a:lvl1pPr>
              <a:lnSpc>
                <a:spcPct val="110000"/>
              </a:lnSpc>
              <a:defRPr sz="40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89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Title &amp; 2 Column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B23-6FD6-4330-AE87-0D753F108D0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245" y="6456075"/>
            <a:ext cx="1696823" cy="265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Native Boost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28079" y="709863"/>
            <a:ext cx="3383280" cy="0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901" y="301556"/>
            <a:ext cx="3490458" cy="3730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3919" y="1431638"/>
            <a:ext cx="10058400" cy="74814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4000" b="1">
                <a:solidFill>
                  <a:srgbClr val="355377"/>
                </a:solidFill>
              </a:defRPr>
            </a:lvl1pPr>
            <a:lvl2pPr marL="507995" indent="0">
              <a:buNone/>
              <a:defRPr/>
            </a:lvl2pPr>
            <a:lvl3pPr marL="1015990" indent="0">
              <a:buNone/>
              <a:defRPr/>
            </a:lvl3pPr>
            <a:lvl4pPr marL="1523985" indent="0">
              <a:buNone/>
              <a:defRPr/>
            </a:lvl4pPr>
            <a:lvl5pPr marL="2031980" indent="0">
              <a:buNone/>
              <a:defRPr/>
            </a:lvl5pPr>
          </a:lstStyle>
          <a:p>
            <a:pPr lvl="0"/>
            <a:r>
              <a:rPr lang="en-US" dirty="0"/>
              <a:t>Edit Master headline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64352" y="2420075"/>
            <a:ext cx="4794418" cy="35281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344637" y="2420075"/>
            <a:ext cx="4794418" cy="35281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079" y="709863"/>
            <a:ext cx="3383280" cy="0"/>
          </a:xfrm>
          <a:prstGeom prst="line">
            <a:avLst/>
          </a:prstGeom>
          <a:ln w="31750" cap="rnd">
            <a:solidFill>
              <a:srgbClr val="3553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21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Title &amp; Content with image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B23-6FD6-4330-AE87-0D753F108D0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245" y="6456075"/>
            <a:ext cx="1696823" cy="265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Native Boost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28079" y="709863"/>
            <a:ext cx="3383280" cy="0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901" y="301556"/>
            <a:ext cx="3490458" cy="3730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74656" y="1431638"/>
            <a:ext cx="10041143" cy="74814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4000" b="1">
                <a:solidFill>
                  <a:srgbClr val="355377"/>
                </a:solidFill>
              </a:defRPr>
            </a:lvl1pPr>
            <a:lvl2pPr marL="507995" indent="0">
              <a:buNone/>
              <a:defRPr/>
            </a:lvl2pPr>
            <a:lvl3pPr marL="1015990" indent="0">
              <a:buNone/>
              <a:defRPr/>
            </a:lvl3pPr>
            <a:lvl4pPr marL="1523985" indent="0">
              <a:buNone/>
              <a:defRPr/>
            </a:lvl4pPr>
            <a:lvl5pPr marL="2031980" indent="0">
              <a:buNone/>
              <a:defRPr/>
            </a:lvl5pPr>
          </a:lstStyle>
          <a:p>
            <a:pPr lvl="0"/>
            <a:r>
              <a:rPr lang="en-US" dirty="0"/>
              <a:t>Edit Master headline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074656" y="2416175"/>
            <a:ext cx="3038475" cy="30895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&lt;image/graphic&gt;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446857" y="2357807"/>
            <a:ext cx="6692197" cy="32160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8079" y="709863"/>
            <a:ext cx="3383280" cy="0"/>
          </a:xfrm>
          <a:prstGeom prst="line">
            <a:avLst/>
          </a:prstGeom>
          <a:ln w="31750" cap="rnd">
            <a:solidFill>
              <a:srgbClr val="3553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45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y Title and Content with image -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8A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656" y="1564850"/>
            <a:ext cx="10058400" cy="622169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CE1B23-6FD6-4330-AE87-0D753F108D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245" y="6456075"/>
            <a:ext cx="1696823" cy="265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Native Boost</a:t>
            </a:r>
            <a:endParaRPr lang="en-US" dirty="0"/>
          </a:p>
        </p:txBody>
      </p:sp>
      <p:sp>
        <p:nvSpPr>
          <p:cNvPr id="8" name="Rectangle"/>
          <p:cNvSpPr/>
          <p:nvPr/>
        </p:nvSpPr>
        <p:spPr>
          <a:xfrm>
            <a:off x="1074656" y="1216873"/>
            <a:ext cx="3057757" cy="1188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endParaRPr sz="1556" dirty="0">
              <a:latin typeface="Helvetica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96034" y="2338301"/>
            <a:ext cx="6737022" cy="31685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074656" y="2416175"/>
            <a:ext cx="3038475" cy="30906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imagte</a:t>
            </a:r>
            <a:r>
              <a:rPr lang="en-US" dirty="0"/>
              <a:t>/graphic&gt;</a:t>
            </a:r>
          </a:p>
        </p:txBody>
      </p:sp>
      <p:sp>
        <p:nvSpPr>
          <p:cNvPr id="11" name="Rectangle"/>
          <p:cNvSpPr/>
          <p:nvPr userDrawn="1"/>
        </p:nvSpPr>
        <p:spPr>
          <a:xfrm>
            <a:off x="1074656" y="1216873"/>
            <a:ext cx="3057757" cy="11887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endParaRPr sz="1556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76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- Conten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5181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&lt;insert image&gt;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750" y="457199"/>
            <a:ext cx="5029200" cy="1188720"/>
          </a:xfrm>
        </p:spPr>
        <p:txBody>
          <a:bodyPr anchor="b"/>
          <a:lstStyle>
            <a:lvl1pPr>
              <a:defRPr sz="3600">
                <a:solidFill>
                  <a:srgbClr val="3553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BCE1B23-6FD6-4330-AE87-0D753F108D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682" y="6356351"/>
            <a:ext cx="244154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Native Boost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73749" y="1922833"/>
            <a:ext cx="5039868" cy="41569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defRPr>
                <a:solidFill>
                  <a:schemeClr val="accent5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accent5"/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7418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t. Blue - Conten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3F3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5181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&lt;insert image&gt;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749" y="457199"/>
            <a:ext cx="5029200" cy="1188720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BCE1B23-6FD6-4330-AE87-0D753F108D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73749" y="1922833"/>
            <a:ext cx="5039868" cy="41569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defRPr>
                <a:solidFill>
                  <a:schemeClr val="accent5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accent5"/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8A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2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934111E-3C2E-4DA6-A5C5-AB5F9248D7BF}"/>
              </a:ext>
            </a:extLst>
          </p:cNvPr>
          <p:cNvSpPr/>
          <p:nvPr userDrawn="1"/>
        </p:nvSpPr>
        <p:spPr>
          <a:xfrm>
            <a:off x="223736" y="0"/>
            <a:ext cx="11968264" cy="6858000"/>
          </a:xfrm>
          <a:prstGeom prst="rect">
            <a:avLst/>
          </a:prstGeom>
          <a:solidFill>
            <a:srgbClr val="B8A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656" y="1560519"/>
            <a:ext cx="5943600" cy="1533082"/>
          </a:xfrm>
        </p:spPr>
        <p:txBody>
          <a:bodyPr anchor="b">
            <a:noAutofit/>
          </a:bodyPr>
          <a:lstStyle>
            <a:lvl1pPr>
              <a:lnSpc>
                <a:spcPct val="11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4656" y="3263282"/>
            <a:ext cx="5943600" cy="904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507995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subhead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4656" y="5864753"/>
            <a:ext cx="4345756" cy="5457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355377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3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23736" cy="6858000"/>
          </a:xfrm>
          <a:prstGeom prst="rect">
            <a:avLst/>
          </a:prstGeom>
          <a:solidFill>
            <a:srgbClr val="643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AAA0FAF-F7CC-49B6-A0ED-532F577C077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2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59" t="4662" b="28906"/>
          <a:stretch/>
        </p:blipFill>
        <p:spPr bwMode="auto">
          <a:xfrm>
            <a:off x="0" y="1063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2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Presenter / H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B23-6FD6-4330-AE87-0D753F108D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245" y="6456075"/>
            <a:ext cx="1696823" cy="265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en-US"/>
              <a:t>Native Boost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29638" y="713232"/>
            <a:ext cx="3383280" cy="0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2460" y="304672"/>
            <a:ext cx="3480730" cy="3730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645925" y="2141036"/>
            <a:ext cx="2468880" cy="24688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&lt;photo&gt;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11845" y="2141036"/>
            <a:ext cx="5847344" cy="111985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507995" indent="0">
              <a:buNone/>
              <a:defRPr/>
            </a:lvl2pPr>
            <a:lvl3pPr marL="1015990" indent="0">
              <a:buNone/>
              <a:defRPr/>
            </a:lvl3pPr>
            <a:lvl4pPr marL="1523985" indent="0">
              <a:buNone/>
              <a:defRPr/>
            </a:lvl4pPr>
            <a:lvl5pPr marL="203198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511675" y="3344779"/>
            <a:ext cx="5846763" cy="12653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 marL="507995" indent="0">
              <a:buNone/>
              <a:defRPr/>
            </a:lvl2pPr>
            <a:lvl3pPr marL="1015990" indent="0">
              <a:buNone/>
              <a:defRPr/>
            </a:lvl3pPr>
            <a:lvl4pPr marL="1523985" indent="0">
              <a:buNone/>
              <a:defRPr/>
            </a:lvl4pPr>
            <a:lvl5pPr marL="203198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9638" y="713232"/>
            <a:ext cx="3383280" cy="0"/>
          </a:xfrm>
          <a:prstGeom prst="line">
            <a:avLst/>
          </a:prstGeom>
          <a:ln w="31750" cap="rnd">
            <a:solidFill>
              <a:srgbClr val="3553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99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resenters / Ho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B23-6FD6-4330-AE87-0D753F108D0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245" y="6456075"/>
            <a:ext cx="1696823" cy="265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en-US"/>
              <a:t>Native Boost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32576" y="709863"/>
            <a:ext cx="3383280" cy="0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5398" y="301556"/>
            <a:ext cx="3490458" cy="3730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919324" y="1273269"/>
            <a:ext cx="2194560" cy="21945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&lt;photo&gt;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11845" y="1273269"/>
            <a:ext cx="5847344" cy="107321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507995" indent="0">
              <a:buNone/>
              <a:defRPr/>
            </a:lvl2pPr>
            <a:lvl3pPr marL="1015990" indent="0">
              <a:buNone/>
              <a:defRPr/>
            </a:lvl3pPr>
            <a:lvl4pPr marL="1523985" indent="0">
              <a:buNone/>
              <a:defRPr/>
            </a:lvl4pPr>
            <a:lvl5pPr marL="203198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511675" y="2430372"/>
            <a:ext cx="5846763" cy="10374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 marL="507995" indent="0">
              <a:buNone/>
              <a:defRPr/>
            </a:lvl2pPr>
            <a:lvl3pPr marL="1015990" indent="0">
              <a:buNone/>
              <a:defRPr/>
            </a:lvl3pPr>
            <a:lvl4pPr marL="1523985" indent="0">
              <a:buNone/>
              <a:defRPr/>
            </a:lvl4pPr>
            <a:lvl5pPr marL="203198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1919324" y="3974014"/>
            <a:ext cx="2194560" cy="21945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&lt;photo&gt;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512596" y="3974014"/>
            <a:ext cx="5847344" cy="104915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507995" indent="0">
              <a:buNone/>
              <a:defRPr/>
            </a:lvl2pPr>
            <a:lvl3pPr marL="1015990" indent="0">
              <a:buNone/>
              <a:defRPr/>
            </a:lvl3pPr>
            <a:lvl4pPr marL="1523985" indent="0">
              <a:buNone/>
              <a:defRPr/>
            </a:lvl4pPr>
            <a:lvl5pPr marL="203198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512426" y="5107053"/>
            <a:ext cx="5846763" cy="1061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 marL="507995" indent="0">
              <a:buNone/>
              <a:defRPr/>
            </a:lvl2pPr>
            <a:lvl3pPr marL="1015990" indent="0">
              <a:buNone/>
              <a:defRPr/>
            </a:lvl3pPr>
            <a:lvl4pPr marL="1523985" indent="0">
              <a:buNone/>
              <a:defRPr/>
            </a:lvl4pPr>
            <a:lvl5pPr marL="203198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211D1B-9EBD-4946-B41D-F331FD5CB211}"/>
              </a:ext>
            </a:extLst>
          </p:cNvPr>
          <p:cNvCxnSpPr/>
          <p:nvPr userDrawn="1"/>
        </p:nvCxnSpPr>
        <p:spPr>
          <a:xfrm>
            <a:off x="629638" y="713232"/>
            <a:ext cx="3383280" cy="0"/>
          </a:xfrm>
          <a:prstGeom prst="line">
            <a:avLst/>
          </a:prstGeom>
          <a:ln w="31750" cap="rnd">
            <a:solidFill>
              <a:srgbClr val="3553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61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resenters / Ho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B23-6FD6-4330-AE87-0D753F108D0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245" y="6456075"/>
            <a:ext cx="1696823" cy="265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en-US"/>
              <a:t>Native Boost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32574" y="709863"/>
            <a:ext cx="3383280" cy="0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5396" y="301556"/>
            <a:ext cx="3469088" cy="3730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010751" y="1571328"/>
            <a:ext cx="2194560" cy="21945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&lt;photo&gt;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49709" y="3982456"/>
            <a:ext cx="3344775" cy="50532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507995" indent="0">
              <a:buNone/>
              <a:defRPr/>
            </a:lvl2pPr>
            <a:lvl3pPr marL="1015990" indent="0">
              <a:buNone/>
              <a:defRPr/>
            </a:lvl3pPr>
            <a:lvl4pPr marL="1523985" indent="0">
              <a:buNone/>
              <a:defRPr/>
            </a:lvl4pPr>
            <a:lvl5pPr marL="203198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49539" y="4608089"/>
            <a:ext cx="3344443" cy="103745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507995" indent="0">
              <a:buNone/>
              <a:defRPr/>
            </a:lvl2pPr>
            <a:lvl3pPr marL="1015990" indent="0">
              <a:buNone/>
              <a:defRPr/>
            </a:lvl3pPr>
            <a:lvl4pPr marL="1523985" indent="0">
              <a:buNone/>
              <a:defRPr/>
            </a:lvl4pPr>
            <a:lvl5pPr marL="203198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435980" y="3982456"/>
            <a:ext cx="3344775" cy="50532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507995" indent="0">
              <a:buNone/>
              <a:defRPr/>
            </a:lvl2pPr>
            <a:lvl3pPr marL="1015990" indent="0">
              <a:buNone/>
              <a:defRPr/>
            </a:lvl3pPr>
            <a:lvl4pPr marL="1523985" indent="0">
              <a:buNone/>
              <a:defRPr/>
            </a:lvl4pPr>
            <a:lvl5pPr marL="203198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435810" y="4608089"/>
            <a:ext cx="3344443" cy="103745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507995" indent="0">
              <a:buNone/>
              <a:defRPr/>
            </a:lvl2pPr>
            <a:lvl3pPr marL="1015990" indent="0">
              <a:buNone/>
              <a:defRPr/>
            </a:lvl3pPr>
            <a:lvl4pPr marL="1523985" indent="0">
              <a:buNone/>
              <a:defRPr/>
            </a:lvl4pPr>
            <a:lvl5pPr marL="203198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8221919" y="3982456"/>
            <a:ext cx="3344775" cy="50532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507995" indent="0">
              <a:buNone/>
              <a:defRPr/>
            </a:lvl2pPr>
            <a:lvl3pPr marL="1015990" indent="0">
              <a:buNone/>
              <a:defRPr/>
            </a:lvl3pPr>
            <a:lvl4pPr marL="1523985" indent="0">
              <a:buNone/>
              <a:defRPr/>
            </a:lvl4pPr>
            <a:lvl5pPr marL="203198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8221749" y="4608089"/>
            <a:ext cx="3344443" cy="103745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507995" indent="0">
              <a:buNone/>
              <a:defRPr/>
            </a:lvl2pPr>
            <a:lvl3pPr marL="1015990" indent="0">
              <a:buNone/>
              <a:defRPr/>
            </a:lvl3pPr>
            <a:lvl4pPr marL="1523985" indent="0">
              <a:buNone/>
              <a:defRPr/>
            </a:lvl4pPr>
            <a:lvl5pPr marL="203198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1224480" y="1571328"/>
            <a:ext cx="2194560" cy="21945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&lt;photo&gt;</a:t>
            </a:r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8796690" y="1571328"/>
            <a:ext cx="2194560" cy="21945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&lt;photo&gt;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71BFCC-819F-4B93-9FB5-3EB3AA436D15}"/>
              </a:ext>
            </a:extLst>
          </p:cNvPr>
          <p:cNvCxnSpPr/>
          <p:nvPr userDrawn="1"/>
        </p:nvCxnSpPr>
        <p:spPr>
          <a:xfrm>
            <a:off x="629638" y="713232"/>
            <a:ext cx="3383280" cy="0"/>
          </a:xfrm>
          <a:prstGeom prst="line">
            <a:avLst/>
          </a:prstGeom>
          <a:ln w="31750" cap="rnd">
            <a:solidFill>
              <a:srgbClr val="3553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3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/ Table of Contents">
    <p:bg>
      <p:bgPr>
        <a:solidFill>
          <a:srgbClr val="355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5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5181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image&gt;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399" y="457199"/>
            <a:ext cx="5014434" cy="11887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6399" y="2273695"/>
            <a:ext cx="5014434" cy="37995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CE1B23-6FD6-4330-AE87-0D753F108D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682" y="6356351"/>
            <a:ext cx="244154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Native Boost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336399" y="1938162"/>
            <a:ext cx="5029200" cy="0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336399" y="1938162"/>
            <a:ext cx="502920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74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6E5568-AED8-43D4-8F52-C0E5151755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3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2129" y="4158785"/>
            <a:ext cx="5943600" cy="1925492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divider style</a:t>
            </a:r>
          </a:p>
        </p:txBody>
      </p:sp>
    </p:spTree>
    <p:extLst>
      <p:ext uri="{BB962C8B-B14F-4D97-AF65-F5344CB8AC3E}">
        <p14:creationId xmlns:p14="http://schemas.microsoft.com/office/powerpoint/2010/main" val="356408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CE1B23-6FD6-4330-AE87-0D753F108D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5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2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Title &amp; Content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B23-6FD6-4330-AE87-0D753F108D0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245" y="6456075"/>
            <a:ext cx="1696823" cy="265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Native Boost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28079" y="709863"/>
            <a:ext cx="3383280" cy="0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901" y="301556"/>
            <a:ext cx="3490458" cy="3730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cap="all" spc="300" baseline="0">
                <a:solidFill>
                  <a:srgbClr val="355377"/>
                </a:solidFill>
              </a:defRPr>
            </a:lvl1pPr>
          </a:lstStyle>
          <a:p>
            <a:pPr lvl="0"/>
            <a:r>
              <a:rPr lang="en-US" dirty="0"/>
              <a:t>Edit Master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3921" y="1431638"/>
            <a:ext cx="10058400" cy="74814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4000" b="1">
                <a:solidFill>
                  <a:srgbClr val="355377"/>
                </a:solidFill>
              </a:defRPr>
            </a:lvl1pPr>
            <a:lvl2pPr marL="507995" indent="0">
              <a:buNone/>
              <a:defRPr/>
            </a:lvl2pPr>
            <a:lvl3pPr marL="1015990" indent="0">
              <a:buNone/>
              <a:defRPr/>
            </a:lvl3pPr>
            <a:lvl4pPr marL="1523985" indent="0">
              <a:buNone/>
              <a:defRPr/>
            </a:lvl4pPr>
            <a:lvl5pPr marL="2031980" indent="0">
              <a:buNone/>
              <a:defRPr/>
            </a:lvl5pPr>
          </a:lstStyle>
          <a:p>
            <a:pPr lvl="0"/>
            <a:r>
              <a:rPr lang="en-US" dirty="0"/>
              <a:t>Edit Master headline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64354" y="2420075"/>
            <a:ext cx="10058400" cy="35281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8079" y="709863"/>
            <a:ext cx="3383280" cy="0"/>
          </a:xfrm>
          <a:prstGeom prst="line">
            <a:avLst/>
          </a:prstGeom>
          <a:ln w="31750" cap="rnd">
            <a:solidFill>
              <a:srgbClr val="3553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3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4656" y="478341"/>
            <a:ext cx="10058400" cy="6881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headline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4154" y="6456075"/>
            <a:ext cx="683874" cy="265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3"/>
                </a:solidFill>
              </a:defRPr>
            </a:lvl1pPr>
          </a:lstStyle>
          <a:p>
            <a:fld id="{0BCE1B23-6FD6-4330-AE87-0D753F108D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817" y="6456075"/>
            <a:ext cx="1706252" cy="265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en-US"/>
              <a:t>Native Boost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355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74656" y="1439694"/>
            <a:ext cx="10058400" cy="47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77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5" r:id="rId8"/>
    <p:sldLayoutId id="2147483756" r:id="rId9"/>
    <p:sldLayoutId id="2147483760" r:id="rId10"/>
    <p:sldLayoutId id="2147483764" r:id="rId11"/>
    <p:sldLayoutId id="2147483775" r:id="rId12"/>
    <p:sldLayoutId id="2147483779" r:id="rId13"/>
    <p:sldLayoutId id="2147483780" r:id="rId14"/>
  </p:sldLayoutIdLst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01599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rgbClr val="323A3D"/>
          </a:solidFill>
          <a:latin typeface="+mn-lt"/>
          <a:ea typeface="+mn-ea"/>
          <a:cs typeface="+mn-cs"/>
        </a:defRPr>
      </a:lvl1pPr>
      <a:lvl2pPr marL="685800" indent="-228600" algn="l" defTabSz="1015990" rtl="0" eaLnBrk="1" latinLnBrk="0" hangingPunct="1">
        <a:lnSpc>
          <a:spcPct val="120000"/>
        </a:lnSpc>
        <a:spcBef>
          <a:spcPts val="556"/>
        </a:spcBef>
        <a:spcAft>
          <a:spcPts val="300"/>
        </a:spcAft>
        <a:buFont typeface="Century Gothic" panose="020B0502020202020204" pitchFamily="34" charset="0"/>
        <a:buChar char="−"/>
        <a:defRPr sz="2000" kern="1200">
          <a:solidFill>
            <a:srgbClr val="323A3D"/>
          </a:solidFill>
          <a:latin typeface="+mn-lt"/>
          <a:ea typeface="+mn-ea"/>
          <a:cs typeface="+mn-cs"/>
        </a:defRPr>
      </a:lvl2pPr>
      <a:lvl3pPr marL="1143000" indent="-228600" algn="l" defTabSz="1015990" rtl="0" eaLnBrk="1" latinLnBrk="0" hangingPunct="1">
        <a:lnSpc>
          <a:spcPct val="120000"/>
        </a:lnSpc>
        <a:spcBef>
          <a:spcPts val="556"/>
        </a:spcBef>
        <a:spcAft>
          <a:spcPts val="300"/>
        </a:spcAft>
        <a:buFont typeface="Century Gothic" panose="020B0502020202020204" pitchFamily="34" charset="0"/>
        <a:buChar char="▪"/>
        <a:defRPr sz="2000" kern="1200">
          <a:solidFill>
            <a:srgbClr val="323A3D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Century Gothic" panose="020B0502020202020204" pitchFamily="34" charset="0"/>
        <a:buChar char="▫"/>
        <a:defRPr sz="2000" kern="1200">
          <a:solidFill>
            <a:srgbClr val="323A3D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rgbClr val="323A3D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urveymonkey.com/r/COVIDVaccineforChildrenQuestions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exels.com/photo/snow-covered-mountain-during-sunrise-618833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7409" y="559429"/>
            <a:ext cx="7970242" cy="798254"/>
          </a:xfrm>
        </p:spPr>
        <p:txBody>
          <a:bodyPr/>
          <a:lstStyle/>
          <a:p>
            <a:r>
              <a:rPr lang="en-US" dirty="0" smtClean="0"/>
              <a:t>How to talk to friends and family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B23-6FD6-4330-AE87-0D753F108D0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36AB87-C6D8-A24D-8655-A7D9B6001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15" y="1989461"/>
            <a:ext cx="5798730" cy="281882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591063" y="1901644"/>
            <a:ext cx="5347252" cy="2596896"/>
          </a:xfrm>
          <a:prstGeom prst="rect">
            <a:avLst/>
          </a:prstGeom>
        </p:spPr>
        <p:txBody>
          <a:bodyPr/>
          <a:lstStyle>
            <a:lvl1pPr marL="228600" indent="-228600" algn="l" defTabSz="101599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23A3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1015990" rtl="0" eaLnBrk="1" latinLnBrk="0" hangingPunct="1">
              <a:lnSpc>
                <a:spcPct val="120000"/>
              </a:lnSpc>
              <a:spcBef>
                <a:spcPts val="556"/>
              </a:spcBef>
              <a:spcAft>
                <a:spcPts val="300"/>
              </a:spcAft>
              <a:buFont typeface="Century Gothic" panose="020B0502020202020204" pitchFamily="34" charset="0"/>
              <a:buChar char="−"/>
              <a:defRPr sz="2000" kern="1200">
                <a:solidFill>
                  <a:srgbClr val="323A3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1015990" rtl="0" eaLnBrk="1" latinLnBrk="0" hangingPunct="1">
              <a:lnSpc>
                <a:spcPct val="120000"/>
              </a:lnSpc>
              <a:spcBef>
                <a:spcPts val="556"/>
              </a:spcBef>
              <a:spcAft>
                <a:spcPts val="300"/>
              </a:spcAft>
              <a:buFont typeface="Century Gothic" panose="020B0502020202020204" pitchFamily="34" charset="0"/>
              <a:buChar char="▪"/>
              <a:defRPr sz="2000" kern="1200">
                <a:solidFill>
                  <a:srgbClr val="323A3D"/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Century Gothic" panose="020B0502020202020204" pitchFamily="34" charset="0"/>
              <a:buChar char="▫"/>
              <a:defRPr sz="2000" kern="1200">
                <a:solidFill>
                  <a:srgbClr val="323A3D"/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A3D"/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333333"/>
                </a:solidFill>
                <a:latin typeface="Copperplate" panose="02000504000000020004" pitchFamily="2" charset="77"/>
              </a:rPr>
              <a:t>Listen with empathy</a:t>
            </a:r>
          </a:p>
          <a:p>
            <a:r>
              <a:rPr lang="en-US" sz="2800" b="1" dirty="0" smtClean="0">
                <a:solidFill>
                  <a:srgbClr val="333333"/>
                </a:solidFill>
                <a:latin typeface="Copperplate" panose="02000504000000020004" pitchFamily="2" charset="77"/>
              </a:rPr>
              <a:t>Ask Open-ended questions</a:t>
            </a:r>
          </a:p>
          <a:p>
            <a:r>
              <a:rPr lang="en-US" sz="2800" b="1" dirty="0" smtClean="0">
                <a:solidFill>
                  <a:srgbClr val="333333"/>
                </a:solidFill>
                <a:latin typeface="Copperplate" panose="02000504000000020004" pitchFamily="2" charset="77"/>
              </a:rPr>
              <a:t>Ask permission to share information</a:t>
            </a:r>
          </a:p>
          <a:p>
            <a:r>
              <a:rPr lang="en-US" sz="2800" b="1" dirty="0" smtClean="0">
                <a:solidFill>
                  <a:srgbClr val="333333"/>
                </a:solidFill>
                <a:latin typeface="Copperplate" panose="02000504000000020004" pitchFamily="2" charset="77"/>
              </a:rPr>
              <a:t>Help them find their “Why”</a:t>
            </a:r>
          </a:p>
          <a:p>
            <a:r>
              <a:rPr lang="en-US" sz="2800" b="1" dirty="0" smtClean="0">
                <a:solidFill>
                  <a:srgbClr val="333333"/>
                </a:solidFill>
                <a:latin typeface="Copperplate" panose="02000504000000020004" pitchFamily="2" charset="77"/>
              </a:rPr>
              <a:t>Help make their vaccination happen</a:t>
            </a:r>
          </a:p>
          <a:p>
            <a:endParaRPr lang="en-US" b="1" dirty="0">
              <a:solidFill>
                <a:srgbClr val="333333"/>
              </a:solidFill>
              <a:latin typeface="Copperplate" panose="0200050400000002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8C6E7A-5A7C-924C-A17D-8E273A323CB1}"/>
              </a:ext>
            </a:extLst>
          </p:cNvPr>
          <p:cNvSpPr txBox="1"/>
          <p:nvPr/>
        </p:nvSpPr>
        <p:spPr>
          <a:xfrm>
            <a:off x="2716431" y="6248963"/>
            <a:ext cx="8168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pperplate Light" panose="02000604030000020004" pitchFamily="2" charset="77"/>
              </a:rPr>
              <a:t>https://</a:t>
            </a:r>
            <a:r>
              <a:rPr lang="en-US" dirty="0" err="1">
                <a:latin typeface="Copperplate Light" panose="02000604030000020004" pitchFamily="2" charset="77"/>
              </a:rPr>
              <a:t>www.cdc.gov</a:t>
            </a:r>
            <a:r>
              <a:rPr lang="en-US" dirty="0">
                <a:latin typeface="Copperplate Light" panose="02000604030000020004" pitchFamily="2" charset="77"/>
              </a:rPr>
              <a:t>/coronavirus/2019-ncov/vaccines/talk-about-</a:t>
            </a:r>
            <a:r>
              <a:rPr lang="en-US" dirty="0" err="1">
                <a:latin typeface="Copperplate Light" panose="02000604030000020004" pitchFamily="2" charset="77"/>
              </a:rPr>
              <a:t>vaccines.html</a:t>
            </a:r>
            <a:endParaRPr lang="en-US" dirty="0">
              <a:latin typeface="Copperplate Light" panose="02000604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191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B23-6FD6-4330-AE87-0D753F108D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227982" y="1318834"/>
            <a:ext cx="6556513" cy="365073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228600" indent="-228600" algn="l" defTabSz="101599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1015990" rtl="0" eaLnBrk="1" latinLnBrk="0" hangingPunct="1">
              <a:lnSpc>
                <a:spcPct val="120000"/>
              </a:lnSpc>
              <a:spcBef>
                <a:spcPts val="556"/>
              </a:spcBef>
              <a:spcAft>
                <a:spcPts val="300"/>
              </a:spcAft>
              <a:buFont typeface="Century Gothic" panose="020B0502020202020204" pitchFamily="34" charset="0"/>
              <a:buChar char="−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101599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Century Gothic" panose="020B0502020202020204" pitchFamily="34" charset="0"/>
              <a:buChar char="▪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Century Gothic" panose="020B0502020202020204" pitchFamily="34" charset="0"/>
              <a:buChar char="▫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b="1" dirty="0" smtClean="0"/>
              <a:t>Tyanne Conner, Native Boost Coordinator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</a:t>
            </a:r>
            <a:r>
              <a:rPr lang="en-US" b="1" dirty="0" smtClean="0"/>
              <a:t>tconner@npaihb.org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b="1" dirty="0" smtClean="0"/>
              <a:t>If you still have questions you would like answered, please use the link below:</a:t>
            </a:r>
          </a:p>
          <a:p>
            <a:endParaRPr lang="en-US" b="1" dirty="0"/>
          </a:p>
          <a:p>
            <a:r>
              <a:rPr lang="en-US" u="sng" dirty="0">
                <a:hlinkClick r:id="rId2"/>
              </a:rPr>
              <a:t>https://www.surveymonkey.com/r/COVIDVaccineforChildrenQuestions </a:t>
            </a:r>
            <a:endParaRPr lang="en-US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3136" r="23136"/>
          <a:stretch/>
        </p:blipFill>
        <p:spPr>
          <a:xfrm>
            <a:off x="487734" y="530207"/>
            <a:ext cx="4510488" cy="5605670"/>
          </a:xfr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227982" y="467137"/>
            <a:ext cx="5029200" cy="591313"/>
          </a:xfrm>
        </p:spPr>
        <p:txBody>
          <a:bodyPr/>
          <a:lstStyle/>
          <a:p>
            <a:r>
              <a:rPr lang="en-US" dirty="0">
                <a:solidFill>
                  <a:srgbClr val="355377"/>
                </a:solidFill>
              </a:rPr>
              <a:t>Contact </a:t>
            </a:r>
            <a:r>
              <a:rPr lang="en-US" dirty="0" smtClean="0">
                <a:solidFill>
                  <a:srgbClr val="355377"/>
                </a:solidFill>
              </a:rPr>
              <a:t>us:</a:t>
            </a:r>
            <a:endParaRPr lang="en-US" dirty="0">
              <a:solidFill>
                <a:srgbClr val="3553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4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DE85DF-AECF-44E5-B8CD-321AADD8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047" y="2025586"/>
            <a:ext cx="2207905" cy="2060164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B2EB4B42-3636-4839-B982-082832EB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9" y="4327450"/>
            <a:ext cx="5029200" cy="627322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1D0B0A-64D8-AF49-93CA-94C43298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Native Boost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887E8-A9DA-AC4C-8D18-011465F7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B23-6FD6-4330-AE87-0D753F108D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81516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Fitness-2021-Theme_v1">
  <a:themeElements>
    <a:clrScheme name="HealthFitness 2021">
      <a:dk1>
        <a:srgbClr val="003D51"/>
      </a:dk1>
      <a:lt1>
        <a:srgbClr val="FFFFFF"/>
      </a:lt1>
      <a:dk2>
        <a:srgbClr val="50B8B1"/>
      </a:dk2>
      <a:lt2>
        <a:srgbClr val="FFFFFF"/>
      </a:lt2>
      <a:accent1>
        <a:srgbClr val="F0C129"/>
      </a:accent1>
      <a:accent2>
        <a:srgbClr val="ED6E5A"/>
      </a:accent2>
      <a:accent3>
        <a:srgbClr val="8B9DA7"/>
      </a:accent3>
      <a:accent4>
        <a:srgbClr val="298FA8"/>
      </a:accent4>
      <a:accent5>
        <a:srgbClr val="323A3D"/>
      </a:accent5>
      <a:accent6>
        <a:srgbClr val="FFFFFF"/>
      </a:accent6>
      <a:hlink>
        <a:srgbClr val="00B0F0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Fitness-Presentation-Template_(v6-21).potx" id="{A4C92036-6480-43ED-8548-CF9A13AD5951}" vid="{4F90A565-6CB6-4F71-9319-A4B791B9A864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2884B"/>
      </a:accent1>
      <a:accent2>
        <a:srgbClr val="B1AFB2"/>
      </a:accent2>
      <a:accent3>
        <a:srgbClr val="884C2A"/>
      </a:accent3>
      <a:accent4>
        <a:srgbClr val="636264"/>
      </a:accent4>
      <a:accent5>
        <a:srgbClr val="683A20"/>
      </a:accent5>
      <a:accent6>
        <a:srgbClr val="4C4B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233142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233142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CF02779D7064C969C1738A03EDD19" ma:contentTypeVersion="9" ma:contentTypeDescription="Create a new document." ma:contentTypeScope="" ma:versionID="f345dbbcde44ce04299fcc2c391ea277">
  <xsd:schema xmlns:xsd="http://www.w3.org/2001/XMLSchema" xmlns:xs="http://www.w3.org/2001/XMLSchema" xmlns:p="http://schemas.microsoft.com/office/2006/metadata/properties" xmlns:ns2="38cdb15d-2a11-422d-97e5-d1c8c5b12551" targetNamespace="http://schemas.microsoft.com/office/2006/metadata/properties" ma:root="true" ma:fieldsID="c5074123a4176971e4cd5b7aa0ab6125" ns2:_="">
    <xsd:import namespace="38cdb15d-2a11-422d-97e5-d1c8c5b125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db15d-2a11-422d-97e5-d1c8c5b12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3F5C8F-6675-421C-B216-A4C49A3A1FD2}">
  <ds:schemaRefs>
    <ds:schemaRef ds:uri="http://schemas.microsoft.com/office/infopath/2007/PartnerControls"/>
    <ds:schemaRef ds:uri="38cdb15d-2a11-422d-97e5-d1c8c5b1255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4DF648-0668-44D9-8B34-083C1426CB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cdb15d-2a11-422d-97e5-d1c8c5b125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2B1691-58E7-4AB3-90BA-079BC2887F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6252</TotalTime>
  <Words>71</Words>
  <Application>Microsoft Office PowerPoint</Application>
  <PresentationFormat>Widescreen</PresentationFormat>
  <Paragraphs>21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Century Gothic</vt:lpstr>
      <vt:lpstr>Copperplate</vt:lpstr>
      <vt:lpstr>Copperplate Light</vt:lpstr>
      <vt:lpstr>Helvetica</vt:lpstr>
      <vt:lpstr>HealthFitness-2021-Theme_v1</vt:lpstr>
      <vt:lpstr>How to talk to friends and family </vt:lpstr>
      <vt:lpstr>Contact us: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Wendinger, Stacie;HealthFitness Marketing</dc:creator>
  <cp:lastModifiedBy>Sheila Hosner-contractor</cp:lastModifiedBy>
  <cp:revision>219</cp:revision>
  <dcterms:modified xsi:type="dcterms:W3CDTF">2021-11-15T23:30:15Z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92ded7a9-7edd-4c91-bf0e-6adcf11de164</vt:lpwstr>
  </property>
  <property fmtid="{D5CDD505-2E9C-101B-9397-08002B2CF9AE}" pid="3" name="ContentTypeId">
    <vt:lpwstr>0x0101005C7CF02779D7064C969C1738A03EDD19</vt:lpwstr>
  </property>
  <property fmtid="{D5CDD505-2E9C-101B-9397-08002B2CF9AE}" pid="4" name="Classification">
    <vt:lpwstr>t_class_1</vt:lpwstr>
  </property>
</Properties>
</file>